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96"/>
  </p:notesMasterIdLst>
  <p:sldIdLst>
    <p:sldId id="259" r:id="rId5"/>
    <p:sldId id="263" r:id="rId6"/>
    <p:sldId id="396" r:id="rId7"/>
    <p:sldId id="284" r:id="rId8"/>
    <p:sldId id="3188" r:id="rId9"/>
    <p:sldId id="3189" r:id="rId10"/>
    <p:sldId id="3190" r:id="rId11"/>
    <p:sldId id="3191" r:id="rId12"/>
    <p:sldId id="404" r:id="rId13"/>
    <p:sldId id="265" r:id="rId14"/>
    <p:sldId id="266" r:id="rId15"/>
    <p:sldId id="267" r:id="rId16"/>
    <p:sldId id="268" r:id="rId17"/>
    <p:sldId id="269" r:id="rId18"/>
    <p:sldId id="280" r:id="rId19"/>
    <p:sldId id="298" r:id="rId20"/>
    <p:sldId id="285" r:id="rId21"/>
    <p:sldId id="299" r:id="rId22"/>
    <p:sldId id="286" r:id="rId23"/>
    <p:sldId id="300" r:id="rId24"/>
    <p:sldId id="301" r:id="rId25"/>
    <p:sldId id="302" r:id="rId26"/>
    <p:sldId id="303" r:id="rId27"/>
    <p:sldId id="289" r:id="rId28"/>
    <p:sldId id="304" r:id="rId29"/>
    <p:sldId id="290" r:id="rId30"/>
    <p:sldId id="305" r:id="rId31"/>
    <p:sldId id="293" r:id="rId32"/>
    <p:sldId id="291" r:id="rId33"/>
    <p:sldId id="294" r:id="rId34"/>
    <p:sldId id="292" r:id="rId35"/>
    <p:sldId id="306" r:id="rId36"/>
    <p:sldId id="307" r:id="rId37"/>
    <p:sldId id="309" r:id="rId38"/>
    <p:sldId id="371" r:id="rId39"/>
    <p:sldId id="295" r:id="rId40"/>
    <p:sldId id="296" r:id="rId41"/>
    <p:sldId id="310" r:id="rId42"/>
    <p:sldId id="311" r:id="rId43"/>
    <p:sldId id="318" r:id="rId44"/>
    <p:sldId id="351" r:id="rId45"/>
    <p:sldId id="375" r:id="rId46"/>
    <p:sldId id="381" r:id="rId47"/>
    <p:sldId id="406" r:id="rId48"/>
    <p:sldId id="316" r:id="rId49"/>
    <p:sldId id="347" r:id="rId50"/>
    <p:sldId id="365" r:id="rId51"/>
    <p:sldId id="366" r:id="rId52"/>
    <p:sldId id="363" r:id="rId53"/>
    <p:sldId id="364" r:id="rId54"/>
    <p:sldId id="321" r:id="rId55"/>
    <p:sldId id="346" r:id="rId56"/>
    <p:sldId id="322" r:id="rId57"/>
    <p:sldId id="357" r:id="rId58"/>
    <p:sldId id="362" r:id="rId59"/>
    <p:sldId id="344" r:id="rId60"/>
    <p:sldId id="386" r:id="rId61"/>
    <p:sldId id="349" r:id="rId62"/>
    <p:sldId id="350" r:id="rId63"/>
    <p:sldId id="360" r:id="rId64"/>
    <p:sldId id="358" r:id="rId65"/>
    <p:sldId id="361" r:id="rId66"/>
    <p:sldId id="359" r:id="rId67"/>
    <p:sldId id="348" r:id="rId68"/>
    <p:sldId id="354" r:id="rId69"/>
    <p:sldId id="355" r:id="rId70"/>
    <p:sldId id="356" r:id="rId71"/>
    <p:sldId id="353" r:id="rId72"/>
    <p:sldId id="352" r:id="rId73"/>
    <p:sldId id="317" r:id="rId74"/>
    <p:sldId id="407" r:id="rId75"/>
    <p:sldId id="3186" r:id="rId76"/>
    <p:sldId id="409" r:id="rId77"/>
    <p:sldId id="410" r:id="rId78"/>
    <p:sldId id="411" r:id="rId79"/>
    <p:sldId id="412" r:id="rId80"/>
    <p:sldId id="413" r:id="rId81"/>
    <p:sldId id="414" r:id="rId82"/>
    <p:sldId id="3187" r:id="rId83"/>
    <p:sldId id="415" r:id="rId84"/>
    <p:sldId id="416" r:id="rId85"/>
    <p:sldId id="417" r:id="rId86"/>
    <p:sldId id="418" r:id="rId87"/>
    <p:sldId id="3185" r:id="rId88"/>
    <p:sldId id="376" r:id="rId89"/>
    <p:sldId id="324" r:id="rId90"/>
    <p:sldId id="325" r:id="rId91"/>
    <p:sldId id="382" r:id="rId92"/>
    <p:sldId id="327" r:id="rId93"/>
    <p:sldId id="335" r:id="rId94"/>
    <p:sldId id="336" r:id="rId95"/>
  </p:sldIdLst>
  <p:sldSz cx="12192000" cy="6858000"/>
  <p:notesSz cx="6858000" cy="9144000"/>
  <p:embeddedFontLst>
    <p:embeddedFont>
      <p:font typeface="Slalom Sans" pitchFamily="2" charset="77"/>
      <p:regular r:id="rId97"/>
    </p:embeddedFont>
    <p:embeddedFont>
      <p:font typeface="Slalom Sans Bold" pitchFamily="2" charset="77"/>
      <p:bold r:id="rId98"/>
    </p:embeddedFont>
    <p:embeddedFont>
      <p:font typeface="Slalom Sans Light" pitchFamily="2" charset="77"/>
      <p:regular r:id="rId99"/>
    </p:embeddedFont>
    <p:embeddedFont>
      <p:font typeface="SlalomSans-Light" pitchFamily="2" charset="77"/>
      <p:regular r:id="rId100"/>
    </p:embeddedFont>
    <p:embeddedFont>
      <p:font typeface="SlalomSans-LightItalic" pitchFamily="2" charset="77"/>
      <p:regular r:id="rId101"/>
      <p:italic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dapeople CICD" id="{1BB7E2BE-67E5-48CC-9974-9D1BC5B763E5}">
          <p14:sldIdLst>
            <p14:sldId id="259"/>
            <p14:sldId id="263"/>
            <p14:sldId id="396"/>
            <p14:sldId id="284"/>
            <p14:sldId id="3188"/>
            <p14:sldId id="3189"/>
            <p14:sldId id="3190"/>
            <p14:sldId id="3191"/>
            <p14:sldId id="404"/>
          </p14:sldIdLst>
        </p14:section>
        <p14:section name="DIVIDERS" id="{99395293-5B5E-4D5B-AD4F-BB1D49A69BF3}">
          <p14:sldIdLst>
            <p14:sldId id="265"/>
            <p14:sldId id="266"/>
            <p14:sldId id="267"/>
            <p14:sldId id="268"/>
            <p14:sldId id="269"/>
          </p14:sldIdLst>
        </p14:section>
        <p14:section name="CONTENT" id="{2C7A89F7-0AD6-44BD-8CB5-49862C017157}">
          <p14:sldIdLst>
            <p14:sldId id="280"/>
            <p14:sldId id="298"/>
            <p14:sldId id="285"/>
            <p14:sldId id="299"/>
            <p14:sldId id="286"/>
            <p14:sldId id="300"/>
            <p14:sldId id="301"/>
            <p14:sldId id="302"/>
            <p14:sldId id="303"/>
            <p14:sldId id="289"/>
            <p14:sldId id="304"/>
            <p14:sldId id="290"/>
            <p14:sldId id="305"/>
            <p14:sldId id="293"/>
            <p14:sldId id="291"/>
            <p14:sldId id="294"/>
            <p14:sldId id="292"/>
            <p14:sldId id="306"/>
            <p14:sldId id="307"/>
            <p14:sldId id="309"/>
            <p14:sldId id="371"/>
            <p14:sldId id="295"/>
            <p14:sldId id="296"/>
            <p14:sldId id="310"/>
            <p14:sldId id="311"/>
            <p14:sldId id="318"/>
            <p14:sldId id="351"/>
            <p14:sldId id="375"/>
            <p14:sldId id="381"/>
            <p14:sldId id="406"/>
          </p14:sldIdLst>
        </p14:section>
        <p14:section name="CHARTS &amp; GRAPHS" id="{2650375F-B497-4845-9BBE-3629AB3A5D3C}">
          <p14:sldIdLst>
            <p14:sldId id="316"/>
            <p14:sldId id="347"/>
            <p14:sldId id="365"/>
            <p14:sldId id="366"/>
            <p14:sldId id="363"/>
            <p14:sldId id="364"/>
            <p14:sldId id="321"/>
            <p14:sldId id="346"/>
            <p14:sldId id="322"/>
            <p14:sldId id="357"/>
            <p14:sldId id="362"/>
            <p14:sldId id="344"/>
            <p14:sldId id="386"/>
            <p14:sldId id="349"/>
            <p14:sldId id="350"/>
            <p14:sldId id="360"/>
          </p14:sldIdLst>
        </p14:section>
        <p14:section name="TIMELINES" id="{652F3E2C-E5D3-BF41-8919-BB73264C7BAA}">
          <p14:sldIdLst>
            <p14:sldId id="358"/>
            <p14:sldId id="361"/>
            <p14:sldId id="359"/>
            <p14:sldId id="348"/>
            <p14:sldId id="354"/>
            <p14:sldId id="355"/>
            <p14:sldId id="356"/>
            <p14:sldId id="353"/>
            <p14:sldId id="352"/>
            <p14:sldId id="317"/>
          </p14:sldIdLst>
        </p14:section>
        <p14:section name="STORYTELLING" id="{EB16EDCE-63FD-0546-98F3-48B21C71AB9B}">
          <p14:sldIdLst>
            <p14:sldId id="407"/>
            <p14:sldId id="3186"/>
            <p14:sldId id="409"/>
            <p14:sldId id="410"/>
            <p14:sldId id="411"/>
            <p14:sldId id="412"/>
            <p14:sldId id="413"/>
            <p14:sldId id="414"/>
            <p14:sldId id="3187"/>
            <p14:sldId id="415"/>
            <p14:sldId id="416"/>
            <p14:sldId id="417"/>
            <p14:sldId id="418"/>
            <p14:sldId id="3185"/>
          </p14:sldIdLst>
        </p14:section>
        <p14:section name="ICONS" id="{22C9D341-AA1F-4191-80BF-E4C8BA6DA5CA}">
          <p14:sldIdLst>
            <p14:sldId id="376"/>
            <p14:sldId id="324"/>
            <p14:sldId id="325"/>
          </p14:sldIdLst>
        </p14:section>
        <p14:section name="LOGO LOCKUPS" id="{FAE0B10F-74B7-5C46-86B4-6E7AF599FB31}">
          <p14:sldIdLst>
            <p14:sldId id="382"/>
            <p14:sldId id="327"/>
            <p14:sldId id="335"/>
            <p14:sldId id="336"/>
          </p14:sldIdLst>
        </p14:section>
      </p14:sectionLst>
    </p:ext>
    <p:ext uri="{EFAFB233-063F-42B5-8137-9DF3F51BA10A}">
      <p15:sldGuideLst xmlns:p15="http://schemas.microsoft.com/office/powerpoint/2012/main">
        <p15:guide id="3" orient="horz" pos="2112" userDrawn="1">
          <p15:clr>
            <a:srgbClr val="A4A3A4"/>
          </p15:clr>
        </p15:guide>
        <p15:guide id="4"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lly Knutson" initials="MK" lastIdx="2" clrIdx="0">
    <p:extLst>
      <p:ext uri="{19B8F6BF-5375-455C-9EA6-DF929625EA0E}">
        <p15:presenceInfo xmlns:p15="http://schemas.microsoft.com/office/powerpoint/2012/main" userId="S::molly.knutson@slalom.com::a70fdf9a-906a-4588-ae45-1e9dae09af34" providerId="AD"/>
      </p:ext>
    </p:extLst>
  </p:cmAuthor>
  <p:cmAuthor id="2" name="Kerry Rosellini" initials="KR" lastIdx="33" clrIdx="1">
    <p:extLst>
      <p:ext uri="{19B8F6BF-5375-455C-9EA6-DF929625EA0E}">
        <p15:presenceInfo xmlns:p15="http://schemas.microsoft.com/office/powerpoint/2012/main" userId="S::kerry.rosellini@slalom.com::1109f01c-a9ef-46b6-b2d9-ea5eb1dad21e" providerId="AD"/>
      </p:ext>
    </p:extLst>
  </p:cmAuthor>
  <p:cmAuthor id="3" name="Evan Dull" initials="ED" lastIdx="3" clrIdx="2">
    <p:extLst>
      <p:ext uri="{19B8F6BF-5375-455C-9EA6-DF929625EA0E}">
        <p15:presenceInfo xmlns:p15="http://schemas.microsoft.com/office/powerpoint/2012/main" userId="S::evan.dull@slalom.com::2abcf3d6-83c5-4483-a2e5-01ef6fcc0d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9B9B"/>
    <a:srgbClr val="EB4536"/>
    <a:srgbClr val="C61F36"/>
    <a:srgbClr val="E0DDD9"/>
    <a:srgbClr val="09091C"/>
    <a:srgbClr val="1BE1F2"/>
    <a:srgbClr val="ECECEC"/>
    <a:srgbClr val="7098A4"/>
    <a:srgbClr val="EB9027"/>
    <a:srgbClr val="E976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40E427-267A-6A43-878F-60859E702382}" v="19" dt="2021-11-09T16:17:03.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03"/>
    <p:restoredTop sz="96327"/>
  </p:normalViewPr>
  <p:slideViewPr>
    <p:cSldViewPr snapToGrid="0">
      <p:cViewPr varScale="1">
        <p:scale>
          <a:sx n="128" d="100"/>
          <a:sy n="128" d="100"/>
        </p:scale>
        <p:origin x="256" y="176"/>
      </p:cViewPr>
      <p:guideLst>
        <p:guide orient="horz" pos="2112"/>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6.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commentAuthors" Target="commentAuthors.xml"/><Relationship Id="rId108"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fntdata"/><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4.fntdata"/><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font" Target="fonts/font2.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lie Laflin" userId="92c4cb51-dd1e-4a63-a113-472e4c2f044c" providerId="ADAL" clId="{E640E427-267A-6A43-878F-60859E702382}"/>
    <pc:docChg chg="undo custSel addSld delSld modSld sldOrd delSection modSection">
      <pc:chgData name="Kellie Laflin" userId="92c4cb51-dd1e-4a63-a113-472e4c2f044c" providerId="ADAL" clId="{E640E427-267A-6A43-878F-60859E702382}" dt="2021-11-09T16:25:05.563" v="2783" actId="1076"/>
      <pc:docMkLst>
        <pc:docMk/>
      </pc:docMkLst>
      <pc:sldChg chg="del">
        <pc:chgData name="Kellie Laflin" userId="92c4cb51-dd1e-4a63-a113-472e4c2f044c" providerId="ADAL" clId="{E640E427-267A-6A43-878F-60859E702382}" dt="2021-11-09T13:58:57.755" v="2" actId="2696"/>
        <pc:sldMkLst>
          <pc:docMk/>
          <pc:sldMk cId="1303475134" sldId="257"/>
        </pc:sldMkLst>
      </pc:sldChg>
      <pc:sldChg chg="del">
        <pc:chgData name="Kellie Laflin" userId="92c4cb51-dd1e-4a63-a113-472e4c2f044c" providerId="ADAL" clId="{E640E427-267A-6A43-878F-60859E702382}" dt="2021-11-09T13:58:57.755" v="2" actId="2696"/>
        <pc:sldMkLst>
          <pc:docMk/>
          <pc:sldMk cId="3457050135" sldId="258"/>
        </pc:sldMkLst>
      </pc:sldChg>
      <pc:sldChg chg="modSp mod">
        <pc:chgData name="Kellie Laflin" userId="92c4cb51-dd1e-4a63-a113-472e4c2f044c" providerId="ADAL" clId="{E640E427-267A-6A43-878F-60859E702382}" dt="2021-11-09T14:23:02.760" v="320" actId="20577"/>
        <pc:sldMkLst>
          <pc:docMk/>
          <pc:sldMk cId="1464393733" sldId="259"/>
        </pc:sldMkLst>
        <pc:spChg chg="mod">
          <ac:chgData name="Kellie Laflin" userId="92c4cb51-dd1e-4a63-a113-472e4c2f044c" providerId="ADAL" clId="{E640E427-267A-6A43-878F-60859E702382}" dt="2021-11-09T14:11:53.510" v="111"/>
          <ac:spMkLst>
            <pc:docMk/>
            <pc:sldMk cId="1464393733" sldId="259"/>
            <ac:spMk id="5" creationId="{00000000-0000-0000-0000-000000000000}"/>
          </ac:spMkLst>
        </pc:spChg>
        <pc:spChg chg="mod">
          <ac:chgData name="Kellie Laflin" userId="92c4cb51-dd1e-4a63-a113-472e4c2f044c" providerId="ADAL" clId="{E640E427-267A-6A43-878F-60859E702382}" dt="2021-11-09T14:22:17.481" v="276" actId="14100"/>
          <ac:spMkLst>
            <pc:docMk/>
            <pc:sldMk cId="1464393733" sldId="259"/>
            <ac:spMk id="7" creationId="{00000000-0000-0000-0000-000000000000}"/>
          </ac:spMkLst>
        </pc:spChg>
        <pc:spChg chg="mod">
          <ac:chgData name="Kellie Laflin" userId="92c4cb51-dd1e-4a63-a113-472e4c2f044c" providerId="ADAL" clId="{E640E427-267A-6A43-878F-60859E702382}" dt="2021-11-09T14:23:02.760" v="320" actId="20577"/>
          <ac:spMkLst>
            <pc:docMk/>
            <pc:sldMk cId="1464393733" sldId="259"/>
            <ac:spMk id="8" creationId="{00000000-0000-0000-0000-000000000000}"/>
          </ac:spMkLst>
        </pc:spChg>
        <pc:spChg chg="mod">
          <ac:chgData name="Kellie Laflin" userId="92c4cb51-dd1e-4a63-a113-472e4c2f044c" providerId="ADAL" clId="{E640E427-267A-6A43-878F-60859E702382}" dt="2021-11-09T14:22:50.926" v="313" actId="20577"/>
          <ac:spMkLst>
            <pc:docMk/>
            <pc:sldMk cId="1464393733" sldId="259"/>
            <ac:spMk id="9" creationId="{00000000-0000-0000-0000-000000000000}"/>
          </ac:spMkLst>
        </pc:spChg>
        <pc:spChg chg="mod">
          <ac:chgData name="Kellie Laflin" userId="92c4cb51-dd1e-4a63-a113-472e4c2f044c" providerId="ADAL" clId="{E640E427-267A-6A43-878F-60859E702382}" dt="2021-11-09T14:11:53.510" v="111"/>
          <ac:spMkLst>
            <pc:docMk/>
            <pc:sldMk cId="1464393733" sldId="259"/>
            <ac:spMk id="10" creationId="{59A7049A-534E-C745-9CCA-9B472EF64C8E}"/>
          </ac:spMkLst>
        </pc:spChg>
      </pc:sldChg>
      <pc:sldChg chg="modSp del mod">
        <pc:chgData name="Kellie Laflin" userId="92c4cb51-dd1e-4a63-a113-472e4c2f044c" providerId="ADAL" clId="{E640E427-267A-6A43-878F-60859E702382}" dt="2021-11-09T14:05:05.765" v="105" actId="2696"/>
        <pc:sldMkLst>
          <pc:docMk/>
          <pc:sldMk cId="1968897088" sldId="260"/>
        </pc:sldMkLst>
        <pc:spChg chg="mod">
          <ac:chgData name="Kellie Laflin" userId="92c4cb51-dd1e-4a63-a113-472e4c2f044c" providerId="ADAL" clId="{E640E427-267A-6A43-878F-60859E702382}" dt="2021-11-09T13:59:52.355" v="25" actId="20577"/>
          <ac:spMkLst>
            <pc:docMk/>
            <pc:sldMk cId="1968897088" sldId="260"/>
            <ac:spMk id="13" creationId="{E2191399-CE21-0249-B176-0F9134B7F42C}"/>
          </ac:spMkLst>
        </pc:spChg>
      </pc:sldChg>
      <pc:sldChg chg="del">
        <pc:chgData name="Kellie Laflin" userId="92c4cb51-dd1e-4a63-a113-472e4c2f044c" providerId="ADAL" clId="{E640E427-267A-6A43-878F-60859E702382}" dt="2021-11-09T13:58:57.755" v="2" actId="2696"/>
        <pc:sldMkLst>
          <pc:docMk/>
          <pc:sldMk cId="658235274" sldId="261"/>
        </pc:sldMkLst>
      </pc:sldChg>
      <pc:sldChg chg="del">
        <pc:chgData name="Kellie Laflin" userId="92c4cb51-dd1e-4a63-a113-472e4c2f044c" providerId="ADAL" clId="{E640E427-267A-6A43-878F-60859E702382}" dt="2021-11-09T14:00:32.826" v="27" actId="2696"/>
        <pc:sldMkLst>
          <pc:docMk/>
          <pc:sldMk cId="35037674" sldId="262"/>
        </pc:sldMkLst>
      </pc:sldChg>
      <pc:sldChg chg="delSp modSp mod ord">
        <pc:chgData name="Kellie Laflin" userId="92c4cb51-dd1e-4a63-a113-472e4c2f044c" providerId="ADAL" clId="{E640E427-267A-6A43-878F-60859E702382}" dt="2021-11-09T14:11:53.510" v="111"/>
        <pc:sldMkLst>
          <pc:docMk/>
          <pc:sldMk cId="3702749627" sldId="263"/>
        </pc:sldMkLst>
        <pc:spChg chg="mod">
          <ac:chgData name="Kellie Laflin" userId="92c4cb51-dd1e-4a63-a113-472e4c2f044c" providerId="ADAL" clId="{E640E427-267A-6A43-878F-60859E702382}" dt="2021-11-09T14:11:53.510" v="111"/>
          <ac:spMkLst>
            <pc:docMk/>
            <pc:sldMk cId="3702749627" sldId="263"/>
            <ac:spMk id="4" creationId="{00000000-0000-0000-0000-000000000000}"/>
          </ac:spMkLst>
        </pc:spChg>
        <pc:spChg chg="mod">
          <ac:chgData name="Kellie Laflin" userId="92c4cb51-dd1e-4a63-a113-472e4c2f044c" providerId="ADAL" clId="{E640E427-267A-6A43-878F-60859E702382}" dt="2021-11-09T14:11:53.510" v="111"/>
          <ac:spMkLst>
            <pc:docMk/>
            <pc:sldMk cId="3702749627" sldId="263"/>
            <ac:spMk id="6" creationId="{3B6D9FD6-282C-944D-87E3-3900AC56E4B4}"/>
          </ac:spMkLst>
        </pc:spChg>
        <pc:spChg chg="del">
          <ac:chgData name="Kellie Laflin" userId="92c4cb51-dd1e-4a63-a113-472e4c2f044c" providerId="ADAL" clId="{E640E427-267A-6A43-878F-60859E702382}" dt="2021-11-09T14:00:42.381" v="28" actId="478"/>
          <ac:spMkLst>
            <pc:docMk/>
            <pc:sldMk cId="3702749627" sldId="263"/>
            <ac:spMk id="7" creationId="{EB7FFDDF-7384-41C5-9194-6D81E730728D}"/>
          </ac:spMkLst>
        </pc:spChg>
        <pc:graphicFrameChg chg="modGraphic">
          <ac:chgData name="Kellie Laflin" userId="92c4cb51-dd1e-4a63-a113-472e4c2f044c" providerId="ADAL" clId="{E640E427-267A-6A43-878F-60859E702382}" dt="2021-11-09T14:02:00.438" v="104" actId="2165"/>
          <ac:graphicFrameMkLst>
            <pc:docMk/>
            <pc:sldMk cId="3702749627" sldId="263"/>
            <ac:graphicFrameMk id="8" creationId="{00000000-0000-0000-0000-000000000000}"/>
          </ac:graphicFrameMkLst>
        </pc:graphicFrameChg>
      </pc:sldChg>
      <pc:sldChg chg="addSp delSp modSp mod">
        <pc:chgData name="Kellie Laflin" userId="92c4cb51-dd1e-4a63-a113-472e4c2f044c" providerId="ADAL" clId="{E640E427-267A-6A43-878F-60859E702382}" dt="2021-11-09T14:12:37.811" v="116"/>
        <pc:sldMkLst>
          <pc:docMk/>
          <pc:sldMk cId="2215297297" sldId="265"/>
        </pc:sldMkLst>
        <pc:spChg chg="del mod">
          <ac:chgData name="Kellie Laflin" userId="92c4cb51-dd1e-4a63-a113-472e4c2f044c" providerId="ADAL" clId="{E640E427-267A-6A43-878F-60859E702382}" dt="2021-11-09T14:12:20.052" v="112" actId="478"/>
          <ac:spMkLst>
            <pc:docMk/>
            <pc:sldMk cId="2215297297" sldId="265"/>
            <ac:spMk id="4"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7" creationId="{84774D70-E5F5-0E4A-A6E7-082D077F1EAC}"/>
          </ac:spMkLst>
        </pc:spChg>
        <pc:spChg chg="del">
          <ac:chgData name="Kellie Laflin" userId="92c4cb51-dd1e-4a63-a113-472e4c2f044c" providerId="ADAL" clId="{E640E427-267A-6A43-878F-60859E702382}" dt="2021-11-09T14:12:20.052" v="112" actId="478"/>
          <ac:spMkLst>
            <pc:docMk/>
            <pc:sldMk cId="2215297297" sldId="265"/>
            <ac:spMk id="11"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2"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3"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4"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5"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6"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7"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8"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9" creationId="{00000000-0000-0000-0000-000000000000}"/>
          </ac:spMkLst>
        </pc:spChg>
        <pc:spChg chg="del mod">
          <ac:chgData name="Kellie Laflin" userId="92c4cb51-dd1e-4a63-a113-472e4c2f044c" providerId="ADAL" clId="{E640E427-267A-6A43-878F-60859E702382}" dt="2021-11-09T14:12:20.052" v="112" actId="478"/>
          <ac:spMkLst>
            <pc:docMk/>
            <pc:sldMk cId="2215297297" sldId="265"/>
            <ac:spMk id="20" creationId="{60F01143-5F3A-5546-AD26-69AA813F6C81}"/>
          </ac:spMkLst>
        </pc:spChg>
        <pc:spChg chg="add del mod">
          <ac:chgData name="Kellie Laflin" userId="92c4cb51-dd1e-4a63-a113-472e4c2f044c" providerId="ADAL" clId="{E640E427-267A-6A43-878F-60859E702382}" dt="2021-11-09T14:12:37.811" v="116"/>
          <ac:spMkLst>
            <pc:docMk/>
            <pc:sldMk cId="2215297297" sldId="265"/>
            <ac:spMk id="21" creationId="{E53D4449-7296-8B42-B361-14A0CA948455}"/>
          </ac:spMkLst>
        </pc:spChg>
        <pc:spChg chg="add del mod">
          <ac:chgData name="Kellie Laflin" userId="92c4cb51-dd1e-4a63-a113-472e4c2f044c" providerId="ADAL" clId="{E640E427-267A-6A43-878F-60859E702382}" dt="2021-11-09T14:12:37.811" v="116"/>
          <ac:spMkLst>
            <pc:docMk/>
            <pc:sldMk cId="2215297297" sldId="265"/>
            <ac:spMk id="22" creationId="{C098B0AF-3FC8-1046-87DC-FEBBCC5058E2}"/>
          </ac:spMkLst>
        </pc:spChg>
        <pc:spChg chg="add del mod">
          <ac:chgData name="Kellie Laflin" userId="92c4cb51-dd1e-4a63-a113-472e4c2f044c" providerId="ADAL" clId="{E640E427-267A-6A43-878F-60859E702382}" dt="2021-11-09T14:12:37.811" v="116"/>
          <ac:spMkLst>
            <pc:docMk/>
            <pc:sldMk cId="2215297297" sldId="265"/>
            <ac:spMk id="23" creationId="{CF7812DB-5F4A-FF4C-A052-7D2E1EF941C1}"/>
          </ac:spMkLst>
        </pc:spChg>
        <pc:spChg chg="add del mod">
          <ac:chgData name="Kellie Laflin" userId="92c4cb51-dd1e-4a63-a113-472e4c2f044c" providerId="ADAL" clId="{E640E427-267A-6A43-878F-60859E702382}" dt="2021-11-09T14:12:37.811" v="116"/>
          <ac:spMkLst>
            <pc:docMk/>
            <pc:sldMk cId="2215297297" sldId="265"/>
            <ac:spMk id="24" creationId="{6DF20D7A-4FBD-8844-B4C9-235FB222A818}"/>
          </ac:spMkLst>
        </pc:spChg>
        <pc:spChg chg="add del mod">
          <ac:chgData name="Kellie Laflin" userId="92c4cb51-dd1e-4a63-a113-472e4c2f044c" providerId="ADAL" clId="{E640E427-267A-6A43-878F-60859E702382}" dt="2021-11-09T14:12:37.811" v="116"/>
          <ac:spMkLst>
            <pc:docMk/>
            <pc:sldMk cId="2215297297" sldId="265"/>
            <ac:spMk id="25" creationId="{29AA8809-D1BC-3F48-868D-F55EE769AA2D}"/>
          </ac:spMkLst>
        </pc:spChg>
        <pc:spChg chg="add del mod">
          <ac:chgData name="Kellie Laflin" userId="92c4cb51-dd1e-4a63-a113-472e4c2f044c" providerId="ADAL" clId="{E640E427-267A-6A43-878F-60859E702382}" dt="2021-11-09T14:12:37.811" v="116"/>
          <ac:spMkLst>
            <pc:docMk/>
            <pc:sldMk cId="2215297297" sldId="265"/>
            <ac:spMk id="26" creationId="{6D4ED5A3-A5E1-7048-B4C8-AF97A9B2F29C}"/>
          </ac:spMkLst>
        </pc:spChg>
      </pc:sldChg>
      <pc:sldChg chg="modSp">
        <pc:chgData name="Kellie Laflin" userId="92c4cb51-dd1e-4a63-a113-472e4c2f044c" providerId="ADAL" clId="{E640E427-267A-6A43-878F-60859E702382}" dt="2021-11-09T14:11:53.510" v="111"/>
        <pc:sldMkLst>
          <pc:docMk/>
          <pc:sldMk cId="719818377" sldId="266"/>
        </pc:sldMkLst>
        <pc:spChg chg="mod">
          <ac:chgData name="Kellie Laflin" userId="92c4cb51-dd1e-4a63-a113-472e4c2f044c" providerId="ADAL" clId="{E640E427-267A-6A43-878F-60859E702382}" dt="2021-11-09T14:11:53.510" v="111"/>
          <ac:spMkLst>
            <pc:docMk/>
            <pc:sldMk cId="719818377" sldId="266"/>
            <ac:spMk id="4" creationId="{00000000-0000-0000-0000-000000000000}"/>
          </ac:spMkLst>
        </pc:spChg>
      </pc:sldChg>
      <pc:sldChg chg="modSp">
        <pc:chgData name="Kellie Laflin" userId="92c4cb51-dd1e-4a63-a113-472e4c2f044c" providerId="ADAL" clId="{E640E427-267A-6A43-878F-60859E702382}" dt="2021-11-09T14:11:53.510" v="111"/>
        <pc:sldMkLst>
          <pc:docMk/>
          <pc:sldMk cId="2584788464" sldId="267"/>
        </pc:sldMkLst>
        <pc:spChg chg="mod">
          <ac:chgData name="Kellie Laflin" userId="92c4cb51-dd1e-4a63-a113-472e4c2f044c" providerId="ADAL" clId="{E640E427-267A-6A43-878F-60859E702382}" dt="2021-11-09T14:11:53.510" v="111"/>
          <ac:spMkLst>
            <pc:docMk/>
            <pc:sldMk cId="2584788464" sldId="267"/>
            <ac:spMk id="4" creationId="{00000000-0000-0000-0000-000000000000}"/>
          </ac:spMkLst>
        </pc:spChg>
        <pc:spChg chg="mod">
          <ac:chgData name="Kellie Laflin" userId="92c4cb51-dd1e-4a63-a113-472e4c2f044c" providerId="ADAL" clId="{E640E427-267A-6A43-878F-60859E702382}" dt="2021-11-09T14:11:53.510" v="111"/>
          <ac:spMkLst>
            <pc:docMk/>
            <pc:sldMk cId="2584788464" sldId="267"/>
            <ac:spMk id="13" creationId="{47C51F2E-F94F-994B-BBDD-700F757BB101}"/>
          </ac:spMkLst>
        </pc:spChg>
      </pc:sldChg>
      <pc:sldChg chg="modSp">
        <pc:chgData name="Kellie Laflin" userId="92c4cb51-dd1e-4a63-a113-472e4c2f044c" providerId="ADAL" clId="{E640E427-267A-6A43-878F-60859E702382}" dt="2021-11-09T14:11:53.510" v="111"/>
        <pc:sldMkLst>
          <pc:docMk/>
          <pc:sldMk cId="2695845033" sldId="268"/>
        </pc:sldMkLst>
        <pc:spChg chg="mod">
          <ac:chgData name="Kellie Laflin" userId="92c4cb51-dd1e-4a63-a113-472e4c2f044c" providerId="ADAL" clId="{E640E427-267A-6A43-878F-60859E702382}" dt="2021-11-09T14:11:53.510" v="111"/>
          <ac:spMkLst>
            <pc:docMk/>
            <pc:sldMk cId="2695845033" sldId="268"/>
            <ac:spMk id="4" creationId="{00000000-0000-0000-0000-000000000000}"/>
          </ac:spMkLst>
        </pc:spChg>
      </pc:sldChg>
      <pc:sldChg chg="modSp">
        <pc:chgData name="Kellie Laflin" userId="92c4cb51-dd1e-4a63-a113-472e4c2f044c" providerId="ADAL" clId="{E640E427-267A-6A43-878F-60859E702382}" dt="2021-11-09T14:11:53.510" v="111"/>
        <pc:sldMkLst>
          <pc:docMk/>
          <pc:sldMk cId="3533186786" sldId="269"/>
        </pc:sldMkLst>
        <pc:spChg chg="mod">
          <ac:chgData name="Kellie Laflin" userId="92c4cb51-dd1e-4a63-a113-472e4c2f044c" providerId="ADAL" clId="{E640E427-267A-6A43-878F-60859E702382}" dt="2021-11-09T14:11:53.510" v="111"/>
          <ac:spMkLst>
            <pc:docMk/>
            <pc:sldMk cId="3533186786" sldId="269"/>
            <ac:spMk id="4" creationId="{00000000-0000-0000-0000-000000000000}"/>
          </ac:spMkLst>
        </pc:spChg>
      </pc:sldChg>
      <pc:sldChg chg="del">
        <pc:chgData name="Kellie Laflin" userId="92c4cb51-dd1e-4a63-a113-472e4c2f044c" providerId="ADAL" clId="{E640E427-267A-6A43-878F-60859E702382}" dt="2021-11-09T14:05:21.065" v="107" actId="2696"/>
        <pc:sldMkLst>
          <pc:docMk/>
          <pc:sldMk cId="4203918063" sldId="271"/>
        </pc:sldMkLst>
      </pc:sldChg>
      <pc:sldChg chg="addSp modSp add del">
        <pc:chgData name="Kellie Laflin" userId="92c4cb51-dd1e-4a63-a113-472e4c2f044c" providerId="ADAL" clId="{E640E427-267A-6A43-878F-60859E702382}" dt="2021-11-09T14:12:54.580" v="121" actId="2696"/>
        <pc:sldMkLst>
          <pc:docMk/>
          <pc:sldMk cId="1962168454" sldId="272"/>
        </pc:sldMkLst>
        <pc:spChg chg="add mod">
          <ac:chgData name="Kellie Laflin" userId="92c4cb51-dd1e-4a63-a113-472e4c2f044c" providerId="ADAL" clId="{E640E427-267A-6A43-878F-60859E702382}" dt="2021-11-09T14:07:22.894" v="109" actId="767"/>
          <ac:spMkLst>
            <pc:docMk/>
            <pc:sldMk cId="1962168454" sldId="272"/>
            <ac:spMk id="2" creationId="{C3BA802B-8CB6-924D-98D7-0A4EA899DB8A}"/>
          </ac:spMkLst>
        </pc:spChg>
        <pc:spChg chg="mod">
          <ac:chgData name="Kellie Laflin" userId="92c4cb51-dd1e-4a63-a113-472e4c2f044c" providerId="ADAL" clId="{E640E427-267A-6A43-878F-60859E702382}" dt="2021-11-09T14:11:53.510" v="111"/>
          <ac:spMkLst>
            <pc:docMk/>
            <pc:sldMk cId="1962168454" sldId="272"/>
            <ac:spMk id="4" creationId="{00000000-0000-0000-0000-000000000000}"/>
          </ac:spMkLst>
        </pc:spChg>
      </pc:sldChg>
      <pc:sldChg chg="modSp add del">
        <pc:chgData name="Kellie Laflin" userId="92c4cb51-dd1e-4a63-a113-472e4c2f044c" providerId="ADAL" clId="{E640E427-267A-6A43-878F-60859E702382}" dt="2021-11-09T14:12:54.580" v="121" actId="2696"/>
        <pc:sldMkLst>
          <pc:docMk/>
          <pc:sldMk cId="4273122397" sldId="273"/>
        </pc:sldMkLst>
        <pc:spChg chg="mod">
          <ac:chgData name="Kellie Laflin" userId="92c4cb51-dd1e-4a63-a113-472e4c2f044c" providerId="ADAL" clId="{E640E427-267A-6A43-878F-60859E702382}" dt="2021-11-09T14:11:53.510" v="111"/>
          <ac:spMkLst>
            <pc:docMk/>
            <pc:sldMk cId="4273122397" sldId="273"/>
            <ac:spMk id="4" creationId="{00000000-0000-0000-0000-000000000000}"/>
          </ac:spMkLst>
        </pc:spChg>
        <pc:spChg chg="mod">
          <ac:chgData name="Kellie Laflin" userId="92c4cb51-dd1e-4a63-a113-472e4c2f044c" providerId="ADAL" clId="{E640E427-267A-6A43-878F-60859E702382}" dt="2021-11-09T14:11:53.510" v="111"/>
          <ac:spMkLst>
            <pc:docMk/>
            <pc:sldMk cId="4273122397" sldId="273"/>
            <ac:spMk id="9" creationId="{1655E77C-08B3-454A-845A-FC400C5F1095}"/>
          </ac:spMkLst>
        </pc:spChg>
      </pc:sldChg>
      <pc:sldChg chg="del">
        <pc:chgData name="Kellie Laflin" userId="92c4cb51-dd1e-4a63-a113-472e4c2f044c" providerId="ADAL" clId="{E640E427-267A-6A43-878F-60859E702382}" dt="2021-11-09T14:05:14.531" v="106" actId="18676"/>
        <pc:sldMkLst>
          <pc:docMk/>
          <pc:sldMk cId="1985780436" sldId="274"/>
        </pc:sldMkLst>
      </pc:sldChg>
      <pc:sldChg chg="del">
        <pc:chgData name="Kellie Laflin" userId="92c4cb51-dd1e-4a63-a113-472e4c2f044c" providerId="ADAL" clId="{E640E427-267A-6A43-878F-60859E702382}" dt="2021-11-09T14:05:14.531" v="106" actId="18676"/>
        <pc:sldMkLst>
          <pc:docMk/>
          <pc:sldMk cId="2795662253" sldId="275"/>
        </pc:sldMkLst>
      </pc:sldChg>
      <pc:sldChg chg="del">
        <pc:chgData name="Kellie Laflin" userId="92c4cb51-dd1e-4a63-a113-472e4c2f044c" providerId="ADAL" clId="{E640E427-267A-6A43-878F-60859E702382}" dt="2021-11-09T14:05:14.531" v="106" actId="18676"/>
        <pc:sldMkLst>
          <pc:docMk/>
          <pc:sldMk cId="3828456387" sldId="276"/>
        </pc:sldMkLst>
      </pc:sldChg>
      <pc:sldChg chg="del">
        <pc:chgData name="Kellie Laflin" userId="92c4cb51-dd1e-4a63-a113-472e4c2f044c" providerId="ADAL" clId="{E640E427-267A-6A43-878F-60859E702382}" dt="2021-11-09T14:05:14.531" v="106" actId="18676"/>
        <pc:sldMkLst>
          <pc:docMk/>
          <pc:sldMk cId="1892610283" sldId="279"/>
        </pc:sldMkLst>
      </pc:sldChg>
      <pc:sldChg chg="modSp">
        <pc:chgData name="Kellie Laflin" userId="92c4cb51-dd1e-4a63-a113-472e4c2f044c" providerId="ADAL" clId="{E640E427-267A-6A43-878F-60859E702382}" dt="2021-11-09T14:11:53.510" v="111"/>
        <pc:sldMkLst>
          <pc:docMk/>
          <pc:sldMk cId="1434150758" sldId="280"/>
        </pc:sldMkLst>
        <pc:spChg chg="mod">
          <ac:chgData name="Kellie Laflin" userId="92c4cb51-dd1e-4a63-a113-472e4c2f044c" providerId="ADAL" clId="{E640E427-267A-6A43-878F-60859E702382}" dt="2021-11-09T14:11:53.510" v="111"/>
          <ac:spMkLst>
            <pc:docMk/>
            <pc:sldMk cId="1434150758" sldId="280"/>
            <ac:spMk id="4" creationId="{00000000-0000-0000-0000-000000000000}"/>
          </ac:spMkLst>
        </pc:spChg>
        <pc:picChg chg="mod">
          <ac:chgData name="Kellie Laflin" userId="92c4cb51-dd1e-4a63-a113-472e4c2f044c" providerId="ADAL" clId="{E640E427-267A-6A43-878F-60859E702382}" dt="2021-11-09T14:11:53.510" v="111"/>
          <ac:picMkLst>
            <pc:docMk/>
            <pc:sldMk cId="1434150758" sldId="280"/>
            <ac:picMk id="9" creationId="{4CA80F2D-CA77-9345-8867-BA58AF471644}"/>
          </ac:picMkLst>
        </pc:picChg>
      </pc:sldChg>
      <pc:sldChg chg="del">
        <pc:chgData name="Kellie Laflin" userId="92c4cb51-dd1e-4a63-a113-472e4c2f044c" providerId="ADAL" clId="{E640E427-267A-6A43-878F-60859E702382}" dt="2021-11-09T14:05:14.531" v="106" actId="18676"/>
        <pc:sldMkLst>
          <pc:docMk/>
          <pc:sldMk cId="3924620709" sldId="282"/>
        </pc:sldMkLst>
      </pc:sldChg>
      <pc:sldChg chg="del">
        <pc:chgData name="Kellie Laflin" userId="92c4cb51-dd1e-4a63-a113-472e4c2f044c" providerId="ADAL" clId="{E640E427-267A-6A43-878F-60859E702382}" dt="2021-11-09T14:05:14.531" v="106" actId="18676"/>
        <pc:sldMkLst>
          <pc:docMk/>
          <pc:sldMk cId="2403818927" sldId="283"/>
        </pc:sldMkLst>
      </pc:sldChg>
      <pc:sldChg chg="addSp delSp modSp mod ord">
        <pc:chgData name="Kellie Laflin" userId="92c4cb51-dd1e-4a63-a113-472e4c2f044c" providerId="ADAL" clId="{E640E427-267A-6A43-878F-60859E702382}" dt="2021-11-09T15:11:26.527" v="1883" actId="20577"/>
        <pc:sldMkLst>
          <pc:docMk/>
          <pc:sldMk cId="162171307" sldId="284"/>
        </pc:sldMkLst>
        <pc:spChg chg="del mod">
          <ac:chgData name="Kellie Laflin" userId="92c4cb51-dd1e-4a63-a113-472e4c2f044c" providerId="ADAL" clId="{E640E427-267A-6A43-878F-60859E702382}" dt="2021-11-09T14:12:44.234" v="119" actId="478"/>
          <ac:spMkLst>
            <pc:docMk/>
            <pc:sldMk cId="162171307" sldId="284"/>
            <ac:spMk id="4" creationId="{00000000-0000-0000-0000-000000000000}"/>
          </ac:spMkLst>
        </pc:spChg>
        <pc:spChg chg="del">
          <ac:chgData name="Kellie Laflin" userId="92c4cb51-dd1e-4a63-a113-472e4c2f044c" providerId="ADAL" clId="{E640E427-267A-6A43-878F-60859E702382}" dt="2021-11-09T14:12:44.234" v="119" actId="478"/>
          <ac:spMkLst>
            <pc:docMk/>
            <pc:sldMk cId="162171307" sldId="284"/>
            <ac:spMk id="5" creationId="{00000000-0000-0000-0000-000000000000}"/>
          </ac:spMkLst>
        </pc:spChg>
        <pc:spChg chg="del">
          <ac:chgData name="Kellie Laflin" userId="92c4cb51-dd1e-4a63-a113-472e4c2f044c" providerId="ADAL" clId="{E640E427-267A-6A43-878F-60859E702382}" dt="2021-11-09T14:12:44.234" v="119" actId="478"/>
          <ac:spMkLst>
            <pc:docMk/>
            <pc:sldMk cId="162171307" sldId="284"/>
            <ac:spMk id="6" creationId="{00000000-0000-0000-0000-000000000000}"/>
          </ac:spMkLst>
        </pc:spChg>
        <pc:spChg chg="del">
          <ac:chgData name="Kellie Laflin" userId="92c4cb51-dd1e-4a63-a113-472e4c2f044c" providerId="ADAL" clId="{E640E427-267A-6A43-878F-60859E702382}" dt="2021-11-09T14:12:44.234" v="119" actId="478"/>
          <ac:spMkLst>
            <pc:docMk/>
            <pc:sldMk cId="162171307" sldId="284"/>
            <ac:spMk id="8" creationId="{9C9B0880-0942-BE44-B220-C443C4A02842}"/>
          </ac:spMkLst>
        </pc:spChg>
        <pc:spChg chg="del">
          <ac:chgData name="Kellie Laflin" userId="92c4cb51-dd1e-4a63-a113-472e4c2f044c" providerId="ADAL" clId="{E640E427-267A-6A43-878F-60859E702382}" dt="2021-11-09T14:12:44.234" v="119" actId="478"/>
          <ac:spMkLst>
            <pc:docMk/>
            <pc:sldMk cId="162171307" sldId="284"/>
            <ac:spMk id="9" creationId="{95FA355C-C34D-164F-A211-7B5D195926BE}"/>
          </ac:spMkLst>
        </pc:spChg>
        <pc:spChg chg="del mod">
          <ac:chgData name="Kellie Laflin" userId="92c4cb51-dd1e-4a63-a113-472e4c2f044c" providerId="ADAL" clId="{E640E427-267A-6A43-878F-60859E702382}" dt="2021-11-09T14:12:44.234" v="119" actId="478"/>
          <ac:spMkLst>
            <pc:docMk/>
            <pc:sldMk cId="162171307" sldId="284"/>
            <ac:spMk id="10" creationId="{437D13C3-C22F-2547-ADAD-E67DC8B8E805}"/>
          </ac:spMkLst>
        </pc:spChg>
        <pc:spChg chg="add del mod">
          <ac:chgData name="Kellie Laflin" userId="92c4cb51-dd1e-4a63-a113-472e4c2f044c" providerId="ADAL" clId="{E640E427-267A-6A43-878F-60859E702382}" dt="2021-11-09T14:12:43.188" v="118"/>
          <ac:spMkLst>
            <pc:docMk/>
            <pc:sldMk cId="162171307" sldId="284"/>
            <ac:spMk id="11" creationId="{A365D2FA-9D15-F745-AC8A-FAF64E091887}"/>
          </ac:spMkLst>
        </pc:spChg>
        <pc:spChg chg="add del mod">
          <ac:chgData name="Kellie Laflin" userId="92c4cb51-dd1e-4a63-a113-472e4c2f044c" providerId="ADAL" clId="{E640E427-267A-6A43-878F-60859E702382}" dt="2021-11-09T14:12:43.188" v="118"/>
          <ac:spMkLst>
            <pc:docMk/>
            <pc:sldMk cId="162171307" sldId="284"/>
            <ac:spMk id="12" creationId="{4001A567-F620-7A4C-8AA8-36BA0C8E7E47}"/>
          </ac:spMkLst>
        </pc:spChg>
        <pc:spChg chg="add del mod">
          <ac:chgData name="Kellie Laflin" userId="92c4cb51-dd1e-4a63-a113-472e4c2f044c" providerId="ADAL" clId="{E640E427-267A-6A43-878F-60859E702382}" dt="2021-11-09T14:12:43.188" v="118"/>
          <ac:spMkLst>
            <pc:docMk/>
            <pc:sldMk cId="162171307" sldId="284"/>
            <ac:spMk id="13" creationId="{E4C89B4D-CCA7-BA4F-A32B-0F61D5459B98}"/>
          </ac:spMkLst>
        </pc:spChg>
        <pc:spChg chg="add del mod">
          <ac:chgData name="Kellie Laflin" userId="92c4cb51-dd1e-4a63-a113-472e4c2f044c" providerId="ADAL" clId="{E640E427-267A-6A43-878F-60859E702382}" dt="2021-11-09T14:12:43.188" v="118"/>
          <ac:spMkLst>
            <pc:docMk/>
            <pc:sldMk cId="162171307" sldId="284"/>
            <ac:spMk id="14" creationId="{58765B76-1BC7-304A-8BA5-300CC96C8C0A}"/>
          </ac:spMkLst>
        </pc:spChg>
        <pc:spChg chg="add del mod">
          <ac:chgData name="Kellie Laflin" userId="92c4cb51-dd1e-4a63-a113-472e4c2f044c" providerId="ADAL" clId="{E640E427-267A-6A43-878F-60859E702382}" dt="2021-11-09T14:12:43.188" v="118"/>
          <ac:spMkLst>
            <pc:docMk/>
            <pc:sldMk cId="162171307" sldId="284"/>
            <ac:spMk id="15" creationId="{4C2211A9-E0B2-944F-BD02-56A2C3E0C232}"/>
          </ac:spMkLst>
        </pc:spChg>
        <pc:spChg chg="add del mod">
          <ac:chgData name="Kellie Laflin" userId="92c4cb51-dd1e-4a63-a113-472e4c2f044c" providerId="ADAL" clId="{E640E427-267A-6A43-878F-60859E702382}" dt="2021-11-09T14:12:43.188" v="118"/>
          <ac:spMkLst>
            <pc:docMk/>
            <pc:sldMk cId="162171307" sldId="284"/>
            <ac:spMk id="16" creationId="{BEDB7056-2B8C-4E46-A75E-E8779DAAF6F2}"/>
          </ac:spMkLst>
        </pc:spChg>
        <pc:spChg chg="add mod">
          <ac:chgData name="Kellie Laflin" userId="92c4cb51-dd1e-4a63-a113-472e4c2f044c" providerId="ADAL" clId="{E640E427-267A-6A43-878F-60859E702382}" dt="2021-11-09T14:12:45.993" v="120"/>
          <ac:spMkLst>
            <pc:docMk/>
            <pc:sldMk cId="162171307" sldId="284"/>
            <ac:spMk id="17" creationId="{A297B600-3CDC-3644-90CA-983F1ABA0713}"/>
          </ac:spMkLst>
        </pc:spChg>
        <pc:spChg chg="add mod">
          <ac:chgData name="Kellie Laflin" userId="92c4cb51-dd1e-4a63-a113-472e4c2f044c" providerId="ADAL" clId="{E640E427-267A-6A43-878F-60859E702382}" dt="2021-11-09T14:12:45.993" v="120"/>
          <ac:spMkLst>
            <pc:docMk/>
            <pc:sldMk cId="162171307" sldId="284"/>
            <ac:spMk id="18" creationId="{D0102935-E0F4-1E4B-A0FA-D02F0A965C3B}"/>
          </ac:spMkLst>
        </pc:spChg>
        <pc:spChg chg="add mod">
          <ac:chgData name="Kellie Laflin" userId="92c4cb51-dd1e-4a63-a113-472e4c2f044c" providerId="ADAL" clId="{E640E427-267A-6A43-878F-60859E702382}" dt="2021-11-09T14:12:45.993" v="120"/>
          <ac:spMkLst>
            <pc:docMk/>
            <pc:sldMk cId="162171307" sldId="284"/>
            <ac:spMk id="19" creationId="{145A3FBB-C17E-9344-9ED7-EE1308229AC3}"/>
          </ac:spMkLst>
        </pc:spChg>
        <pc:spChg chg="add mod">
          <ac:chgData name="Kellie Laflin" userId="92c4cb51-dd1e-4a63-a113-472e4c2f044c" providerId="ADAL" clId="{E640E427-267A-6A43-878F-60859E702382}" dt="2021-11-09T15:09:27.093" v="1651" actId="20577"/>
          <ac:spMkLst>
            <pc:docMk/>
            <pc:sldMk cId="162171307" sldId="284"/>
            <ac:spMk id="20" creationId="{72D07A88-2ACC-D741-B527-A3F7FDDBD250}"/>
          </ac:spMkLst>
        </pc:spChg>
        <pc:spChg chg="add mod">
          <ac:chgData name="Kellie Laflin" userId="92c4cb51-dd1e-4a63-a113-472e4c2f044c" providerId="ADAL" clId="{E640E427-267A-6A43-878F-60859E702382}" dt="2021-11-09T15:10:36.725" v="1788" actId="20577"/>
          <ac:spMkLst>
            <pc:docMk/>
            <pc:sldMk cId="162171307" sldId="284"/>
            <ac:spMk id="21" creationId="{0EF6D8D7-5752-5943-9A3C-BD090C05A0A2}"/>
          </ac:spMkLst>
        </pc:spChg>
        <pc:spChg chg="add mod">
          <ac:chgData name="Kellie Laflin" userId="92c4cb51-dd1e-4a63-a113-472e4c2f044c" providerId="ADAL" clId="{E640E427-267A-6A43-878F-60859E702382}" dt="2021-11-09T15:11:26.527" v="1883" actId="20577"/>
          <ac:spMkLst>
            <pc:docMk/>
            <pc:sldMk cId="162171307" sldId="284"/>
            <ac:spMk id="22" creationId="{C1CDBA91-6CAA-B044-A070-0D9B5436ABDC}"/>
          </ac:spMkLst>
        </pc:spChg>
      </pc:sldChg>
      <pc:sldChg chg="modSp">
        <pc:chgData name="Kellie Laflin" userId="92c4cb51-dd1e-4a63-a113-472e4c2f044c" providerId="ADAL" clId="{E640E427-267A-6A43-878F-60859E702382}" dt="2021-11-09T14:11:53.510" v="111"/>
        <pc:sldMkLst>
          <pc:docMk/>
          <pc:sldMk cId="1516036303" sldId="285"/>
        </pc:sldMkLst>
        <pc:spChg chg="mod">
          <ac:chgData name="Kellie Laflin" userId="92c4cb51-dd1e-4a63-a113-472e4c2f044c" providerId="ADAL" clId="{E640E427-267A-6A43-878F-60859E702382}" dt="2021-11-09T14:11:53.510" v="111"/>
          <ac:spMkLst>
            <pc:docMk/>
            <pc:sldMk cId="1516036303" sldId="285"/>
            <ac:spMk id="4" creationId="{00000000-0000-0000-0000-000000000000}"/>
          </ac:spMkLst>
        </pc:spChg>
        <pc:spChg chg="mod">
          <ac:chgData name="Kellie Laflin" userId="92c4cb51-dd1e-4a63-a113-472e4c2f044c" providerId="ADAL" clId="{E640E427-267A-6A43-878F-60859E702382}" dt="2021-11-09T14:11:53.510" v="111"/>
          <ac:spMkLst>
            <pc:docMk/>
            <pc:sldMk cId="1516036303" sldId="285"/>
            <ac:spMk id="10" creationId="{BBF5AE7C-D86C-4541-AA9E-C9FD88C8EE69}"/>
          </ac:spMkLst>
        </pc:spChg>
      </pc:sldChg>
      <pc:sldChg chg="modSp">
        <pc:chgData name="Kellie Laflin" userId="92c4cb51-dd1e-4a63-a113-472e4c2f044c" providerId="ADAL" clId="{E640E427-267A-6A43-878F-60859E702382}" dt="2021-11-09T14:11:53.510" v="111"/>
        <pc:sldMkLst>
          <pc:docMk/>
          <pc:sldMk cId="637877060" sldId="286"/>
        </pc:sldMkLst>
        <pc:spChg chg="mod">
          <ac:chgData name="Kellie Laflin" userId="92c4cb51-dd1e-4a63-a113-472e4c2f044c" providerId="ADAL" clId="{E640E427-267A-6A43-878F-60859E702382}" dt="2021-11-09T14:11:53.510" v="111"/>
          <ac:spMkLst>
            <pc:docMk/>
            <pc:sldMk cId="637877060" sldId="286"/>
            <ac:spMk id="4" creationId="{00000000-0000-0000-0000-000000000000}"/>
          </ac:spMkLst>
        </pc:spChg>
        <pc:spChg chg="mod">
          <ac:chgData name="Kellie Laflin" userId="92c4cb51-dd1e-4a63-a113-472e4c2f044c" providerId="ADAL" clId="{E640E427-267A-6A43-878F-60859E702382}" dt="2021-11-09T14:11:53.510" v="111"/>
          <ac:spMkLst>
            <pc:docMk/>
            <pc:sldMk cId="637877060" sldId="286"/>
            <ac:spMk id="15" creationId="{4673EF3E-E9CB-0046-9F16-7A5AC368E96C}"/>
          </ac:spMkLst>
        </pc:spChg>
      </pc:sldChg>
      <pc:sldChg chg="modSp">
        <pc:chgData name="Kellie Laflin" userId="92c4cb51-dd1e-4a63-a113-472e4c2f044c" providerId="ADAL" clId="{E640E427-267A-6A43-878F-60859E702382}" dt="2021-11-09T14:11:53.510" v="111"/>
        <pc:sldMkLst>
          <pc:docMk/>
          <pc:sldMk cId="3471369357" sldId="289"/>
        </pc:sldMkLst>
        <pc:spChg chg="mod">
          <ac:chgData name="Kellie Laflin" userId="92c4cb51-dd1e-4a63-a113-472e4c2f044c" providerId="ADAL" clId="{E640E427-267A-6A43-878F-60859E702382}" dt="2021-11-09T14:11:53.510" v="111"/>
          <ac:spMkLst>
            <pc:docMk/>
            <pc:sldMk cId="3471369357" sldId="289"/>
            <ac:spMk id="4" creationId="{00000000-0000-0000-0000-000000000000}"/>
          </ac:spMkLst>
        </pc:spChg>
        <pc:picChg chg="mod">
          <ac:chgData name="Kellie Laflin" userId="92c4cb51-dd1e-4a63-a113-472e4c2f044c" providerId="ADAL" clId="{E640E427-267A-6A43-878F-60859E702382}" dt="2021-11-09T14:11:53.510" v="111"/>
          <ac:picMkLst>
            <pc:docMk/>
            <pc:sldMk cId="3471369357" sldId="289"/>
            <ac:picMk id="26" creationId="{48F54A5C-5E68-604F-9235-F65FB36DD1DE}"/>
          </ac:picMkLst>
        </pc:picChg>
      </pc:sldChg>
      <pc:sldChg chg="modSp">
        <pc:chgData name="Kellie Laflin" userId="92c4cb51-dd1e-4a63-a113-472e4c2f044c" providerId="ADAL" clId="{E640E427-267A-6A43-878F-60859E702382}" dt="2021-11-09T14:11:53.510" v="111"/>
        <pc:sldMkLst>
          <pc:docMk/>
          <pc:sldMk cId="4135859241" sldId="290"/>
        </pc:sldMkLst>
        <pc:spChg chg="mod">
          <ac:chgData name="Kellie Laflin" userId="92c4cb51-dd1e-4a63-a113-472e4c2f044c" providerId="ADAL" clId="{E640E427-267A-6A43-878F-60859E702382}" dt="2021-11-09T14:11:53.510" v="111"/>
          <ac:spMkLst>
            <pc:docMk/>
            <pc:sldMk cId="4135859241" sldId="290"/>
            <ac:spMk id="4" creationId="{00000000-0000-0000-0000-000000000000}"/>
          </ac:spMkLst>
        </pc:spChg>
      </pc:sldChg>
      <pc:sldChg chg="modSp">
        <pc:chgData name="Kellie Laflin" userId="92c4cb51-dd1e-4a63-a113-472e4c2f044c" providerId="ADAL" clId="{E640E427-267A-6A43-878F-60859E702382}" dt="2021-11-09T14:11:53.510" v="111"/>
        <pc:sldMkLst>
          <pc:docMk/>
          <pc:sldMk cId="879306658" sldId="291"/>
        </pc:sldMkLst>
        <pc:spChg chg="mod">
          <ac:chgData name="Kellie Laflin" userId="92c4cb51-dd1e-4a63-a113-472e4c2f044c" providerId="ADAL" clId="{E640E427-267A-6A43-878F-60859E702382}" dt="2021-11-09T14:11:53.510" v="111"/>
          <ac:spMkLst>
            <pc:docMk/>
            <pc:sldMk cId="879306658" sldId="291"/>
            <ac:spMk id="4" creationId="{00000000-0000-0000-0000-000000000000}"/>
          </ac:spMkLst>
        </pc:spChg>
      </pc:sldChg>
      <pc:sldChg chg="modSp">
        <pc:chgData name="Kellie Laflin" userId="92c4cb51-dd1e-4a63-a113-472e4c2f044c" providerId="ADAL" clId="{E640E427-267A-6A43-878F-60859E702382}" dt="2021-11-09T14:11:53.510" v="111"/>
        <pc:sldMkLst>
          <pc:docMk/>
          <pc:sldMk cId="989692425" sldId="292"/>
        </pc:sldMkLst>
        <pc:spChg chg="mod">
          <ac:chgData name="Kellie Laflin" userId="92c4cb51-dd1e-4a63-a113-472e4c2f044c" providerId="ADAL" clId="{E640E427-267A-6A43-878F-60859E702382}" dt="2021-11-09T14:11:53.510" v="111"/>
          <ac:spMkLst>
            <pc:docMk/>
            <pc:sldMk cId="989692425" sldId="292"/>
            <ac:spMk id="4" creationId="{00000000-0000-0000-0000-000000000000}"/>
          </ac:spMkLst>
        </pc:spChg>
      </pc:sldChg>
      <pc:sldChg chg="modSp">
        <pc:chgData name="Kellie Laflin" userId="92c4cb51-dd1e-4a63-a113-472e4c2f044c" providerId="ADAL" clId="{E640E427-267A-6A43-878F-60859E702382}" dt="2021-11-09T14:11:53.510" v="111"/>
        <pc:sldMkLst>
          <pc:docMk/>
          <pc:sldMk cId="538321507" sldId="293"/>
        </pc:sldMkLst>
        <pc:spChg chg="mod">
          <ac:chgData name="Kellie Laflin" userId="92c4cb51-dd1e-4a63-a113-472e4c2f044c" providerId="ADAL" clId="{E640E427-267A-6A43-878F-60859E702382}" dt="2021-11-09T14:11:53.510" v="111"/>
          <ac:spMkLst>
            <pc:docMk/>
            <pc:sldMk cId="538321507" sldId="293"/>
            <ac:spMk id="4" creationId="{00000000-0000-0000-0000-000000000000}"/>
          </ac:spMkLst>
        </pc:spChg>
        <pc:spChg chg="mod">
          <ac:chgData name="Kellie Laflin" userId="92c4cb51-dd1e-4a63-a113-472e4c2f044c" providerId="ADAL" clId="{E640E427-267A-6A43-878F-60859E702382}" dt="2021-11-09T14:11:53.510" v="111"/>
          <ac:spMkLst>
            <pc:docMk/>
            <pc:sldMk cId="538321507" sldId="293"/>
            <ac:spMk id="13" creationId="{FE3A0756-6075-7049-893C-969A8CD92584}"/>
          </ac:spMkLst>
        </pc:spChg>
      </pc:sldChg>
      <pc:sldChg chg="modSp">
        <pc:chgData name="Kellie Laflin" userId="92c4cb51-dd1e-4a63-a113-472e4c2f044c" providerId="ADAL" clId="{E640E427-267A-6A43-878F-60859E702382}" dt="2021-11-09T14:11:53.510" v="111"/>
        <pc:sldMkLst>
          <pc:docMk/>
          <pc:sldMk cId="3839813578" sldId="294"/>
        </pc:sldMkLst>
        <pc:spChg chg="mod">
          <ac:chgData name="Kellie Laflin" userId="92c4cb51-dd1e-4a63-a113-472e4c2f044c" providerId="ADAL" clId="{E640E427-267A-6A43-878F-60859E702382}" dt="2021-11-09T14:11:53.510" v="111"/>
          <ac:spMkLst>
            <pc:docMk/>
            <pc:sldMk cId="3839813578" sldId="294"/>
            <ac:spMk id="4" creationId="{00000000-0000-0000-0000-000000000000}"/>
          </ac:spMkLst>
        </pc:spChg>
        <pc:spChg chg="mod">
          <ac:chgData name="Kellie Laflin" userId="92c4cb51-dd1e-4a63-a113-472e4c2f044c" providerId="ADAL" clId="{E640E427-267A-6A43-878F-60859E702382}" dt="2021-11-09T14:11:53.510" v="111"/>
          <ac:spMkLst>
            <pc:docMk/>
            <pc:sldMk cId="3839813578" sldId="294"/>
            <ac:spMk id="18" creationId="{838AAF4C-43AD-0B42-B91D-A9819B66D58B}"/>
          </ac:spMkLst>
        </pc:spChg>
      </pc:sldChg>
      <pc:sldChg chg="modSp">
        <pc:chgData name="Kellie Laflin" userId="92c4cb51-dd1e-4a63-a113-472e4c2f044c" providerId="ADAL" clId="{E640E427-267A-6A43-878F-60859E702382}" dt="2021-11-09T14:11:53.510" v="111"/>
        <pc:sldMkLst>
          <pc:docMk/>
          <pc:sldMk cId="2291275073" sldId="295"/>
        </pc:sldMkLst>
        <pc:spChg chg="mod">
          <ac:chgData name="Kellie Laflin" userId="92c4cb51-dd1e-4a63-a113-472e4c2f044c" providerId="ADAL" clId="{E640E427-267A-6A43-878F-60859E702382}" dt="2021-11-09T14:11:53.510" v="111"/>
          <ac:spMkLst>
            <pc:docMk/>
            <pc:sldMk cId="2291275073" sldId="295"/>
            <ac:spMk id="4" creationId="{00000000-0000-0000-0000-000000000000}"/>
          </ac:spMkLst>
        </pc:spChg>
        <pc:spChg chg="mod">
          <ac:chgData name="Kellie Laflin" userId="92c4cb51-dd1e-4a63-a113-472e4c2f044c" providerId="ADAL" clId="{E640E427-267A-6A43-878F-60859E702382}" dt="2021-11-09T14:11:53.510" v="111"/>
          <ac:spMkLst>
            <pc:docMk/>
            <pc:sldMk cId="2291275073" sldId="295"/>
            <ac:spMk id="10" creationId="{3F542C93-006A-304C-A51C-806322A15645}"/>
          </ac:spMkLst>
        </pc:spChg>
      </pc:sldChg>
      <pc:sldChg chg="modSp">
        <pc:chgData name="Kellie Laflin" userId="92c4cb51-dd1e-4a63-a113-472e4c2f044c" providerId="ADAL" clId="{E640E427-267A-6A43-878F-60859E702382}" dt="2021-11-09T14:11:53.510" v="111"/>
        <pc:sldMkLst>
          <pc:docMk/>
          <pc:sldMk cId="2799556411" sldId="296"/>
        </pc:sldMkLst>
        <pc:spChg chg="mod">
          <ac:chgData name="Kellie Laflin" userId="92c4cb51-dd1e-4a63-a113-472e4c2f044c" providerId="ADAL" clId="{E640E427-267A-6A43-878F-60859E702382}" dt="2021-11-09T14:11:53.510" v="111"/>
          <ac:spMkLst>
            <pc:docMk/>
            <pc:sldMk cId="2799556411" sldId="296"/>
            <ac:spMk id="4" creationId="{00000000-0000-0000-0000-000000000000}"/>
          </ac:spMkLst>
        </pc:spChg>
        <pc:spChg chg="mod">
          <ac:chgData name="Kellie Laflin" userId="92c4cb51-dd1e-4a63-a113-472e4c2f044c" providerId="ADAL" clId="{E640E427-267A-6A43-878F-60859E702382}" dt="2021-11-09T14:11:53.510" v="111"/>
          <ac:spMkLst>
            <pc:docMk/>
            <pc:sldMk cId="2799556411" sldId="296"/>
            <ac:spMk id="25" creationId="{49FF0262-2381-0F44-96DC-2EA665091A6A}"/>
          </ac:spMkLst>
        </pc:spChg>
      </pc:sldChg>
      <pc:sldChg chg="modSp">
        <pc:chgData name="Kellie Laflin" userId="92c4cb51-dd1e-4a63-a113-472e4c2f044c" providerId="ADAL" clId="{E640E427-267A-6A43-878F-60859E702382}" dt="2021-11-09T14:11:53.510" v="111"/>
        <pc:sldMkLst>
          <pc:docMk/>
          <pc:sldMk cId="497707400" sldId="298"/>
        </pc:sldMkLst>
        <pc:spChg chg="mod">
          <ac:chgData name="Kellie Laflin" userId="92c4cb51-dd1e-4a63-a113-472e4c2f044c" providerId="ADAL" clId="{E640E427-267A-6A43-878F-60859E702382}" dt="2021-11-09T14:11:53.510" v="111"/>
          <ac:spMkLst>
            <pc:docMk/>
            <pc:sldMk cId="497707400" sldId="298"/>
            <ac:spMk id="3" creationId="{00000000-0000-0000-0000-000000000000}"/>
          </ac:spMkLst>
        </pc:spChg>
        <pc:spChg chg="mod">
          <ac:chgData name="Kellie Laflin" userId="92c4cb51-dd1e-4a63-a113-472e4c2f044c" providerId="ADAL" clId="{E640E427-267A-6A43-878F-60859E702382}" dt="2021-11-09T14:11:53.510" v="111"/>
          <ac:spMkLst>
            <pc:docMk/>
            <pc:sldMk cId="497707400" sldId="298"/>
            <ac:spMk id="4" creationId="{00000000-0000-0000-0000-000000000000}"/>
          </ac:spMkLst>
        </pc:spChg>
        <pc:picChg chg="mod">
          <ac:chgData name="Kellie Laflin" userId="92c4cb51-dd1e-4a63-a113-472e4c2f044c" providerId="ADAL" clId="{E640E427-267A-6A43-878F-60859E702382}" dt="2021-11-09T14:11:53.510" v="111"/>
          <ac:picMkLst>
            <pc:docMk/>
            <pc:sldMk cId="497707400" sldId="298"/>
            <ac:picMk id="20" creationId="{E49900A4-0A11-4C43-A837-39964C8CB900}"/>
          </ac:picMkLst>
        </pc:picChg>
      </pc:sldChg>
      <pc:sldChg chg="modSp">
        <pc:chgData name="Kellie Laflin" userId="92c4cb51-dd1e-4a63-a113-472e4c2f044c" providerId="ADAL" clId="{E640E427-267A-6A43-878F-60859E702382}" dt="2021-11-09T14:11:53.510" v="111"/>
        <pc:sldMkLst>
          <pc:docMk/>
          <pc:sldMk cId="1572824348" sldId="299"/>
        </pc:sldMkLst>
        <pc:spChg chg="mod">
          <ac:chgData name="Kellie Laflin" userId="92c4cb51-dd1e-4a63-a113-472e4c2f044c" providerId="ADAL" clId="{E640E427-267A-6A43-878F-60859E702382}" dt="2021-11-09T14:11:53.510" v="111"/>
          <ac:spMkLst>
            <pc:docMk/>
            <pc:sldMk cId="1572824348" sldId="299"/>
            <ac:spMk id="4" creationId="{00000000-0000-0000-0000-000000000000}"/>
          </ac:spMkLst>
        </pc:spChg>
      </pc:sldChg>
      <pc:sldChg chg="modSp">
        <pc:chgData name="Kellie Laflin" userId="92c4cb51-dd1e-4a63-a113-472e4c2f044c" providerId="ADAL" clId="{E640E427-267A-6A43-878F-60859E702382}" dt="2021-11-09T14:11:53.510" v="111"/>
        <pc:sldMkLst>
          <pc:docMk/>
          <pc:sldMk cId="3494942491" sldId="300"/>
        </pc:sldMkLst>
        <pc:spChg chg="mod">
          <ac:chgData name="Kellie Laflin" userId="92c4cb51-dd1e-4a63-a113-472e4c2f044c" providerId="ADAL" clId="{E640E427-267A-6A43-878F-60859E702382}" dt="2021-11-09T14:11:53.510" v="111"/>
          <ac:spMkLst>
            <pc:docMk/>
            <pc:sldMk cId="3494942491" sldId="300"/>
            <ac:spMk id="4" creationId="{00000000-0000-0000-0000-000000000000}"/>
          </ac:spMkLst>
        </pc:spChg>
        <pc:spChg chg="mod">
          <ac:chgData name="Kellie Laflin" userId="92c4cb51-dd1e-4a63-a113-472e4c2f044c" providerId="ADAL" clId="{E640E427-267A-6A43-878F-60859E702382}" dt="2021-11-09T14:11:53.510" v="111"/>
          <ac:spMkLst>
            <pc:docMk/>
            <pc:sldMk cId="3494942491" sldId="300"/>
            <ac:spMk id="20" creationId="{F9EEB036-10AB-5846-8768-5E1E71B7352F}"/>
          </ac:spMkLst>
        </pc:spChg>
      </pc:sldChg>
      <pc:sldChg chg="modSp">
        <pc:chgData name="Kellie Laflin" userId="92c4cb51-dd1e-4a63-a113-472e4c2f044c" providerId="ADAL" clId="{E640E427-267A-6A43-878F-60859E702382}" dt="2021-11-09T14:11:53.510" v="111"/>
        <pc:sldMkLst>
          <pc:docMk/>
          <pc:sldMk cId="1579472709" sldId="301"/>
        </pc:sldMkLst>
        <pc:spChg chg="mod">
          <ac:chgData name="Kellie Laflin" userId="92c4cb51-dd1e-4a63-a113-472e4c2f044c" providerId="ADAL" clId="{E640E427-267A-6A43-878F-60859E702382}" dt="2021-11-09T14:11:53.510" v="111"/>
          <ac:spMkLst>
            <pc:docMk/>
            <pc:sldMk cId="1579472709" sldId="301"/>
            <ac:spMk id="4" creationId="{00000000-0000-0000-0000-000000000000}"/>
          </ac:spMkLst>
        </pc:spChg>
        <pc:spChg chg="mod">
          <ac:chgData name="Kellie Laflin" userId="92c4cb51-dd1e-4a63-a113-472e4c2f044c" providerId="ADAL" clId="{E640E427-267A-6A43-878F-60859E702382}" dt="2021-11-09T14:11:53.510" v="111"/>
          <ac:spMkLst>
            <pc:docMk/>
            <pc:sldMk cId="1579472709" sldId="301"/>
            <ac:spMk id="35" creationId="{04FE2DF1-A308-CF4D-8EB7-0AA474FC2E82}"/>
          </ac:spMkLst>
        </pc:spChg>
      </pc:sldChg>
      <pc:sldChg chg="modSp">
        <pc:chgData name="Kellie Laflin" userId="92c4cb51-dd1e-4a63-a113-472e4c2f044c" providerId="ADAL" clId="{E640E427-267A-6A43-878F-60859E702382}" dt="2021-11-09T14:11:53.510" v="111"/>
        <pc:sldMkLst>
          <pc:docMk/>
          <pc:sldMk cId="1378833859" sldId="302"/>
        </pc:sldMkLst>
        <pc:spChg chg="mod">
          <ac:chgData name="Kellie Laflin" userId="92c4cb51-dd1e-4a63-a113-472e4c2f044c" providerId="ADAL" clId="{E640E427-267A-6A43-878F-60859E702382}" dt="2021-11-09T14:11:53.510" v="111"/>
          <ac:spMkLst>
            <pc:docMk/>
            <pc:sldMk cId="1378833859" sldId="302"/>
            <ac:spMk id="4" creationId="{00000000-0000-0000-0000-000000000000}"/>
          </ac:spMkLst>
        </pc:spChg>
        <pc:spChg chg="mod">
          <ac:chgData name="Kellie Laflin" userId="92c4cb51-dd1e-4a63-a113-472e4c2f044c" providerId="ADAL" clId="{E640E427-267A-6A43-878F-60859E702382}" dt="2021-11-09T14:11:53.510" v="111"/>
          <ac:spMkLst>
            <pc:docMk/>
            <pc:sldMk cId="1378833859" sldId="302"/>
            <ac:spMk id="20" creationId="{49911AE6-B3AC-5443-A6FD-8B57513F0771}"/>
          </ac:spMkLst>
        </pc:spChg>
      </pc:sldChg>
      <pc:sldChg chg="modSp">
        <pc:chgData name="Kellie Laflin" userId="92c4cb51-dd1e-4a63-a113-472e4c2f044c" providerId="ADAL" clId="{E640E427-267A-6A43-878F-60859E702382}" dt="2021-11-09T14:11:53.510" v="111"/>
        <pc:sldMkLst>
          <pc:docMk/>
          <pc:sldMk cId="4280268280" sldId="303"/>
        </pc:sldMkLst>
        <pc:spChg chg="mod">
          <ac:chgData name="Kellie Laflin" userId="92c4cb51-dd1e-4a63-a113-472e4c2f044c" providerId="ADAL" clId="{E640E427-267A-6A43-878F-60859E702382}" dt="2021-11-09T14:11:53.510" v="111"/>
          <ac:spMkLst>
            <pc:docMk/>
            <pc:sldMk cId="4280268280" sldId="303"/>
            <ac:spMk id="4" creationId="{00000000-0000-0000-0000-000000000000}"/>
          </ac:spMkLst>
        </pc:spChg>
      </pc:sldChg>
      <pc:sldChg chg="modSp">
        <pc:chgData name="Kellie Laflin" userId="92c4cb51-dd1e-4a63-a113-472e4c2f044c" providerId="ADAL" clId="{E640E427-267A-6A43-878F-60859E702382}" dt="2021-11-09T14:11:53.510" v="111"/>
        <pc:sldMkLst>
          <pc:docMk/>
          <pc:sldMk cId="2424825740" sldId="304"/>
        </pc:sldMkLst>
        <pc:spChg chg="mod">
          <ac:chgData name="Kellie Laflin" userId="92c4cb51-dd1e-4a63-a113-472e4c2f044c" providerId="ADAL" clId="{E640E427-267A-6A43-878F-60859E702382}" dt="2021-11-09T14:11:53.510" v="111"/>
          <ac:spMkLst>
            <pc:docMk/>
            <pc:sldMk cId="2424825740" sldId="304"/>
            <ac:spMk id="4" creationId="{00000000-0000-0000-0000-000000000000}"/>
          </ac:spMkLst>
        </pc:spChg>
        <pc:picChg chg="mod">
          <ac:chgData name="Kellie Laflin" userId="92c4cb51-dd1e-4a63-a113-472e4c2f044c" providerId="ADAL" clId="{E640E427-267A-6A43-878F-60859E702382}" dt="2021-11-09T14:11:53.510" v="111"/>
          <ac:picMkLst>
            <pc:docMk/>
            <pc:sldMk cId="2424825740" sldId="304"/>
            <ac:picMk id="7" creationId="{6E16D237-BFE1-1741-A703-526966FCBFC2}"/>
          </ac:picMkLst>
        </pc:picChg>
      </pc:sldChg>
      <pc:sldChg chg="modSp">
        <pc:chgData name="Kellie Laflin" userId="92c4cb51-dd1e-4a63-a113-472e4c2f044c" providerId="ADAL" clId="{E640E427-267A-6A43-878F-60859E702382}" dt="2021-11-09T14:11:53.510" v="111"/>
        <pc:sldMkLst>
          <pc:docMk/>
          <pc:sldMk cId="752097" sldId="305"/>
        </pc:sldMkLst>
        <pc:spChg chg="mod">
          <ac:chgData name="Kellie Laflin" userId="92c4cb51-dd1e-4a63-a113-472e4c2f044c" providerId="ADAL" clId="{E640E427-267A-6A43-878F-60859E702382}" dt="2021-11-09T14:11:53.510" v="111"/>
          <ac:spMkLst>
            <pc:docMk/>
            <pc:sldMk cId="752097" sldId="305"/>
            <ac:spMk id="4" creationId="{00000000-0000-0000-0000-000000000000}"/>
          </ac:spMkLst>
        </pc:spChg>
      </pc:sldChg>
      <pc:sldChg chg="modSp">
        <pc:chgData name="Kellie Laflin" userId="92c4cb51-dd1e-4a63-a113-472e4c2f044c" providerId="ADAL" clId="{E640E427-267A-6A43-878F-60859E702382}" dt="2021-11-09T14:11:53.510" v="111"/>
        <pc:sldMkLst>
          <pc:docMk/>
          <pc:sldMk cId="1850014841" sldId="306"/>
        </pc:sldMkLst>
        <pc:spChg chg="mod">
          <ac:chgData name="Kellie Laflin" userId="92c4cb51-dd1e-4a63-a113-472e4c2f044c" providerId="ADAL" clId="{E640E427-267A-6A43-878F-60859E702382}" dt="2021-11-09T14:11:53.510" v="111"/>
          <ac:spMkLst>
            <pc:docMk/>
            <pc:sldMk cId="1850014841" sldId="306"/>
            <ac:spMk id="4" creationId="{00000000-0000-0000-0000-000000000000}"/>
          </ac:spMkLst>
        </pc:spChg>
        <pc:spChg chg="mod">
          <ac:chgData name="Kellie Laflin" userId="92c4cb51-dd1e-4a63-a113-472e4c2f044c" providerId="ADAL" clId="{E640E427-267A-6A43-878F-60859E702382}" dt="2021-11-09T14:11:53.510" v="111"/>
          <ac:spMkLst>
            <pc:docMk/>
            <pc:sldMk cId="1850014841" sldId="306"/>
            <ac:spMk id="18" creationId="{33D5F112-7A3A-D64B-AFA6-73D1D05A153E}"/>
          </ac:spMkLst>
        </pc:spChg>
      </pc:sldChg>
      <pc:sldChg chg="modSp">
        <pc:chgData name="Kellie Laflin" userId="92c4cb51-dd1e-4a63-a113-472e4c2f044c" providerId="ADAL" clId="{E640E427-267A-6A43-878F-60859E702382}" dt="2021-11-09T14:11:53.510" v="111"/>
        <pc:sldMkLst>
          <pc:docMk/>
          <pc:sldMk cId="2105394293" sldId="307"/>
        </pc:sldMkLst>
        <pc:spChg chg="mod">
          <ac:chgData name="Kellie Laflin" userId="92c4cb51-dd1e-4a63-a113-472e4c2f044c" providerId="ADAL" clId="{E640E427-267A-6A43-878F-60859E702382}" dt="2021-11-09T14:11:53.510" v="111"/>
          <ac:spMkLst>
            <pc:docMk/>
            <pc:sldMk cId="2105394293" sldId="307"/>
            <ac:spMk id="4" creationId="{00000000-0000-0000-0000-000000000000}"/>
          </ac:spMkLst>
        </pc:spChg>
        <pc:picChg chg="mod">
          <ac:chgData name="Kellie Laflin" userId="92c4cb51-dd1e-4a63-a113-472e4c2f044c" providerId="ADAL" clId="{E640E427-267A-6A43-878F-60859E702382}" dt="2021-11-09T14:11:53.510" v="111"/>
          <ac:picMkLst>
            <pc:docMk/>
            <pc:sldMk cId="2105394293" sldId="307"/>
            <ac:picMk id="11" creationId="{03DF9A73-A9FF-674D-88B3-462DB969BAF6}"/>
          </ac:picMkLst>
        </pc:picChg>
      </pc:sldChg>
      <pc:sldChg chg="modSp">
        <pc:chgData name="Kellie Laflin" userId="92c4cb51-dd1e-4a63-a113-472e4c2f044c" providerId="ADAL" clId="{E640E427-267A-6A43-878F-60859E702382}" dt="2021-11-09T14:11:53.510" v="111"/>
        <pc:sldMkLst>
          <pc:docMk/>
          <pc:sldMk cId="1768256477" sldId="309"/>
        </pc:sldMkLst>
        <pc:spChg chg="mod">
          <ac:chgData name="Kellie Laflin" userId="92c4cb51-dd1e-4a63-a113-472e4c2f044c" providerId="ADAL" clId="{E640E427-267A-6A43-878F-60859E702382}" dt="2021-11-09T14:11:53.510" v="111"/>
          <ac:spMkLst>
            <pc:docMk/>
            <pc:sldMk cId="1768256477" sldId="309"/>
            <ac:spMk id="4" creationId="{00000000-0000-0000-0000-000000000000}"/>
          </ac:spMkLst>
        </pc:spChg>
        <pc:spChg chg="mod">
          <ac:chgData name="Kellie Laflin" userId="92c4cb51-dd1e-4a63-a113-472e4c2f044c" providerId="ADAL" clId="{E640E427-267A-6A43-878F-60859E702382}" dt="2021-11-09T14:11:53.510" v="111"/>
          <ac:spMkLst>
            <pc:docMk/>
            <pc:sldMk cId="1768256477" sldId="309"/>
            <ac:spMk id="14" creationId="{C5CB6A40-F163-CD47-9A32-F718668ED8CF}"/>
          </ac:spMkLst>
        </pc:spChg>
      </pc:sldChg>
      <pc:sldChg chg="modSp">
        <pc:chgData name="Kellie Laflin" userId="92c4cb51-dd1e-4a63-a113-472e4c2f044c" providerId="ADAL" clId="{E640E427-267A-6A43-878F-60859E702382}" dt="2021-11-09T14:11:53.510" v="111"/>
        <pc:sldMkLst>
          <pc:docMk/>
          <pc:sldMk cId="3504170971" sldId="310"/>
        </pc:sldMkLst>
        <pc:spChg chg="mod">
          <ac:chgData name="Kellie Laflin" userId="92c4cb51-dd1e-4a63-a113-472e4c2f044c" providerId="ADAL" clId="{E640E427-267A-6A43-878F-60859E702382}" dt="2021-11-09T14:11:53.510" v="111"/>
          <ac:spMkLst>
            <pc:docMk/>
            <pc:sldMk cId="3504170971" sldId="310"/>
            <ac:spMk id="4" creationId="{00000000-0000-0000-0000-000000000000}"/>
          </ac:spMkLst>
        </pc:spChg>
        <pc:picChg chg="mod">
          <ac:chgData name="Kellie Laflin" userId="92c4cb51-dd1e-4a63-a113-472e4c2f044c" providerId="ADAL" clId="{E640E427-267A-6A43-878F-60859E702382}" dt="2021-11-09T14:11:53.510" v="111"/>
          <ac:picMkLst>
            <pc:docMk/>
            <pc:sldMk cId="3504170971" sldId="310"/>
            <ac:picMk id="5" creationId="{6BC7ED7C-D6F6-3E4E-ACC7-D0DD4961FE8C}"/>
          </ac:picMkLst>
        </pc:picChg>
      </pc:sldChg>
      <pc:sldChg chg="modSp">
        <pc:chgData name="Kellie Laflin" userId="92c4cb51-dd1e-4a63-a113-472e4c2f044c" providerId="ADAL" clId="{E640E427-267A-6A43-878F-60859E702382}" dt="2021-11-09T14:11:53.510" v="111"/>
        <pc:sldMkLst>
          <pc:docMk/>
          <pc:sldMk cId="3758529975" sldId="311"/>
        </pc:sldMkLst>
        <pc:spChg chg="mod">
          <ac:chgData name="Kellie Laflin" userId="92c4cb51-dd1e-4a63-a113-472e4c2f044c" providerId="ADAL" clId="{E640E427-267A-6A43-878F-60859E702382}" dt="2021-11-09T14:11:53.510" v="111"/>
          <ac:spMkLst>
            <pc:docMk/>
            <pc:sldMk cId="3758529975" sldId="311"/>
            <ac:spMk id="4" creationId="{00000000-0000-0000-0000-000000000000}"/>
          </ac:spMkLst>
        </pc:spChg>
      </pc:sldChg>
      <pc:sldChg chg="modSp del">
        <pc:chgData name="Kellie Laflin" userId="92c4cb51-dd1e-4a63-a113-472e4c2f044c" providerId="ADAL" clId="{E640E427-267A-6A43-878F-60859E702382}" dt="2021-11-09T14:26:50.500" v="333" actId="18676"/>
        <pc:sldMkLst>
          <pc:docMk/>
          <pc:sldMk cId="1131747745" sldId="312"/>
        </pc:sldMkLst>
        <pc:spChg chg="mod">
          <ac:chgData name="Kellie Laflin" userId="92c4cb51-dd1e-4a63-a113-472e4c2f044c" providerId="ADAL" clId="{E640E427-267A-6A43-878F-60859E702382}" dt="2021-11-09T14:11:53.510" v="111"/>
          <ac:spMkLst>
            <pc:docMk/>
            <pc:sldMk cId="1131747745" sldId="312"/>
            <ac:spMk id="4" creationId="{00000000-0000-0000-0000-000000000000}"/>
          </ac:spMkLst>
        </pc:spChg>
        <pc:spChg chg="mod">
          <ac:chgData name="Kellie Laflin" userId="92c4cb51-dd1e-4a63-a113-472e4c2f044c" providerId="ADAL" clId="{E640E427-267A-6A43-878F-60859E702382}" dt="2021-11-09T14:11:53.510" v="111"/>
          <ac:spMkLst>
            <pc:docMk/>
            <pc:sldMk cId="1131747745" sldId="312"/>
            <ac:spMk id="9" creationId="{4DC7B73A-80B9-8A45-85DB-E8F1A2B00E4F}"/>
          </ac:spMkLst>
        </pc:spChg>
      </pc:sldChg>
      <pc:sldChg chg="modSp del">
        <pc:chgData name="Kellie Laflin" userId="92c4cb51-dd1e-4a63-a113-472e4c2f044c" providerId="ADAL" clId="{E640E427-267A-6A43-878F-60859E702382}" dt="2021-11-09T14:26:50.500" v="333" actId="18676"/>
        <pc:sldMkLst>
          <pc:docMk/>
          <pc:sldMk cId="2749961983" sldId="313"/>
        </pc:sldMkLst>
        <pc:spChg chg="mod">
          <ac:chgData name="Kellie Laflin" userId="92c4cb51-dd1e-4a63-a113-472e4c2f044c" providerId="ADAL" clId="{E640E427-267A-6A43-878F-60859E702382}" dt="2021-11-09T14:11:53.510" v="111"/>
          <ac:spMkLst>
            <pc:docMk/>
            <pc:sldMk cId="2749961983" sldId="313"/>
            <ac:spMk id="4" creationId="{00000000-0000-0000-0000-000000000000}"/>
          </ac:spMkLst>
        </pc:spChg>
      </pc:sldChg>
      <pc:sldChg chg="modSp del">
        <pc:chgData name="Kellie Laflin" userId="92c4cb51-dd1e-4a63-a113-472e4c2f044c" providerId="ADAL" clId="{E640E427-267A-6A43-878F-60859E702382}" dt="2021-11-09T14:26:50.500" v="333" actId="18676"/>
        <pc:sldMkLst>
          <pc:docMk/>
          <pc:sldMk cId="2551654278" sldId="314"/>
        </pc:sldMkLst>
        <pc:spChg chg="mod">
          <ac:chgData name="Kellie Laflin" userId="92c4cb51-dd1e-4a63-a113-472e4c2f044c" providerId="ADAL" clId="{E640E427-267A-6A43-878F-60859E702382}" dt="2021-11-09T14:11:53.510" v="111"/>
          <ac:spMkLst>
            <pc:docMk/>
            <pc:sldMk cId="2551654278" sldId="314"/>
            <ac:spMk id="4" creationId="{00000000-0000-0000-0000-000000000000}"/>
          </ac:spMkLst>
        </pc:spChg>
        <pc:spChg chg="mod">
          <ac:chgData name="Kellie Laflin" userId="92c4cb51-dd1e-4a63-a113-472e4c2f044c" providerId="ADAL" clId="{E640E427-267A-6A43-878F-60859E702382}" dt="2021-11-09T14:11:53.510" v="111"/>
          <ac:spMkLst>
            <pc:docMk/>
            <pc:sldMk cId="2551654278" sldId="314"/>
            <ac:spMk id="9" creationId="{7A4EF50E-AF2D-DA4C-B034-1473F7BDAC00}"/>
          </ac:spMkLst>
        </pc:spChg>
      </pc:sldChg>
      <pc:sldChg chg="modSp del">
        <pc:chgData name="Kellie Laflin" userId="92c4cb51-dd1e-4a63-a113-472e4c2f044c" providerId="ADAL" clId="{E640E427-267A-6A43-878F-60859E702382}" dt="2021-11-09T14:26:50.500" v="333" actId="18676"/>
        <pc:sldMkLst>
          <pc:docMk/>
          <pc:sldMk cId="1404398001" sldId="315"/>
        </pc:sldMkLst>
        <pc:spChg chg="mod">
          <ac:chgData name="Kellie Laflin" userId="92c4cb51-dd1e-4a63-a113-472e4c2f044c" providerId="ADAL" clId="{E640E427-267A-6A43-878F-60859E702382}" dt="2021-11-09T14:11:53.510" v="111"/>
          <ac:spMkLst>
            <pc:docMk/>
            <pc:sldMk cId="1404398001" sldId="315"/>
            <ac:spMk id="4" creationId="{00000000-0000-0000-0000-000000000000}"/>
          </ac:spMkLst>
        </pc:spChg>
      </pc:sldChg>
      <pc:sldChg chg="modSp">
        <pc:chgData name="Kellie Laflin" userId="92c4cb51-dd1e-4a63-a113-472e4c2f044c" providerId="ADAL" clId="{E640E427-267A-6A43-878F-60859E702382}" dt="2021-11-09T14:11:53.510" v="111"/>
        <pc:sldMkLst>
          <pc:docMk/>
          <pc:sldMk cId="2263315803" sldId="316"/>
        </pc:sldMkLst>
        <pc:spChg chg="mod">
          <ac:chgData name="Kellie Laflin" userId="92c4cb51-dd1e-4a63-a113-472e4c2f044c" providerId="ADAL" clId="{E640E427-267A-6A43-878F-60859E702382}" dt="2021-11-09T14:11:53.510" v="111"/>
          <ac:spMkLst>
            <pc:docMk/>
            <pc:sldMk cId="2263315803" sldId="316"/>
            <ac:spMk id="2" creationId="{38340B02-2C78-0E4B-B8B0-6266B09BB74B}"/>
          </ac:spMkLst>
        </pc:spChg>
        <pc:spChg chg="mod">
          <ac:chgData name="Kellie Laflin" userId="92c4cb51-dd1e-4a63-a113-472e4c2f044c" providerId="ADAL" clId="{E640E427-267A-6A43-878F-60859E702382}" dt="2021-11-09T14:11:53.510" v="111"/>
          <ac:spMkLst>
            <pc:docMk/>
            <pc:sldMk cId="2263315803" sldId="316"/>
            <ac:spMk id="4" creationId="{00000000-0000-0000-0000-000000000000}"/>
          </ac:spMkLst>
        </pc:spChg>
      </pc:sldChg>
      <pc:sldChg chg="modSp">
        <pc:chgData name="Kellie Laflin" userId="92c4cb51-dd1e-4a63-a113-472e4c2f044c" providerId="ADAL" clId="{E640E427-267A-6A43-878F-60859E702382}" dt="2021-11-09T14:11:53.510" v="111"/>
        <pc:sldMkLst>
          <pc:docMk/>
          <pc:sldMk cId="2959263289" sldId="317"/>
        </pc:sldMkLst>
        <pc:spChg chg="mod">
          <ac:chgData name="Kellie Laflin" userId="92c4cb51-dd1e-4a63-a113-472e4c2f044c" providerId="ADAL" clId="{E640E427-267A-6A43-878F-60859E702382}" dt="2021-11-09T14:11:53.510" v="111"/>
          <ac:spMkLst>
            <pc:docMk/>
            <pc:sldMk cId="2959263289" sldId="317"/>
            <ac:spMk id="2" creationId="{09199EFE-9681-A045-981D-CE2591AD647A}"/>
          </ac:spMkLst>
        </pc:spChg>
        <pc:spChg chg="mod">
          <ac:chgData name="Kellie Laflin" userId="92c4cb51-dd1e-4a63-a113-472e4c2f044c" providerId="ADAL" clId="{E640E427-267A-6A43-878F-60859E702382}" dt="2021-11-09T14:11:53.510" v="111"/>
          <ac:spMkLst>
            <pc:docMk/>
            <pc:sldMk cId="2959263289" sldId="317"/>
            <ac:spMk id="4" creationId="{00000000-0000-0000-0000-000000000000}"/>
          </ac:spMkLst>
        </pc:spChg>
      </pc:sldChg>
      <pc:sldChg chg="modSp">
        <pc:chgData name="Kellie Laflin" userId="92c4cb51-dd1e-4a63-a113-472e4c2f044c" providerId="ADAL" clId="{E640E427-267A-6A43-878F-60859E702382}" dt="2021-11-09T14:11:53.510" v="111"/>
        <pc:sldMkLst>
          <pc:docMk/>
          <pc:sldMk cId="3063450697" sldId="318"/>
        </pc:sldMkLst>
        <pc:spChg chg="mod">
          <ac:chgData name="Kellie Laflin" userId="92c4cb51-dd1e-4a63-a113-472e4c2f044c" providerId="ADAL" clId="{E640E427-267A-6A43-878F-60859E702382}" dt="2021-11-09T14:11:53.510" v="111"/>
          <ac:spMkLst>
            <pc:docMk/>
            <pc:sldMk cId="3063450697" sldId="318"/>
            <ac:spMk id="4" creationId="{00000000-0000-0000-0000-000000000000}"/>
          </ac:spMkLst>
        </pc:spChg>
        <pc:spChg chg="mod">
          <ac:chgData name="Kellie Laflin" userId="92c4cb51-dd1e-4a63-a113-472e4c2f044c" providerId="ADAL" clId="{E640E427-267A-6A43-878F-60859E702382}" dt="2021-11-09T14:11:53.510" v="111"/>
          <ac:spMkLst>
            <pc:docMk/>
            <pc:sldMk cId="3063450697" sldId="318"/>
            <ac:spMk id="27" creationId="{993C704E-F780-004C-8B76-746C388E5035}"/>
          </ac:spMkLst>
        </pc:spChg>
      </pc:sldChg>
      <pc:sldChg chg="modSp del">
        <pc:chgData name="Kellie Laflin" userId="92c4cb51-dd1e-4a63-a113-472e4c2f044c" providerId="ADAL" clId="{E640E427-267A-6A43-878F-60859E702382}" dt="2021-11-09T14:25:24.787" v="322" actId="18676"/>
        <pc:sldMkLst>
          <pc:docMk/>
          <pc:sldMk cId="2645965962" sldId="319"/>
        </pc:sldMkLst>
        <pc:spChg chg="mod">
          <ac:chgData name="Kellie Laflin" userId="92c4cb51-dd1e-4a63-a113-472e4c2f044c" providerId="ADAL" clId="{E640E427-267A-6A43-878F-60859E702382}" dt="2021-11-09T14:11:53.510" v="111"/>
          <ac:spMkLst>
            <pc:docMk/>
            <pc:sldMk cId="2645965962" sldId="319"/>
            <ac:spMk id="4" creationId="{00000000-0000-0000-0000-000000000000}"/>
          </ac:spMkLst>
        </pc:spChg>
      </pc:sldChg>
      <pc:sldChg chg="modSp del">
        <pc:chgData name="Kellie Laflin" userId="92c4cb51-dd1e-4a63-a113-472e4c2f044c" providerId="ADAL" clId="{E640E427-267A-6A43-878F-60859E702382}" dt="2021-11-09T14:26:50.500" v="333" actId="18676"/>
        <pc:sldMkLst>
          <pc:docMk/>
          <pc:sldMk cId="311048818" sldId="320"/>
        </pc:sldMkLst>
        <pc:spChg chg="mod">
          <ac:chgData name="Kellie Laflin" userId="92c4cb51-dd1e-4a63-a113-472e4c2f044c" providerId="ADAL" clId="{E640E427-267A-6A43-878F-60859E702382}" dt="2021-11-09T14:11:53.510" v="111"/>
          <ac:spMkLst>
            <pc:docMk/>
            <pc:sldMk cId="311048818" sldId="320"/>
            <ac:spMk id="4" creationId="{00000000-0000-0000-0000-000000000000}"/>
          </ac:spMkLst>
        </pc:spChg>
      </pc:sldChg>
      <pc:sldChg chg="modSp">
        <pc:chgData name="Kellie Laflin" userId="92c4cb51-dd1e-4a63-a113-472e4c2f044c" providerId="ADAL" clId="{E640E427-267A-6A43-878F-60859E702382}" dt="2021-11-09T14:11:53.510" v="111"/>
        <pc:sldMkLst>
          <pc:docMk/>
          <pc:sldMk cId="1938703814" sldId="321"/>
        </pc:sldMkLst>
        <pc:spChg chg="mod">
          <ac:chgData name="Kellie Laflin" userId="92c4cb51-dd1e-4a63-a113-472e4c2f044c" providerId="ADAL" clId="{E640E427-267A-6A43-878F-60859E702382}" dt="2021-11-09T14:11:53.510" v="111"/>
          <ac:spMkLst>
            <pc:docMk/>
            <pc:sldMk cId="1938703814" sldId="321"/>
            <ac:spMk id="2" creationId="{D90168AA-9318-1549-A21B-00FE9D3DB785}"/>
          </ac:spMkLst>
        </pc:spChg>
        <pc:spChg chg="mod">
          <ac:chgData name="Kellie Laflin" userId="92c4cb51-dd1e-4a63-a113-472e4c2f044c" providerId="ADAL" clId="{E640E427-267A-6A43-878F-60859E702382}" dt="2021-11-09T14:11:53.510" v="111"/>
          <ac:spMkLst>
            <pc:docMk/>
            <pc:sldMk cId="1938703814" sldId="321"/>
            <ac:spMk id="4" creationId="{00000000-0000-0000-0000-000000000000}"/>
          </ac:spMkLst>
        </pc:spChg>
      </pc:sldChg>
      <pc:sldChg chg="modSp">
        <pc:chgData name="Kellie Laflin" userId="92c4cb51-dd1e-4a63-a113-472e4c2f044c" providerId="ADAL" clId="{E640E427-267A-6A43-878F-60859E702382}" dt="2021-11-09T14:11:53.510" v="111"/>
        <pc:sldMkLst>
          <pc:docMk/>
          <pc:sldMk cId="2264480011" sldId="322"/>
        </pc:sldMkLst>
        <pc:spChg chg="mod">
          <ac:chgData name="Kellie Laflin" userId="92c4cb51-dd1e-4a63-a113-472e4c2f044c" providerId="ADAL" clId="{E640E427-267A-6A43-878F-60859E702382}" dt="2021-11-09T14:11:53.510" v="111"/>
          <ac:spMkLst>
            <pc:docMk/>
            <pc:sldMk cId="2264480011" sldId="322"/>
            <ac:spMk id="2" creationId="{12AC20B7-DEC4-C548-83F4-AE3423590012}"/>
          </ac:spMkLst>
        </pc:spChg>
        <pc:spChg chg="mod">
          <ac:chgData name="Kellie Laflin" userId="92c4cb51-dd1e-4a63-a113-472e4c2f044c" providerId="ADAL" clId="{E640E427-267A-6A43-878F-60859E702382}" dt="2021-11-09T14:11:53.510" v="111"/>
          <ac:spMkLst>
            <pc:docMk/>
            <pc:sldMk cId="2264480011" sldId="322"/>
            <ac:spMk id="4" creationId="{00000000-0000-0000-0000-000000000000}"/>
          </ac:spMkLst>
        </pc:spChg>
      </pc:sldChg>
      <pc:sldChg chg="modSp del">
        <pc:chgData name="Kellie Laflin" userId="92c4cb51-dd1e-4a63-a113-472e4c2f044c" providerId="ADAL" clId="{E640E427-267A-6A43-878F-60859E702382}" dt="2021-11-09T14:25:24.787" v="322" actId="18676"/>
        <pc:sldMkLst>
          <pc:docMk/>
          <pc:sldMk cId="792849479" sldId="323"/>
        </pc:sldMkLst>
        <pc:spChg chg="mod">
          <ac:chgData name="Kellie Laflin" userId="92c4cb51-dd1e-4a63-a113-472e4c2f044c" providerId="ADAL" clId="{E640E427-267A-6A43-878F-60859E702382}" dt="2021-11-09T14:11:53.510" v="111"/>
          <ac:spMkLst>
            <pc:docMk/>
            <pc:sldMk cId="792849479" sldId="323"/>
            <ac:spMk id="4" creationId="{00000000-0000-0000-0000-000000000000}"/>
          </ac:spMkLst>
        </pc:spChg>
        <pc:spChg chg="mod">
          <ac:chgData name="Kellie Laflin" userId="92c4cb51-dd1e-4a63-a113-472e4c2f044c" providerId="ADAL" clId="{E640E427-267A-6A43-878F-60859E702382}" dt="2021-11-09T14:11:53.510" v="111"/>
          <ac:spMkLst>
            <pc:docMk/>
            <pc:sldMk cId="792849479" sldId="323"/>
            <ac:spMk id="7" creationId="{96F4C4C5-531C-CF40-B63F-CA73BE209BE8}"/>
          </ac:spMkLst>
        </pc:spChg>
      </pc:sldChg>
      <pc:sldChg chg="modSp">
        <pc:chgData name="Kellie Laflin" userId="92c4cb51-dd1e-4a63-a113-472e4c2f044c" providerId="ADAL" clId="{E640E427-267A-6A43-878F-60859E702382}" dt="2021-11-09T14:11:53.510" v="111"/>
        <pc:sldMkLst>
          <pc:docMk/>
          <pc:sldMk cId="1278544544" sldId="324"/>
        </pc:sldMkLst>
        <pc:spChg chg="mod">
          <ac:chgData name="Kellie Laflin" userId="92c4cb51-dd1e-4a63-a113-472e4c2f044c" providerId="ADAL" clId="{E640E427-267A-6A43-878F-60859E702382}" dt="2021-11-09T14:11:53.510" v="111"/>
          <ac:spMkLst>
            <pc:docMk/>
            <pc:sldMk cId="1278544544" sldId="324"/>
            <ac:spMk id="3" creationId="{00000000-0000-0000-0000-000000000000}"/>
          </ac:spMkLst>
        </pc:spChg>
        <pc:spChg chg="mod">
          <ac:chgData name="Kellie Laflin" userId="92c4cb51-dd1e-4a63-a113-472e4c2f044c" providerId="ADAL" clId="{E640E427-267A-6A43-878F-60859E702382}" dt="2021-11-09T14:11:53.510" v="111"/>
          <ac:spMkLst>
            <pc:docMk/>
            <pc:sldMk cId="1278544544" sldId="324"/>
            <ac:spMk id="101" creationId="{EE96FE1C-26BE-1B4E-9058-1E0B45CA49A5}"/>
          </ac:spMkLst>
        </pc:spChg>
      </pc:sldChg>
      <pc:sldChg chg="modSp">
        <pc:chgData name="Kellie Laflin" userId="92c4cb51-dd1e-4a63-a113-472e4c2f044c" providerId="ADAL" clId="{E640E427-267A-6A43-878F-60859E702382}" dt="2021-11-09T14:11:53.510" v="111"/>
        <pc:sldMkLst>
          <pc:docMk/>
          <pc:sldMk cId="3152033104" sldId="325"/>
        </pc:sldMkLst>
        <pc:spChg chg="mod">
          <ac:chgData name="Kellie Laflin" userId="92c4cb51-dd1e-4a63-a113-472e4c2f044c" providerId="ADAL" clId="{E640E427-267A-6A43-878F-60859E702382}" dt="2021-11-09T14:11:53.510" v="111"/>
          <ac:spMkLst>
            <pc:docMk/>
            <pc:sldMk cId="3152033104" sldId="325"/>
            <ac:spMk id="3" creationId="{00000000-0000-0000-0000-000000000000}"/>
          </ac:spMkLst>
        </pc:spChg>
      </pc:sldChg>
      <pc:sldChg chg="modSp">
        <pc:chgData name="Kellie Laflin" userId="92c4cb51-dd1e-4a63-a113-472e4c2f044c" providerId="ADAL" clId="{E640E427-267A-6A43-878F-60859E702382}" dt="2021-11-09T14:11:53.510" v="111"/>
        <pc:sldMkLst>
          <pc:docMk/>
          <pc:sldMk cId="1777611836" sldId="327"/>
        </pc:sldMkLst>
        <pc:spChg chg="mod">
          <ac:chgData name="Kellie Laflin" userId="92c4cb51-dd1e-4a63-a113-472e4c2f044c" providerId="ADAL" clId="{E640E427-267A-6A43-878F-60859E702382}" dt="2021-11-09T14:11:53.510" v="111"/>
          <ac:spMkLst>
            <pc:docMk/>
            <pc:sldMk cId="1777611836" sldId="327"/>
            <ac:spMk id="303" creationId="{AE639A91-EC71-004D-AADB-109A1D4BED6F}"/>
          </ac:spMkLst>
        </pc:spChg>
        <pc:spChg chg="mod">
          <ac:chgData name="Kellie Laflin" userId="92c4cb51-dd1e-4a63-a113-472e4c2f044c" providerId="ADAL" clId="{E640E427-267A-6A43-878F-60859E702382}" dt="2021-11-09T14:11:53.510" v="111"/>
          <ac:spMkLst>
            <pc:docMk/>
            <pc:sldMk cId="1777611836" sldId="327"/>
            <ac:spMk id="2268" creationId="{415A7DF2-DCCC-6B45-B99A-1F5F281BDE1E}"/>
          </ac:spMkLst>
        </pc:spChg>
      </pc:sldChg>
      <pc:sldChg chg="del">
        <pc:chgData name="Kellie Laflin" userId="92c4cb51-dd1e-4a63-a113-472e4c2f044c" providerId="ADAL" clId="{E640E427-267A-6A43-878F-60859E702382}" dt="2021-11-09T14:00:28.373" v="26" actId="2696"/>
        <pc:sldMkLst>
          <pc:docMk/>
          <pc:sldMk cId="441071981" sldId="328"/>
        </pc:sldMkLst>
      </pc:sldChg>
      <pc:sldChg chg="del">
        <pc:chgData name="Kellie Laflin" userId="92c4cb51-dd1e-4a63-a113-472e4c2f044c" providerId="ADAL" clId="{E640E427-267A-6A43-878F-60859E702382}" dt="2021-11-09T14:00:28.373" v="26" actId="2696"/>
        <pc:sldMkLst>
          <pc:docMk/>
          <pc:sldMk cId="2748319162" sldId="329"/>
        </pc:sldMkLst>
      </pc:sldChg>
      <pc:sldChg chg="del">
        <pc:chgData name="Kellie Laflin" userId="92c4cb51-dd1e-4a63-a113-472e4c2f044c" providerId="ADAL" clId="{E640E427-267A-6A43-878F-60859E702382}" dt="2021-11-09T13:58:23.300" v="1" actId="2696"/>
        <pc:sldMkLst>
          <pc:docMk/>
          <pc:sldMk cId="94440286" sldId="330"/>
        </pc:sldMkLst>
      </pc:sldChg>
      <pc:sldChg chg="modSp">
        <pc:chgData name="Kellie Laflin" userId="92c4cb51-dd1e-4a63-a113-472e4c2f044c" providerId="ADAL" clId="{E640E427-267A-6A43-878F-60859E702382}" dt="2021-11-09T14:11:53.510" v="111"/>
        <pc:sldMkLst>
          <pc:docMk/>
          <pc:sldMk cId="1245895595" sldId="335"/>
        </pc:sldMkLst>
        <pc:spChg chg="mod">
          <ac:chgData name="Kellie Laflin" userId="92c4cb51-dd1e-4a63-a113-472e4c2f044c" providerId="ADAL" clId="{E640E427-267A-6A43-878F-60859E702382}" dt="2021-11-09T14:11:53.510" v="111"/>
          <ac:spMkLst>
            <pc:docMk/>
            <pc:sldMk cId="1245895595" sldId="335"/>
            <ac:spMk id="3" creationId="{00000000-0000-0000-0000-000000000000}"/>
          </ac:spMkLst>
        </pc:spChg>
      </pc:sldChg>
      <pc:sldChg chg="modSp">
        <pc:chgData name="Kellie Laflin" userId="92c4cb51-dd1e-4a63-a113-472e4c2f044c" providerId="ADAL" clId="{E640E427-267A-6A43-878F-60859E702382}" dt="2021-11-09T14:11:53.510" v="111"/>
        <pc:sldMkLst>
          <pc:docMk/>
          <pc:sldMk cId="4292778594" sldId="336"/>
        </pc:sldMkLst>
        <pc:spChg chg="mod">
          <ac:chgData name="Kellie Laflin" userId="92c4cb51-dd1e-4a63-a113-472e4c2f044c" providerId="ADAL" clId="{E640E427-267A-6A43-878F-60859E702382}" dt="2021-11-09T14:11:53.510" v="111"/>
          <ac:spMkLst>
            <pc:docMk/>
            <pc:sldMk cId="4292778594" sldId="336"/>
            <ac:spMk id="414" creationId="{CAD160CE-C7BA-834E-9D60-A1C3B9835D42}"/>
          </ac:spMkLst>
        </pc:spChg>
        <pc:spChg chg="mod">
          <ac:chgData name="Kellie Laflin" userId="92c4cb51-dd1e-4a63-a113-472e4c2f044c" providerId="ADAL" clId="{E640E427-267A-6A43-878F-60859E702382}" dt="2021-11-09T14:11:53.510" v="111"/>
          <ac:spMkLst>
            <pc:docMk/>
            <pc:sldMk cId="4292778594" sldId="336"/>
            <ac:spMk id="2268" creationId="{415A7DF2-DCCC-6B45-B99A-1F5F281BDE1E}"/>
          </ac:spMkLst>
        </pc:spChg>
      </pc:sldChg>
      <pc:sldChg chg="del">
        <pc:chgData name="Kellie Laflin" userId="92c4cb51-dd1e-4a63-a113-472e4c2f044c" providerId="ADAL" clId="{E640E427-267A-6A43-878F-60859E702382}" dt="2021-11-09T14:05:14.531" v="106" actId="18676"/>
        <pc:sldMkLst>
          <pc:docMk/>
          <pc:sldMk cId="2756427432" sldId="339"/>
        </pc:sldMkLst>
      </pc:sldChg>
      <pc:sldChg chg="del">
        <pc:chgData name="Kellie Laflin" userId="92c4cb51-dd1e-4a63-a113-472e4c2f044c" providerId="ADAL" clId="{E640E427-267A-6A43-878F-60859E702382}" dt="2021-11-09T13:58:08.600" v="0" actId="2696"/>
        <pc:sldMkLst>
          <pc:docMk/>
          <pc:sldMk cId="3056065929" sldId="340"/>
        </pc:sldMkLst>
      </pc:sldChg>
      <pc:sldChg chg="del">
        <pc:chgData name="Kellie Laflin" userId="92c4cb51-dd1e-4a63-a113-472e4c2f044c" providerId="ADAL" clId="{E640E427-267A-6A43-878F-60859E702382}" dt="2021-11-09T13:58:08.600" v="0" actId="2696"/>
        <pc:sldMkLst>
          <pc:docMk/>
          <pc:sldMk cId="1079050508" sldId="341"/>
        </pc:sldMkLst>
      </pc:sldChg>
      <pc:sldChg chg="del">
        <pc:chgData name="Kellie Laflin" userId="92c4cb51-dd1e-4a63-a113-472e4c2f044c" providerId="ADAL" clId="{E640E427-267A-6A43-878F-60859E702382}" dt="2021-11-09T13:58:08.600" v="0" actId="2696"/>
        <pc:sldMkLst>
          <pc:docMk/>
          <pc:sldMk cId="3433737351" sldId="342"/>
        </pc:sldMkLst>
      </pc:sldChg>
      <pc:sldChg chg="del">
        <pc:chgData name="Kellie Laflin" userId="92c4cb51-dd1e-4a63-a113-472e4c2f044c" providerId="ADAL" clId="{E640E427-267A-6A43-878F-60859E702382}" dt="2021-11-09T13:58:08.600" v="0" actId="2696"/>
        <pc:sldMkLst>
          <pc:docMk/>
          <pc:sldMk cId="3437522183" sldId="343"/>
        </pc:sldMkLst>
      </pc:sldChg>
      <pc:sldChg chg="modSp">
        <pc:chgData name="Kellie Laflin" userId="92c4cb51-dd1e-4a63-a113-472e4c2f044c" providerId="ADAL" clId="{E640E427-267A-6A43-878F-60859E702382}" dt="2021-11-09T14:11:53.510" v="111"/>
        <pc:sldMkLst>
          <pc:docMk/>
          <pc:sldMk cId="1366020580" sldId="344"/>
        </pc:sldMkLst>
        <pc:spChg chg="mod">
          <ac:chgData name="Kellie Laflin" userId="92c4cb51-dd1e-4a63-a113-472e4c2f044c" providerId="ADAL" clId="{E640E427-267A-6A43-878F-60859E702382}" dt="2021-11-09T14:11:53.510" v="111"/>
          <ac:spMkLst>
            <pc:docMk/>
            <pc:sldMk cId="1366020580" sldId="344"/>
            <ac:spMk id="4" creationId="{00000000-0000-0000-0000-000000000000}"/>
          </ac:spMkLst>
        </pc:spChg>
        <pc:spChg chg="mod">
          <ac:chgData name="Kellie Laflin" userId="92c4cb51-dd1e-4a63-a113-472e4c2f044c" providerId="ADAL" clId="{E640E427-267A-6A43-878F-60859E702382}" dt="2021-11-09T14:11:53.510" v="111"/>
          <ac:spMkLst>
            <pc:docMk/>
            <pc:sldMk cId="1366020580" sldId="344"/>
            <ac:spMk id="22" creationId="{3261EFBF-81D7-C84D-98D1-97DF7C6C0C40}"/>
          </ac:spMkLst>
        </pc:spChg>
      </pc:sldChg>
      <pc:sldChg chg="modSp">
        <pc:chgData name="Kellie Laflin" userId="92c4cb51-dd1e-4a63-a113-472e4c2f044c" providerId="ADAL" clId="{E640E427-267A-6A43-878F-60859E702382}" dt="2021-11-09T14:11:53.510" v="111"/>
        <pc:sldMkLst>
          <pc:docMk/>
          <pc:sldMk cId="3432131076" sldId="346"/>
        </pc:sldMkLst>
        <pc:spChg chg="mod">
          <ac:chgData name="Kellie Laflin" userId="92c4cb51-dd1e-4a63-a113-472e4c2f044c" providerId="ADAL" clId="{E640E427-267A-6A43-878F-60859E702382}" dt="2021-11-09T14:11:53.510" v="111"/>
          <ac:spMkLst>
            <pc:docMk/>
            <pc:sldMk cId="3432131076" sldId="346"/>
            <ac:spMk id="3" creationId="{00000000-0000-0000-0000-000000000000}"/>
          </ac:spMkLst>
        </pc:spChg>
        <pc:spChg chg="mod">
          <ac:chgData name="Kellie Laflin" userId="92c4cb51-dd1e-4a63-a113-472e4c2f044c" providerId="ADAL" clId="{E640E427-267A-6A43-878F-60859E702382}" dt="2021-11-09T14:11:53.510" v="111"/>
          <ac:spMkLst>
            <pc:docMk/>
            <pc:sldMk cId="3432131076" sldId="346"/>
            <ac:spMk id="4" creationId="{00000000-0000-0000-0000-000000000000}"/>
          </ac:spMkLst>
        </pc:spChg>
      </pc:sldChg>
      <pc:sldChg chg="modSp">
        <pc:chgData name="Kellie Laflin" userId="92c4cb51-dd1e-4a63-a113-472e4c2f044c" providerId="ADAL" clId="{E640E427-267A-6A43-878F-60859E702382}" dt="2021-11-09T14:11:53.510" v="111"/>
        <pc:sldMkLst>
          <pc:docMk/>
          <pc:sldMk cId="1901162481" sldId="347"/>
        </pc:sldMkLst>
        <pc:spChg chg="mod">
          <ac:chgData name="Kellie Laflin" userId="92c4cb51-dd1e-4a63-a113-472e4c2f044c" providerId="ADAL" clId="{E640E427-267A-6A43-878F-60859E702382}" dt="2021-11-09T14:11:53.510" v="111"/>
          <ac:spMkLst>
            <pc:docMk/>
            <pc:sldMk cId="1901162481" sldId="347"/>
            <ac:spMk id="4" creationId="{00000000-0000-0000-0000-000000000000}"/>
          </ac:spMkLst>
        </pc:spChg>
        <pc:spChg chg="mod">
          <ac:chgData name="Kellie Laflin" userId="92c4cb51-dd1e-4a63-a113-472e4c2f044c" providerId="ADAL" clId="{E640E427-267A-6A43-878F-60859E702382}" dt="2021-11-09T14:11:53.510" v="111"/>
          <ac:spMkLst>
            <pc:docMk/>
            <pc:sldMk cId="1901162481" sldId="347"/>
            <ac:spMk id="11" creationId="{69D39BFD-1C7A-EC41-898B-2EBCA6DD6EF8}"/>
          </ac:spMkLst>
        </pc:spChg>
      </pc:sldChg>
      <pc:sldChg chg="modSp">
        <pc:chgData name="Kellie Laflin" userId="92c4cb51-dd1e-4a63-a113-472e4c2f044c" providerId="ADAL" clId="{E640E427-267A-6A43-878F-60859E702382}" dt="2021-11-09T14:11:53.510" v="111"/>
        <pc:sldMkLst>
          <pc:docMk/>
          <pc:sldMk cId="299228859" sldId="348"/>
        </pc:sldMkLst>
        <pc:spChg chg="mod">
          <ac:chgData name="Kellie Laflin" userId="92c4cb51-dd1e-4a63-a113-472e4c2f044c" providerId="ADAL" clId="{E640E427-267A-6A43-878F-60859E702382}" dt="2021-11-09T14:11:53.510" v="111"/>
          <ac:spMkLst>
            <pc:docMk/>
            <pc:sldMk cId="299228859" sldId="348"/>
            <ac:spMk id="4" creationId="{00000000-0000-0000-0000-000000000000}"/>
          </ac:spMkLst>
        </pc:spChg>
        <pc:spChg chg="mod">
          <ac:chgData name="Kellie Laflin" userId="92c4cb51-dd1e-4a63-a113-472e4c2f044c" providerId="ADAL" clId="{E640E427-267A-6A43-878F-60859E702382}" dt="2021-11-09T14:11:53.510" v="111"/>
          <ac:spMkLst>
            <pc:docMk/>
            <pc:sldMk cId="299228859" sldId="348"/>
            <ac:spMk id="86" creationId="{0B4405F7-6F77-A843-ABD9-E813D01B6D7D}"/>
          </ac:spMkLst>
        </pc:spChg>
      </pc:sldChg>
      <pc:sldChg chg="modSp">
        <pc:chgData name="Kellie Laflin" userId="92c4cb51-dd1e-4a63-a113-472e4c2f044c" providerId="ADAL" clId="{E640E427-267A-6A43-878F-60859E702382}" dt="2021-11-09T14:11:53.510" v="111"/>
        <pc:sldMkLst>
          <pc:docMk/>
          <pc:sldMk cId="2398340069" sldId="349"/>
        </pc:sldMkLst>
        <pc:spChg chg="mod">
          <ac:chgData name="Kellie Laflin" userId="92c4cb51-dd1e-4a63-a113-472e4c2f044c" providerId="ADAL" clId="{E640E427-267A-6A43-878F-60859E702382}" dt="2021-11-09T14:11:53.510" v="111"/>
          <ac:spMkLst>
            <pc:docMk/>
            <pc:sldMk cId="2398340069" sldId="349"/>
            <ac:spMk id="4" creationId="{00000000-0000-0000-0000-000000000000}"/>
          </ac:spMkLst>
        </pc:spChg>
        <pc:spChg chg="mod">
          <ac:chgData name="Kellie Laflin" userId="92c4cb51-dd1e-4a63-a113-472e4c2f044c" providerId="ADAL" clId="{E640E427-267A-6A43-878F-60859E702382}" dt="2021-11-09T14:11:53.510" v="111"/>
          <ac:spMkLst>
            <pc:docMk/>
            <pc:sldMk cId="2398340069" sldId="349"/>
            <ac:spMk id="8" creationId="{9B8F08A8-1797-8F4B-9E1A-D9DF618D68DB}"/>
          </ac:spMkLst>
        </pc:spChg>
      </pc:sldChg>
      <pc:sldChg chg="modSp">
        <pc:chgData name="Kellie Laflin" userId="92c4cb51-dd1e-4a63-a113-472e4c2f044c" providerId="ADAL" clId="{E640E427-267A-6A43-878F-60859E702382}" dt="2021-11-09T14:11:53.510" v="111"/>
        <pc:sldMkLst>
          <pc:docMk/>
          <pc:sldMk cId="2371800949" sldId="350"/>
        </pc:sldMkLst>
        <pc:spChg chg="mod">
          <ac:chgData name="Kellie Laflin" userId="92c4cb51-dd1e-4a63-a113-472e4c2f044c" providerId="ADAL" clId="{E640E427-267A-6A43-878F-60859E702382}" dt="2021-11-09T14:11:53.510" v="111"/>
          <ac:spMkLst>
            <pc:docMk/>
            <pc:sldMk cId="2371800949" sldId="350"/>
            <ac:spMk id="4" creationId="{00000000-0000-0000-0000-000000000000}"/>
          </ac:spMkLst>
        </pc:spChg>
        <pc:spChg chg="mod">
          <ac:chgData name="Kellie Laflin" userId="92c4cb51-dd1e-4a63-a113-472e4c2f044c" providerId="ADAL" clId="{E640E427-267A-6A43-878F-60859E702382}" dt="2021-11-09T14:11:53.510" v="111"/>
          <ac:spMkLst>
            <pc:docMk/>
            <pc:sldMk cId="2371800949" sldId="350"/>
            <ac:spMk id="9" creationId="{39210217-0883-D943-9C8F-DDE960DEB385}"/>
          </ac:spMkLst>
        </pc:spChg>
      </pc:sldChg>
      <pc:sldChg chg="modSp">
        <pc:chgData name="Kellie Laflin" userId="92c4cb51-dd1e-4a63-a113-472e4c2f044c" providerId="ADAL" clId="{E640E427-267A-6A43-878F-60859E702382}" dt="2021-11-09T14:11:53.510" v="111"/>
        <pc:sldMkLst>
          <pc:docMk/>
          <pc:sldMk cId="1323440477" sldId="351"/>
        </pc:sldMkLst>
        <pc:spChg chg="mod">
          <ac:chgData name="Kellie Laflin" userId="92c4cb51-dd1e-4a63-a113-472e4c2f044c" providerId="ADAL" clId="{E640E427-267A-6A43-878F-60859E702382}" dt="2021-11-09T14:11:53.510" v="111"/>
          <ac:spMkLst>
            <pc:docMk/>
            <pc:sldMk cId="1323440477" sldId="351"/>
            <ac:spMk id="4" creationId="{00000000-0000-0000-0000-000000000000}"/>
          </ac:spMkLst>
        </pc:spChg>
      </pc:sldChg>
      <pc:sldChg chg="modSp">
        <pc:chgData name="Kellie Laflin" userId="92c4cb51-dd1e-4a63-a113-472e4c2f044c" providerId="ADAL" clId="{E640E427-267A-6A43-878F-60859E702382}" dt="2021-11-09T14:11:53.510" v="111"/>
        <pc:sldMkLst>
          <pc:docMk/>
          <pc:sldMk cId="3989674459" sldId="352"/>
        </pc:sldMkLst>
        <pc:spChg chg="mod">
          <ac:chgData name="Kellie Laflin" userId="92c4cb51-dd1e-4a63-a113-472e4c2f044c" providerId="ADAL" clId="{E640E427-267A-6A43-878F-60859E702382}" dt="2021-11-09T14:11:53.510" v="111"/>
          <ac:spMkLst>
            <pc:docMk/>
            <pc:sldMk cId="3989674459" sldId="352"/>
            <ac:spMk id="4" creationId="{00000000-0000-0000-0000-000000000000}"/>
          </ac:spMkLst>
        </pc:spChg>
        <pc:spChg chg="mod">
          <ac:chgData name="Kellie Laflin" userId="92c4cb51-dd1e-4a63-a113-472e4c2f044c" providerId="ADAL" clId="{E640E427-267A-6A43-878F-60859E702382}" dt="2021-11-09T14:11:53.510" v="111"/>
          <ac:spMkLst>
            <pc:docMk/>
            <pc:sldMk cId="3989674459" sldId="352"/>
            <ac:spMk id="43" creationId="{05347719-5444-A44D-B8AA-CE8A4CA932BD}"/>
          </ac:spMkLst>
        </pc:spChg>
      </pc:sldChg>
      <pc:sldChg chg="modSp">
        <pc:chgData name="Kellie Laflin" userId="92c4cb51-dd1e-4a63-a113-472e4c2f044c" providerId="ADAL" clId="{E640E427-267A-6A43-878F-60859E702382}" dt="2021-11-09T14:11:53.510" v="111"/>
        <pc:sldMkLst>
          <pc:docMk/>
          <pc:sldMk cId="1084749860" sldId="353"/>
        </pc:sldMkLst>
        <pc:spChg chg="mod">
          <ac:chgData name="Kellie Laflin" userId="92c4cb51-dd1e-4a63-a113-472e4c2f044c" providerId="ADAL" clId="{E640E427-267A-6A43-878F-60859E702382}" dt="2021-11-09T14:11:53.510" v="111"/>
          <ac:spMkLst>
            <pc:docMk/>
            <pc:sldMk cId="1084749860" sldId="353"/>
            <ac:spMk id="4" creationId="{00000000-0000-0000-0000-000000000000}"/>
          </ac:spMkLst>
        </pc:spChg>
        <pc:spChg chg="mod">
          <ac:chgData name="Kellie Laflin" userId="92c4cb51-dd1e-4a63-a113-472e4c2f044c" providerId="ADAL" clId="{E640E427-267A-6A43-878F-60859E702382}" dt="2021-11-09T14:11:53.510" v="111"/>
          <ac:spMkLst>
            <pc:docMk/>
            <pc:sldMk cId="1084749860" sldId="353"/>
            <ac:spMk id="43" creationId="{5AC3AC1D-10AA-0B4D-B9ED-24A89E29DBB9}"/>
          </ac:spMkLst>
        </pc:spChg>
      </pc:sldChg>
      <pc:sldChg chg="modSp">
        <pc:chgData name="Kellie Laflin" userId="92c4cb51-dd1e-4a63-a113-472e4c2f044c" providerId="ADAL" clId="{E640E427-267A-6A43-878F-60859E702382}" dt="2021-11-09T14:11:53.510" v="111"/>
        <pc:sldMkLst>
          <pc:docMk/>
          <pc:sldMk cId="3150475082" sldId="354"/>
        </pc:sldMkLst>
        <pc:spChg chg="mod">
          <ac:chgData name="Kellie Laflin" userId="92c4cb51-dd1e-4a63-a113-472e4c2f044c" providerId="ADAL" clId="{E640E427-267A-6A43-878F-60859E702382}" dt="2021-11-09T14:11:53.510" v="111"/>
          <ac:spMkLst>
            <pc:docMk/>
            <pc:sldMk cId="3150475082" sldId="354"/>
            <ac:spMk id="4" creationId="{00000000-0000-0000-0000-000000000000}"/>
          </ac:spMkLst>
        </pc:spChg>
        <pc:spChg chg="mod">
          <ac:chgData name="Kellie Laflin" userId="92c4cb51-dd1e-4a63-a113-472e4c2f044c" providerId="ADAL" clId="{E640E427-267A-6A43-878F-60859E702382}" dt="2021-11-09T14:11:53.510" v="111"/>
          <ac:spMkLst>
            <pc:docMk/>
            <pc:sldMk cId="3150475082" sldId="354"/>
            <ac:spMk id="86" creationId="{560B0C62-586D-8049-BF6F-8403039F5E2A}"/>
          </ac:spMkLst>
        </pc:spChg>
      </pc:sldChg>
      <pc:sldChg chg="modSp">
        <pc:chgData name="Kellie Laflin" userId="92c4cb51-dd1e-4a63-a113-472e4c2f044c" providerId="ADAL" clId="{E640E427-267A-6A43-878F-60859E702382}" dt="2021-11-09T14:11:53.510" v="111"/>
        <pc:sldMkLst>
          <pc:docMk/>
          <pc:sldMk cId="2143151600" sldId="355"/>
        </pc:sldMkLst>
        <pc:spChg chg="mod">
          <ac:chgData name="Kellie Laflin" userId="92c4cb51-dd1e-4a63-a113-472e4c2f044c" providerId="ADAL" clId="{E640E427-267A-6A43-878F-60859E702382}" dt="2021-11-09T14:11:53.510" v="111"/>
          <ac:spMkLst>
            <pc:docMk/>
            <pc:sldMk cId="2143151600" sldId="355"/>
            <ac:spMk id="4" creationId="{00000000-0000-0000-0000-000000000000}"/>
          </ac:spMkLst>
        </pc:spChg>
      </pc:sldChg>
      <pc:sldChg chg="modSp">
        <pc:chgData name="Kellie Laflin" userId="92c4cb51-dd1e-4a63-a113-472e4c2f044c" providerId="ADAL" clId="{E640E427-267A-6A43-878F-60859E702382}" dt="2021-11-09T14:11:53.510" v="111"/>
        <pc:sldMkLst>
          <pc:docMk/>
          <pc:sldMk cId="133857404" sldId="356"/>
        </pc:sldMkLst>
        <pc:spChg chg="mod">
          <ac:chgData name="Kellie Laflin" userId="92c4cb51-dd1e-4a63-a113-472e4c2f044c" providerId="ADAL" clId="{E640E427-267A-6A43-878F-60859E702382}" dt="2021-11-09T14:11:53.510" v="111"/>
          <ac:spMkLst>
            <pc:docMk/>
            <pc:sldMk cId="133857404" sldId="356"/>
            <ac:spMk id="4" creationId="{00000000-0000-0000-0000-000000000000}"/>
          </ac:spMkLst>
        </pc:spChg>
      </pc:sldChg>
      <pc:sldChg chg="modSp">
        <pc:chgData name="Kellie Laflin" userId="92c4cb51-dd1e-4a63-a113-472e4c2f044c" providerId="ADAL" clId="{E640E427-267A-6A43-878F-60859E702382}" dt="2021-11-09T14:11:53.510" v="111"/>
        <pc:sldMkLst>
          <pc:docMk/>
          <pc:sldMk cId="1612974457" sldId="357"/>
        </pc:sldMkLst>
        <pc:spChg chg="mod">
          <ac:chgData name="Kellie Laflin" userId="92c4cb51-dd1e-4a63-a113-472e4c2f044c" providerId="ADAL" clId="{E640E427-267A-6A43-878F-60859E702382}" dt="2021-11-09T14:11:53.510" v="111"/>
          <ac:spMkLst>
            <pc:docMk/>
            <pc:sldMk cId="1612974457" sldId="357"/>
            <ac:spMk id="3" creationId="{00000000-0000-0000-0000-000000000000}"/>
          </ac:spMkLst>
        </pc:spChg>
        <pc:spChg chg="mod">
          <ac:chgData name="Kellie Laflin" userId="92c4cb51-dd1e-4a63-a113-472e4c2f044c" providerId="ADAL" clId="{E640E427-267A-6A43-878F-60859E702382}" dt="2021-11-09T14:11:53.510" v="111"/>
          <ac:spMkLst>
            <pc:docMk/>
            <pc:sldMk cId="1612974457" sldId="357"/>
            <ac:spMk id="4" creationId="{00000000-0000-0000-0000-000000000000}"/>
          </ac:spMkLst>
        </pc:spChg>
      </pc:sldChg>
      <pc:sldChg chg="modSp">
        <pc:chgData name="Kellie Laflin" userId="92c4cb51-dd1e-4a63-a113-472e4c2f044c" providerId="ADAL" clId="{E640E427-267A-6A43-878F-60859E702382}" dt="2021-11-09T14:11:53.510" v="111"/>
        <pc:sldMkLst>
          <pc:docMk/>
          <pc:sldMk cId="2311730053" sldId="358"/>
        </pc:sldMkLst>
        <pc:spChg chg="mod">
          <ac:chgData name="Kellie Laflin" userId="92c4cb51-dd1e-4a63-a113-472e4c2f044c" providerId="ADAL" clId="{E640E427-267A-6A43-878F-60859E702382}" dt="2021-11-09T14:11:53.510" v="111"/>
          <ac:spMkLst>
            <pc:docMk/>
            <pc:sldMk cId="2311730053" sldId="358"/>
            <ac:spMk id="4" creationId="{00000000-0000-0000-0000-000000000000}"/>
          </ac:spMkLst>
        </pc:spChg>
        <pc:spChg chg="mod">
          <ac:chgData name="Kellie Laflin" userId="92c4cb51-dd1e-4a63-a113-472e4c2f044c" providerId="ADAL" clId="{E640E427-267A-6A43-878F-60859E702382}" dt="2021-11-09T14:11:53.510" v="111"/>
          <ac:spMkLst>
            <pc:docMk/>
            <pc:sldMk cId="2311730053" sldId="358"/>
            <ac:spMk id="7" creationId="{C203DB37-F698-9042-9A85-4A318BFB799C}"/>
          </ac:spMkLst>
        </pc:spChg>
      </pc:sldChg>
      <pc:sldChg chg="modSp">
        <pc:chgData name="Kellie Laflin" userId="92c4cb51-dd1e-4a63-a113-472e4c2f044c" providerId="ADAL" clId="{E640E427-267A-6A43-878F-60859E702382}" dt="2021-11-09T14:11:53.510" v="111"/>
        <pc:sldMkLst>
          <pc:docMk/>
          <pc:sldMk cId="882934453" sldId="359"/>
        </pc:sldMkLst>
        <pc:spChg chg="mod">
          <ac:chgData name="Kellie Laflin" userId="92c4cb51-dd1e-4a63-a113-472e4c2f044c" providerId="ADAL" clId="{E640E427-267A-6A43-878F-60859E702382}" dt="2021-11-09T14:11:53.510" v="111"/>
          <ac:spMkLst>
            <pc:docMk/>
            <pc:sldMk cId="882934453" sldId="359"/>
            <ac:spMk id="4" creationId="{00000000-0000-0000-0000-000000000000}"/>
          </ac:spMkLst>
        </pc:spChg>
      </pc:sldChg>
      <pc:sldChg chg="modSp">
        <pc:chgData name="Kellie Laflin" userId="92c4cb51-dd1e-4a63-a113-472e4c2f044c" providerId="ADAL" clId="{E640E427-267A-6A43-878F-60859E702382}" dt="2021-11-09T14:11:53.510" v="111"/>
        <pc:sldMkLst>
          <pc:docMk/>
          <pc:sldMk cId="3357630868" sldId="360"/>
        </pc:sldMkLst>
        <pc:spChg chg="mod">
          <ac:chgData name="Kellie Laflin" userId="92c4cb51-dd1e-4a63-a113-472e4c2f044c" providerId="ADAL" clId="{E640E427-267A-6A43-878F-60859E702382}" dt="2021-11-09T14:11:53.510" v="111"/>
          <ac:spMkLst>
            <pc:docMk/>
            <pc:sldMk cId="3357630868" sldId="360"/>
            <ac:spMk id="4" creationId="{00000000-0000-0000-0000-000000000000}"/>
          </ac:spMkLst>
        </pc:spChg>
      </pc:sldChg>
      <pc:sldChg chg="modSp">
        <pc:chgData name="Kellie Laflin" userId="92c4cb51-dd1e-4a63-a113-472e4c2f044c" providerId="ADAL" clId="{E640E427-267A-6A43-878F-60859E702382}" dt="2021-11-09T14:11:53.510" v="111"/>
        <pc:sldMkLst>
          <pc:docMk/>
          <pc:sldMk cId="2075365235" sldId="361"/>
        </pc:sldMkLst>
        <pc:spChg chg="mod">
          <ac:chgData name="Kellie Laflin" userId="92c4cb51-dd1e-4a63-a113-472e4c2f044c" providerId="ADAL" clId="{E640E427-267A-6A43-878F-60859E702382}" dt="2021-11-09T14:11:53.510" v="111"/>
          <ac:spMkLst>
            <pc:docMk/>
            <pc:sldMk cId="2075365235" sldId="361"/>
            <ac:spMk id="4" creationId="{00000000-0000-0000-0000-000000000000}"/>
          </ac:spMkLst>
        </pc:spChg>
        <pc:spChg chg="mod">
          <ac:chgData name="Kellie Laflin" userId="92c4cb51-dd1e-4a63-a113-472e4c2f044c" providerId="ADAL" clId="{E640E427-267A-6A43-878F-60859E702382}" dt="2021-11-09T14:11:53.510" v="111"/>
          <ac:spMkLst>
            <pc:docMk/>
            <pc:sldMk cId="2075365235" sldId="361"/>
            <ac:spMk id="7" creationId="{5BBC730A-C7AA-A04F-B886-4EDAD3DF3800}"/>
          </ac:spMkLst>
        </pc:spChg>
      </pc:sldChg>
      <pc:sldChg chg="modSp">
        <pc:chgData name="Kellie Laflin" userId="92c4cb51-dd1e-4a63-a113-472e4c2f044c" providerId="ADAL" clId="{E640E427-267A-6A43-878F-60859E702382}" dt="2021-11-09T14:11:53.510" v="111"/>
        <pc:sldMkLst>
          <pc:docMk/>
          <pc:sldMk cId="3751018283" sldId="362"/>
        </pc:sldMkLst>
        <pc:spChg chg="mod">
          <ac:chgData name="Kellie Laflin" userId="92c4cb51-dd1e-4a63-a113-472e4c2f044c" providerId="ADAL" clId="{E640E427-267A-6A43-878F-60859E702382}" dt="2021-11-09T14:11:53.510" v="111"/>
          <ac:spMkLst>
            <pc:docMk/>
            <pc:sldMk cId="3751018283" sldId="362"/>
            <ac:spMk id="3" creationId="{00000000-0000-0000-0000-000000000000}"/>
          </ac:spMkLst>
        </pc:spChg>
        <pc:spChg chg="mod">
          <ac:chgData name="Kellie Laflin" userId="92c4cb51-dd1e-4a63-a113-472e4c2f044c" providerId="ADAL" clId="{E640E427-267A-6A43-878F-60859E702382}" dt="2021-11-09T14:11:53.510" v="111"/>
          <ac:spMkLst>
            <pc:docMk/>
            <pc:sldMk cId="3751018283" sldId="362"/>
            <ac:spMk id="4" creationId="{00000000-0000-0000-0000-000000000000}"/>
          </ac:spMkLst>
        </pc:spChg>
      </pc:sldChg>
      <pc:sldChg chg="modSp">
        <pc:chgData name="Kellie Laflin" userId="92c4cb51-dd1e-4a63-a113-472e4c2f044c" providerId="ADAL" clId="{E640E427-267A-6A43-878F-60859E702382}" dt="2021-11-09T14:11:53.510" v="111"/>
        <pc:sldMkLst>
          <pc:docMk/>
          <pc:sldMk cId="303956790" sldId="363"/>
        </pc:sldMkLst>
        <pc:spChg chg="mod">
          <ac:chgData name="Kellie Laflin" userId="92c4cb51-dd1e-4a63-a113-472e4c2f044c" providerId="ADAL" clId="{E640E427-267A-6A43-878F-60859E702382}" dt="2021-11-09T14:11:53.510" v="111"/>
          <ac:spMkLst>
            <pc:docMk/>
            <pc:sldMk cId="303956790" sldId="363"/>
            <ac:spMk id="4" creationId="{00000000-0000-0000-0000-000000000000}"/>
          </ac:spMkLst>
        </pc:spChg>
      </pc:sldChg>
      <pc:sldChg chg="modSp">
        <pc:chgData name="Kellie Laflin" userId="92c4cb51-dd1e-4a63-a113-472e4c2f044c" providerId="ADAL" clId="{E640E427-267A-6A43-878F-60859E702382}" dt="2021-11-09T14:11:53.510" v="111"/>
        <pc:sldMkLst>
          <pc:docMk/>
          <pc:sldMk cId="2988050858" sldId="364"/>
        </pc:sldMkLst>
        <pc:spChg chg="mod">
          <ac:chgData name="Kellie Laflin" userId="92c4cb51-dd1e-4a63-a113-472e4c2f044c" providerId="ADAL" clId="{E640E427-267A-6A43-878F-60859E702382}" dt="2021-11-09T14:11:53.510" v="111"/>
          <ac:spMkLst>
            <pc:docMk/>
            <pc:sldMk cId="2988050858" sldId="364"/>
            <ac:spMk id="4" creationId="{00000000-0000-0000-0000-000000000000}"/>
          </ac:spMkLst>
        </pc:spChg>
        <pc:spChg chg="mod">
          <ac:chgData name="Kellie Laflin" userId="92c4cb51-dd1e-4a63-a113-472e4c2f044c" providerId="ADAL" clId="{E640E427-267A-6A43-878F-60859E702382}" dt="2021-11-09T14:11:53.510" v="111"/>
          <ac:spMkLst>
            <pc:docMk/>
            <pc:sldMk cId="2988050858" sldId="364"/>
            <ac:spMk id="8" creationId="{4602B14C-0413-704B-B10F-390FD9960A2F}"/>
          </ac:spMkLst>
        </pc:spChg>
      </pc:sldChg>
      <pc:sldChg chg="modSp">
        <pc:chgData name="Kellie Laflin" userId="92c4cb51-dd1e-4a63-a113-472e4c2f044c" providerId="ADAL" clId="{E640E427-267A-6A43-878F-60859E702382}" dt="2021-11-09T14:11:53.510" v="111"/>
        <pc:sldMkLst>
          <pc:docMk/>
          <pc:sldMk cId="1602197305" sldId="365"/>
        </pc:sldMkLst>
        <pc:spChg chg="mod">
          <ac:chgData name="Kellie Laflin" userId="92c4cb51-dd1e-4a63-a113-472e4c2f044c" providerId="ADAL" clId="{E640E427-267A-6A43-878F-60859E702382}" dt="2021-11-09T14:11:53.510" v="111"/>
          <ac:spMkLst>
            <pc:docMk/>
            <pc:sldMk cId="1602197305" sldId="365"/>
            <ac:spMk id="4" creationId="{00000000-0000-0000-0000-000000000000}"/>
          </ac:spMkLst>
        </pc:spChg>
        <pc:spChg chg="mod">
          <ac:chgData name="Kellie Laflin" userId="92c4cb51-dd1e-4a63-a113-472e4c2f044c" providerId="ADAL" clId="{E640E427-267A-6A43-878F-60859E702382}" dt="2021-11-09T14:11:53.510" v="111"/>
          <ac:spMkLst>
            <pc:docMk/>
            <pc:sldMk cId="1602197305" sldId="365"/>
            <ac:spMk id="20" creationId="{1477BACE-9B14-1546-811A-0B67E0E7978C}"/>
          </ac:spMkLst>
        </pc:spChg>
      </pc:sldChg>
      <pc:sldChg chg="modSp">
        <pc:chgData name="Kellie Laflin" userId="92c4cb51-dd1e-4a63-a113-472e4c2f044c" providerId="ADAL" clId="{E640E427-267A-6A43-878F-60859E702382}" dt="2021-11-09T14:11:53.510" v="111"/>
        <pc:sldMkLst>
          <pc:docMk/>
          <pc:sldMk cId="2746844891" sldId="366"/>
        </pc:sldMkLst>
        <pc:spChg chg="mod">
          <ac:chgData name="Kellie Laflin" userId="92c4cb51-dd1e-4a63-a113-472e4c2f044c" providerId="ADAL" clId="{E640E427-267A-6A43-878F-60859E702382}" dt="2021-11-09T14:11:53.510" v="111"/>
          <ac:spMkLst>
            <pc:docMk/>
            <pc:sldMk cId="2746844891" sldId="366"/>
            <ac:spMk id="4" creationId="{00000000-0000-0000-0000-000000000000}"/>
          </ac:spMkLst>
        </pc:spChg>
      </pc:sldChg>
      <pc:sldChg chg="del">
        <pc:chgData name="Kellie Laflin" userId="92c4cb51-dd1e-4a63-a113-472e4c2f044c" providerId="ADAL" clId="{E640E427-267A-6A43-878F-60859E702382}" dt="2021-11-09T14:05:14.531" v="106" actId="18676"/>
        <pc:sldMkLst>
          <pc:docMk/>
          <pc:sldMk cId="267354569" sldId="368"/>
        </pc:sldMkLst>
      </pc:sldChg>
      <pc:sldChg chg="del">
        <pc:chgData name="Kellie Laflin" userId="92c4cb51-dd1e-4a63-a113-472e4c2f044c" providerId="ADAL" clId="{E640E427-267A-6A43-878F-60859E702382}" dt="2021-11-09T14:00:32.826" v="27" actId="2696"/>
        <pc:sldMkLst>
          <pc:docMk/>
          <pc:sldMk cId="1203053977" sldId="369"/>
        </pc:sldMkLst>
      </pc:sldChg>
      <pc:sldChg chg="modSp">
        <pc:chgData name="Kellie Laflin" userId="92c4cb51-dd1e-4a63-a113-472e4c2f044c" providerId="ADAL" clId="{E640E427-267A-6A43-878F-60859E702382}" dt="2021-11-09T14:11:53.510" v="111"/>
        <pc:sldMkLst>
          <pc:docMk/>
          <pc:sldMk cId="2156642999" sldId="371"/>
        </pc:sldMkLst>
        <pc:spChg chg="mod">
          <ac:chgData name="Kellie Laflin" userId="92c4cb51-dd1e-4a63-a113-472e4c2f044c" providerId="ADAL" clId="{E640E427-267A-6A43-878F-60859E702382}" dt="2021-11-09T14:11:53.510" v="111"/>
          <ac:spMkLst>
            <pc:docMk/>
            <pc:sldMk cId="2156642999" sldId="371"/>
            <ac:spMk id="4" creationId="{00000000-0000-0000-0000-000000000000}"/>
          </ac:spMkLst>
        </pc:spChg>
        <pc:spChg chg="mod">
          <ac:chgData name="Kellie Laflin" userId="92c4cb51-dd1e-4a63-a113-472e4c2f044c" providerId="ADAL" clId="{E640E427-267A-6A43-878F-60859E702382}" dt="2021-11-09T14:11:53.510" v="111"/>
          <ac:spMkLst>
            <pc:docMk/>
            <pc:sldMk cId="2156642999" sldId="371"/>
            <ac:spMk id="7" creationId="{AF22DD5B-3A0A-C241-A325-7F94E60445E8}"/>
          </ac:spMkLst>
        </pc:spChg>
      </pc:sldChg>
      <pc:sldChg chg="del">
        <pc:chgData name="Kellie Laflin" userId="92c4cb51-dd1e-4a63-a113-472e4c2f044c" providerId="ADAL" clId="{E640E427-267A-6A43-878F-60859E702382}" dt="2021-11-09T13:58:08.600" v="0" actId="2696"/>
        <pc:sldMkLst>
          <pc:docMk/>
          <pc:sldMk cId="2001416986" sldId="373"/>
        </pc:sldMkLst>
      </pc:sldChg>
      <pc:sldChg chg="modSp">
        <pc:chgData name="Kellie Laflin" userId="92c4cb51-dd1e-4a63-a113-472e4c2f044c" providerId="ADAL" clId="{E640E427-267A-6A43-878F-60859E702382}" dt="2021-11-09T14:11:53.510" v="111"/>
        <pc:sldMkLst>
          <pc:docMk/>
          <pc:sldMk cId="3311627459" sldId="375"/>
        </pc:sldMkLst>
        <pc:spChg chg="mod">
          <ac:chgData name="Kellie Laflin" userId="92c4cb51-dd1e-4a63-a113-472e4c2f044c" providerId="ADAL" clId="{E640E427-267A-6A43-878F-60859E702382}" dt="2021-11-09T14:11:53.510" v="111"/>
          <ac:spMkLst>
            <pc:docMk/>
            <pc:sldMk cId="3311627459" sldId="375"/>
            <ac:spMk id="4" creationId="{00000000-0000-0000-0000-000000000000}"/>
          </ac:spMkLst>
        </pc:spChg>
        <pc:spChg chg="mod">
          <ac:chgData name="Kellie Laflin" userId="92c4cb51-dd1e-4a63-a113-472e4c2f044c" providerId="ADAL" clId="{E640E427-267A-6A43-878F-60859E702382}" dt="2021-11-09T14:11:53.510" v="111"/>
          <ac:spMkLst>
            <pc:docMk/>
            <pc:sldMk cId="3311627459" sldId="375"/>
            <ac:spMk id="8" creationId="{706590E9-D420-1846-ADF5-A5B4075454F0}"/>
          </ac:spMkLst>
        </pc:spChg>
        <pc:spChg chg="mod">
          <ac:chgData name="Kellie Laflin" userId="92c4cb51-dd1e-4a63-a113-472e4c2f044c" providerId="ADAL" clId="{E640E427-267A-6A43-878F-60859E702382}" dt="2021-11-09T14:11:53.510" v="111"/>
          <ac:spMkLst>
            <pc:docMk/>
            <pc:sldMk cId="3311627459" sldId="375"/>
            <ac:spMk id="23" creationId="{860EEC59-7720-7B46-9095-57C2B1B8538E}"/>
          </ac:spMkLst>
        </pc:spChg>
      </pc:sldChg>
      <pc:sldChg chg="modSp">
        <pc:chgData name="Kellie Laflin" userId="92c4cb51-dd1e-4a63-a113-472e4c2f044c" providerId="ADAL" clId="{E640E427-267A-6A43-878F-60859E702382}" dt="2021-11-09T14:11:53.510" v="111"/>
        <pc:sldMkLst>
          <pc:docMk/>
          <pc:sldMk cId="2267390856" sldId="376"/>
        </pc:sldMkLst>
        <pc:spChg chg="mod">
          <ac:chgData name="Kellie Laflin" userId="92c4cb51-dd1e-4a63-a113-472e4c2f044c" providerId="ADAL" clId="{E640E427-267A-6A43-878F-60859E702382}" dt="2021-11-09T14:11:53.510" v="111"/>
          <ac:spMkLst>
            <pc:docMk/>
            <pc:sldMk cId="2267390856" sldId="376"/>
            <ac:spMk id="3" creationId="{A0EB6E26-8E08-1E42-95A8-8C3B6D0179DD}"/>
          </ac:spMkLst>
        </pc:spChg>
        <pc:spChg chg="mod">
          <ac:chgData name="Kellie Laflin" userId="92c4cb51-dd1e-4a63-a113-472e4c2f044c" providerId="ADAL" clId="{E640E427-267A-6A43-878F-60859E702382}" dt="2021-11-09T14:11:53.510" v="111"/>
          <ac:spMkLst>
            <pc:docMk/>
            <pc:sldMk cId="2267390856" sldId="376"/>
            <ac:spMk id="21" creationId="{AAD7AA17-F1DD-174B-B525-66D9762C3AE5}"/>
          </ac:spMkLst>
        </pc:spChg>
      </pc:sldChg>
      <pc:sldChg chg="del">
        <pc:chgData name="Kellie Laflin" userId="92c4cb51-dd1e-4a63-a113-472e4c2f044c" providerId="ADAL" clId="{E640E427-267A-6A43-878F-60859E702382}" dt="2021-11-09T13:58:23.300" v="1" actId="2696"/>
        <pc:sldMkLst>
          <pc:docMk/>
          <pc:sldMk cId="2981195276" sldId="377"/>
        </pc:sldMkLst>
      </pc:sldChg>
      <pc:sldChg chg="del">
        <pc:chgData name="Kellie Laflin" userId="92c4cb51-dd1e-4a63-a113-472e4c2f044c" providerId="ADAL" clId="{E640E427-267A-6A43-878F-60859E702382}" dt="2021-11-09T13:58:08.600" v="0" actId="2696"/>
        <pc:sldMkLst>
          <pc:docMk/>
          <pc:sldMk cId="1577640" sldId="379"/>
        </pc:sldMkLst>
      </pc:sldChg>
      <pc:sldChg chg="del">
        <pc:chgData name="Kellie Laflin" userId="92c4cb51-dd1e-4a63-a113-472e4c2f044c" providerId="ADAL" clId="{E640E427-267A-6A43-878F-60859E702382}" dt="2021-11-09T13:58:08.600" v="0" actId="2696"/>
        <pc:sldMkLst>
          <pc:docMk/>
          <pc:sldMk cId="3395095311" sldId="380"/>
        </pc:sldMkLst>
      </pc:sldChg>
      <pc:sldChg chg="modSp">
        <pc:chgData name="Kellie Laflin" userId="92c4cb51-dd1e-4a63-a113-472e4c2f044c" providerId="ADAL" clId="{E640E427-267A-6A43-878F-60859E702382}" dt="2021-11-09T14:11:53.510" v="111"/>
        <pc:sldMkLst>
          <pc:docMk/>
          <pc:sldMk cId="324758504" sldId="381"/>
        </pc:sldMkLst>
        <pc:spChg chg="mod">
          <ac:chgData name="Kellie Laflin" userId="92c4cb51-dd1e-4a63-a113-472e4c2f044c" providerId="ADAL" clId="{E640E427-267A-6A43-878F-60859E702382}" dt="2021-11-09T14:11:53.510" v="111"/>
          <ac:spMkLst>
            <pc:docMk/>
            <pc:sldMk cId="324758504" sldId="381"/>
            <ac:spMk id="4" creationId="{00000000-0000-0000-0000-000000000000}"/>
          </ac:spMkLst>
        </pc:spChg>
        <pc:spChg chg="mod">
          <ac:chgData name="Kellie Laflin" userId="92c4cb51-dd1e-4a63-a113-472e4c2f044c" providerId="ADAL" clId="{E640E427-267A-6A43-878F-60859E702382}" dt="2021-11-09T14:11:53.510" v="111"/>
          <ac:spMkLst>
            <pc:docMk/>
            <pc:sldMk cId="324758504" sldId="381"/>
            <ac:spMk id="23" creationId="{AB06D878-864D-F646-9896-BDC1A4AC4444}"/>
          </ac:spMkLst>
        </pc:spChg>
      </pc:sldChg>
      <pc:sldChg chg="modSp">
        <pc:chgData name="Kellie Laflin" userId="92c4cb51-dd1e-4a63-a113-472e4c2f044c" providerId="ADAL" clId="{E640E427-267A-6A43-878F-60859E702382}" dt="2021-11-09T14:11:53.510" v="111"/>
        <pc:sldMkLst>
          <pc:docMk/>
          <pc:sldMk cId="3211871384" sldId="382"/>
        </pc:sldMkLst>
        <pc:spChg chg="mod">
          <ac:chgData name="Kellie Laflin" userId="92c4cb51-dd1e-4a63-a113-472e4c2f044c" providerId="ADAL" clId="{E640E427-267A-6A43-878F-60859E702382}" dt="2021-11-09T14:11:53.510" v="111"/>
          <ac:spMkLst>
            <pc:docMk/>
            <pc:sldMk cId="3211871384" sldId="382"/>
            <ac:spMk id="3" creationId="{A0EB6E26-8E08-1E42-95A8-8C3B6D0179DD}"/>
          </ac:spMkLst>
        </pc:spChg>
        <pc:spChg chg="mod">
          <ac:chgData name="Kellie Laflin" userId="92c4cb51-dd1e-4a63-a113-472e4c2f044c" providerId="ADAL" clId="{E640E427-267A-6A43-878F-60859E702382}" dt="2021-11-09T14:11:53.510" v="111"/>
          <ac:spMkLst>
            <pc:docMk/>
            <pc:sldMk cId="3211871384" sldId="382"/>
            <ac:spMk id="42" creationId="{F516ACF2-3C0E-1C4E-A5C3-D99FE30D1BA9}"/>
          </ac:spMkLst>
        </pc:spChg>
      </pc:sldChg>
      <pc:sldChg chg="del">
        <pc:chgData name="Kellie Laflin" userId="92c4cb51-dd1e-4a63-a113-472e4c2f044c" providerId="ADAL" clId="{E640E427-267A-6A43-878F-60859E702382}" dt="2021-11-09T13:58:57.755" v="2" actId="2696"/>
        <pc:sldMkLst>
          <pc:docMk/>
          <pc:sldMk cId="1358086285" sldId="383"/>
        </pc:sldMkLst>
      </pc:sldChg>
      <pc:sldChg chg="del">
        <pc:chgData name="Kellie Laflin" userId="92c4cb51-dd1e-4a63-a113-472e4c2f044c" providerId="ADAL" clId="{E640E427-267A-6A43-878F-60859E702382}" dt="2021-11-09T14:05:14.531" v="106" actId="18676"/>
        <pc:sldMkLst>
          <pc:docMk/>
          <pc:sldMk cId="2456540884" sldId="384"/>
        </pc:sldMkLst>
      </pc:sldChg>
      <pc:sldChg chg="del">
        <pc:chgData name="Kellie Laflin" userId="92c4cb51-dd1e-4a63-a113-472e4c2f044c" providerId="ADAL" clId="{E640E427-267A-6A43-878F-60859E702382}" dt="2021-11-09T14:05:14.531" v="106" actId="18676"/>
        <pc:sldMkLst>
          <pc:docMk/>
          <pc:sldMk cId="566708444" sldId="385"/>
        </pc:sldMkLst>
      </pc:sldChg>
      <pc:sldChg chg="modSp">
        <pc:chgData name="Kellie Laflin" userId="92c4cb51-dd1e-4a63-a113-472e4c2f044c" providerId="ADAL" clId="{E640E427-267A-6A43-878F-60859E702382}" dt="2021-11-09T14:11:53.510" v="111"/>
        <pc:sldMkLst>
          <pc:docMk/>
          <pc:sldMk cId="1184034680" sldId="386"/>
        </pc:sldMkLst>
        <pc:spChg chg="mod">
          <ac:chgData name="Kellie Laflin" userId="92c4cb51-dd1e-4a63-a113-472e4c2f044c" providerId="ADAL" clId="{E640E427-267A-6A43-878F-60859E702382}" dt="2021-11-09T14:11:53.510" v="111"/>
          <ac:spMkLst>
            <pc:docMk/>
            <pc:sldMk cId="1184034680" sldId="386"/>
            <ac:spMk id="3" creationId="{A0EB6E26-8E08-1E42-95A8-8C3B6D0179DD}"/>
          </ac:spMkLst>
        </pc:spChg>
        <pc:spChg chg="mod">
          <ac:chgData name="Kellie Laflin" userId="92c4cb51-dd1e-4a63-a113-472e4c2f044c" providerId="ADAL" clId="{E640E427-267A-6A43-878F-60859E702382}" dt="2021-11-09T14:11:53.510" v="111"/>
          <ac:spMkLst>
            <pc:docMk/>
            <pc:sldMk cId="1184034680" sldId="386"/>
            <ac:spMk id="16" creationId="{F43E5182-02EF-4C40-88E2-1647B84759C9}"/>
          </ac:spMkLst>
        </pc:spChg>
      </pc:sldChg>
      <pc:sldChg chg="del">
        <pc:chgData name="Kellie Laflin" userId="92c4cb51-dd1e-4a63-a113-472e4c2f044c" providerId="ADAL" clId="{E640E427-267A-6A43-878F-60859E702382}" dt="2021-11-09T13:58:57.755" v="2" actId="2696"/>
        <pc:sldMkLst>
          <pc:docMk/>
          <pc:sldMk cId="3131675238" sldId="390"/>
        </pc:sldMkLst>
      </pc:sldChg>
      <pc:sldChg chg="del">
        <pc:chgData name="Kellie Laflin" userId="92c4cb51-dd1e-4a63-a113-472e4c2f044c" providerId="ADAL" clId="{E640E427-267A-6A43-878F-60859E702382}" dt="2021-11-09T13:58:57.755" v="2" actId="2696"/>
        <pc:sldMkLst>
          <pc:docMk/>
          <pc:sldMk cId="2025812936" sldId="395"/>
        </pc:sldMkLst>
      </pc:sldChg>
      <pc:sldChg chg="modSp">
        <pc:chgData name="Kellie Laflin" userId="92c4cb51-dd1e-4a63-a113-472e4c2f044c" providerId="ADAL" clId="{E640E427-267A-6A43-878F-60859E702382}" dt="2021-11-09T14:11:53.510" v="111"/>
        <pc:sldMkLst>
          <pc:docMk/>
          <pc:sldMk cId="3634286373" sldId="396"/>
        </pc:sldMkLst>
        <pc:spChg chg="mod">
          <ac:chgData name="Kellie Laflin" userId="92c4cb51-dd1e-4a63-a113-472e4c2f044c" providerId="ADAL" clId="{E640E427-267A-6A43-878F-60859E702382}" dt="2021-11-09T14:11:53.510" v="111"/>
          <ac:spMkLst>
            <pc:docMk/>
            <pc:sldMk cId="3634286373" sldId="396"/>
            <ac:spMk id="2" creationId="{00000000-0000-0000-0000-000000000000}"/>
          </ac:spMkLst>
        </pc:spChg>
        <pc:spChg chg="mod">
          <ac:chgData name="Kellie Laflin" userId="92c4cb51-dd1e-4a63-a113-472e4c2f044c" providerId="ADAL" clId="{E640E427-267A-6A43-878F-60859E702382}" dt="2021-11-09T14:11:53.510" v="111"/>
          <ac:spMkLst>
            <pc:docMk/>
            <pc:sldMk cId="3634286373" sldId="396"/>
            <ac:spMk id="3" creationId="{00000000-0000-0000-0000-000000000000}"/>
          </ac:spMkLst>
        </pc:spChg>
        <pc:picChg chg="mod">
          <ac:chgData name="Kellie Laflin" userId="92c4cb51-dd1e-4a63-a113-472e4c2f044c" providerId="ADAL" clId="{E640E427-267A-6A43-878F-60859E702382}" dt="2021-11-09T14:11:53.510" v="111"/>
          <ac:picMkLst>
            <pc:docMk/>
            <pc:sldMk cId="3634286373" sldId="396"/>
            <ac:picMk id="7" creationId="{086876D9-883E-BF46-BB8F-B0EB02FA275C}"/>
          </ac:picMkLst>
        </pc:picChg>
      </pc:sldChg>
      <pc:sldChg chg="del">
        <pc:chgData name="Kellie Laflin" userId="92c4cb51-dd1e-4a63-a113-472e4c2f044c" providerId="ADAL" clId="{E640E427-267A-6A43-878F-60859E702382}" dt="2021-11-09T13:58:57.755" v="2" actId="2696"/>
        <pc:sldMkLst>
          <pc:docMk/>
          <pc:sldMk cId="2505794393" sldId="397"/>
        </pc:sldMkLst>
      </pc:sldChg>
      <pc:sldChg chg="del">
        <pc:chgData name="Kellie Laflin" userId="92c4cb51-dd1e-4a63-a113-472e4c2f044c" providerId="ADAL" clId="{E640E427-267A-6A43-878F-60859E702382}" dt="2021-11-09T13:59:04.563" v="3" actId="2696"/>
        <pc:sldMkLst>
          <pc:docMk/>
          <pc:sldMk cId="3778656279" sldId="400"/>
        </pc:sldMkLst>
      </pc:sldChg>
      <pc:sldChg chg="del">
        <pc:chgData name="Kellie Laflin" userId="92c4cb51-dd1e-4a63-a113-472e4c2f044c" providerId="ADAL" clId="{E640E427-267A-6A43-878F-60859E702382}" dt="2021-11-09T13:59:04.563" v="3" actId="2696"/>
        <pc:sldMkLst>
          <pc:docMk/>
          <pc:sldMk cId="2579194343" sldId="402"/>
        </pc:sldMkLst>
      </pc:sldChg>
      <pc:sldChg chg="del">
        <pc:chgData name="Kellie Laflin" userId="92c4cb51-dd1e-4a63-a113-472e4c2f044c" providerId="ADAL" clId="{E640E427-267A-6A43-878F-60859E702382}" dt="2021-11-09T13:58:08.600" v="0" actId="2696"/>
        <pc:sldMkLst>
          <pc:docMk/>
          <pc:sldMk cId="110837110" sldId="403"/>
        </pc:sldMkLst>
      </pc:sldChg>
      <pc:sldChg chg="add del setBg">
        <pc:chgData name="Kellie Laflin" userId="92c4cb51-dd1e-4a63-a113-472e4c2f044c" providerId="ADAL" clId="{E640E427-267A-6A43-878F-60859E702382}" dt="2021-11-09T14:25:40.497" v="326"/>
        <pc:sldMkLst>
          <pc:docMk/>
          <pc:sldMk cId="1512237484" sldId="404"/>
        </pc:sldMkLst>
      </pc:sldChg>
      <pc:sldChg chg="add del setBg">
        <pc:chgData name="Kellie Laflin" userId="92c4cb51-dd1e-4a63-a113-472e4c2f044c" providerId="ADAL" clId="{E640E427-267A-6A43-878F-60859E702382}" dt="2021-11-09T14:25:46.577" v="328"/>
        <pc:sldMkLst>
          <pc:docMk/>
          <pc:sldMk cId="3843743050" sldId="404"/>
        </pc:sldMkLst>
      </pc:sldChg>
      <pc:sldChg chg="modSp add del ord">
        <pc:chgData name="Kellie Laflin" userId="92c4cb51-dd1e-4a63-a113-472e4c2f044c" providerId="ADAL" clId="{E640E427-267A-6A43-878F-60859E702382}" dt="2021-11-09T14:25:56.061" v="330" actId="20578"/>
        <pc:sldMkLst>
          <pc:docMk/>
          <pc:sldMk cId="4242336278" sldId="404"/>
        </pc:sldMkLst>
        <pc:spChg chg="mod">
          <ac:chgData name="Kellie Laflin" userId="92c4cb51-dd1e-4a63-a113-472e4c2f044c" providerId="ADAL" clId="{E640E427-267A-6A43-878F-60859E702382}" dt="2021-11-09T14:11:53.510" v="111"/>
          <ac:spMkLst>
            <pc:docMk/>
            <pc:sldMk cId="4242336278" sldId="404"/>
            <ac:spMk id="3" creationId="{2F3DCA09-AA24-4845-A1C5-D75EE80C6B00}"/>
          </ac:spMkLst>
        </pc:spChg>
      </pc:sldChg>
      <pc:sldChg chg="modSp del">
        <pc:chgData name="Kellie Laflin" userId="92c4cb51-dd1e-4a63-a113-472e4c2f044c" providerId="ADAL" clId="{E640E427-267A-6A43-878F-60859E702382}" dt="2021-11-09T14:25:28.965" v="323" actId="2696"/>
        <pc:sldMkLst>
          <pc:docMk/>
          <pc:sldMk cId="1802651045" sldId="405"/>
        </pc:sldMkLst>
        <pc:spChg chg="mod">
          <ac:chgData name="Kellie Laflin" userId="92c4cb51-dd1e-4a63-a113-472e4c2f044c" providerId="ADAL" clId="{E640E427-267A-6A43-878F-60859E702382}" dt="2021-11-09T14:11:53.510" v="111"/>
          <ac:spMkLst>
            <pc:docMk/>
            <pc:sldMk cId="1802651045" sldId="405"/>
            <ac:spMk id="3" creationId="{49349770-8523-DD48-8A05-12C20D669C7D}"/>
          </ac:spMkLst>
        </pc:spChg>
      </pc:sldChg>
      <pc:sldChg chg="modSp">
        <pc:chgData name="Kellie Laflin" userId="92c4cb51-dd1e-4a63-a113-472e4c2f044c" providerId="ADAL" clId="{E640E427-267A-6A43-878F-60859E702382}" dt="2021-11-09T14:11:53.510" v="111"/>
        <pc:sldMkLst>
          <pc:docMk/>
          <pc:sldMk cId="914314459" sldId="406"/>
        </pc:sldMkLst>
        <pc:spChg chg="mod">
          <ac:chgData name="Kellie Laflin" userId="92c4cb51-dd1e-4a63-a113-472e4c2f044c" providerId="ADAL" clId="{E640E427-267A-6A43-878F-60859E702382}" dt="2021-11-09T14:11:53.510" v="111"/>
          <ac:spMkLst>
            <pc:docMk/>
            <pc:sldMk cId="914314459" sldId="406"/>
            <ac:spMk id="4" creationId="{350BAE6C-1A95-8246-BA3D-1F040FA229B9}"/>
          </ac:spMkLst>
        </pc:spChg>
        <pc:spChg chg="mod">
          <ac:chgData name="Kellie Laflin" userId="92c4cb51-dd1e-4a63-a113-472e4c2f044c" providerId="ADAL" clId="{E640E427-267A-6A43-878F-60859E702382}" dt="2021-11-09T14:11:53.510" v="111"/>
          <ac:spMkLst>
            <pc:docMk/>
            <pc:sldMk cId="914314459" sldId="406"/>
            <ac:spMk id="22" creationId="{B861478D-39E7-5E41-BC1F-7C6729A8BD0A}"/>
          </ac:spMkLst>
        </pc:spChg>
        <pc:picChg chg="mod">
          <ac:chgData name="Kellie Laflin" userId="92c4cb51-dd1e-4a63-a113-472e4c2f044c" providerId="ADAL" clId="{E640E427-267A-6A43-878F-60859E702382}" dt="2021-11-09T14:11:53.510" v="111"/>
          <ac:picMkLst>
            <pc:docMk/>
            <pc:sldMk cId="914314459" sldId="406"/>
            <ac:picMk id="26" creationId="{65BE61F0-A69D-F44C-A1A5-B5A97C56514E}"/>
          </ac:picMkLst>
        </pc:picChg>
      </pc:sldChg>
      <pc:sldChg chg="modSp">
        <pc:chgData name="Kellie Laflin" userId="92c4cb51-dd1e-4a63-a113-472e4c2f044c" providerId="ADAL" clId="{E640E427-267A-6A43-878F-60859E702382}" dt="2021-11-09T14:11:53.510" v="111"/>
        <pc:sldMkLst>
          <pc:docMk/>
          <pc:sldMk cId="1769211934" sldId="407"/>
        </pc:sldMkLst>
        <pc:spChg chg="mod">
          <ac:chgData name="Kellie Laflin" userId="92c4cb51-dd1e-4a63-a113-472e4c2f044c" providerId="ADAL" clId="{E640E427-267A-6A43-878F-60859E702382}" dt="2021-11-09T14:11:53.510" v="111"/>
          <ac:spMkLst>
            <pc:docMk/>
            <pc:sldMk cId="1769211934" sldId="407"/>
            <ac:spMk id="2" creationId="{FE42EEB1-B476-1B4D-99FC-31A1F22478CC}"/>
          </ac:spMkLst>
        </pc:spChg>
        <pc:spChg chg="mod">
          <ac:chgData name="Kellie Laflin" userId="92c4cb51-dd1e-4a63-a113-472e4c2f044c" providerId="ADAL" clId="{E640E427-267A-6A43-878F-60859E702382}" dt="2021-11-09T14:11:53.510" v="111"/>
          <ac:spMkLst>
            <pc:docMk/>
            <pc:sldMk cId="1769211934" sldId="407"/>
            <ac:spMk id="3" creationId="{A0EB6E26-8E08-1E42-95A8-8C3B6D0179DD}"/>
          </ac:spMkLst>
        </pc:spChg>
      </pc:sldChg>
      <pc:sldChg chg="modSp">
        <pc:chgData name="Kellie Laflin" userId="92c4cb51-dd1e-4a63-a113-472e4c2f044c" providerId="ADAL" clId="{E640E427-267A-6A43-878F-60859E702382}" dt="2021-11-09T14:11:46.353" v="110"/>
        <pc:sldMkLst>
          <pc:docMk/>
          <pc:sldMk cId="0" sldId="409"/>
        </pc:sldMkLst>
        <pc:spChg chg="mod">
          <ac:chgData name="Kellie Laflin" userId="92c4cb51-dd1e-4a63-a113-472e4c2f044c" providerId="ADAL" clId="{E640E427-267A-6A43-878F-60859E702382}" dt="2021-11-09T14:11:46.353" v="110"/>
          <ac:spMkLst>
            <pc:docMk/>
            <pc:sldMk cId="0" sldId="409"/>
            <ac:spMk id="5" creationId="{00000000-0000-0000-0000-000000000000}"/>
          </ac:spMkLst>
        </pc:spChg>
      </pc:sldChg>
      <pc:sldChg chg="modSp">
        <pc:chgData name="Kellie Laflin" userId="92c4cb51-dd1e-4a63-a113-472e4c2f044c" providerId="ADAL" clId="{E640E427-267A-6A43-878F-60859E702382}" dt="2021-11-09T14:11:53.510" v="111"/>
        <pc:sldMkLst>
          <pc:docMk/>
          <pc:sldMk cId="0" sldId="410"/>
        </pc:sldMkLst>
        <pc:spChg chg="mod">
          <ac:chgData name="Kellie Laflin" userId="92c4cb51-dd1e-4a63-a113-472e4c2f044c" providerId="ADAL" clId="{E640E427-267A-6A43-878F-60859E702382}" dt="2021-11-09T14:11:53.510" v="111"/>
          <ac:spMkLst>
            <pc:docMk/>
            <pc:sldMk cId="0" sldId="410"/>
            <ac:spMk id="14" creationId="{A834EC60-7D4F-7348-B89F-23BE7ED468B2}"/>
          </ac:spMkLst>
        </pc:spChg>
      </pc:sldChg>
      <pc:sldChg chg="modSp">
        <pc:chgData name="Kellie Laflin" userId="92c4cb51-dd1e-4a63-a113-472e4c2f044c" providerId="ADAL" clId="{E640E427-267A-6A43-878F-60859E702382}" dt="2021-11-09T14:11:53.510" v="111"/>
        <pc:sldMkLst>
          <pc:docMk/>
          <pc:sldMk cId="0" sldId="411"/>
        </pc:sldMkLst>
        <pc:spChg chg="mod">
          <ac:chgData name="Kellie Laflin" userId="92c4cb51-dd1e-4a63-a113-472e4c2f044c" providerId="ADAL" clId="{E640E427-267A-6A43-878F-60859E702382}" dt="2021-11-09T14:11:53.510" v="111"/>
          <ac:spMkLst>
            <pc:docMk/>
            <pc:sldMk cId="0" sldId="411"/>
            <ac:spMk id="3" creationId="{E354C5C1-86E5-8945-9107-A5C60193012B}"/>
          </ac:spMkLst>
        </pc:spChg>
      </pc:sldChg>
      <pc:sldChg chg="modSp">
        <pc:chgData name="Kellie Laflin" userId="92c4cb51-dd1e-4a63-a113-472e4c2f044c" providerId="ADAL" clId="{E640E427-267A-6A43-878F-60859E702382}" dt="2021-11-09T14:11:53.510" v="111"/>
        <pc:sldMkLst>
          <pc:docMk/>
          <pc:sldMk cId="0" sldId="412"/>
        </pc:sldMkLst>
        <pc:spChg chg="mod">
          <ac:chgData name="Kellie Laflin" userId="92c4cb51-dd1e-4a63-a113-472e4c2f044c" providerId="ADAL" clId="{E640E427-267A-6A43-878F-60859E702382}" dt="2021-11-09T14:11:53.510" v="111"/>
          <ac:spMkLst>
            <pc:docMk/>
            <pc:sldMk cId="0" sldId="412"/>
            <ac:spMk id="2" creationId="{DF710D46-CCE7-964A-B7E4-11699E170668}"/>
          </ac:spMkLst>
        </pc:spChg>
      </pc:sldChg>
      <pc:sldChg chg="modSp">
        <pc:chgData name="Kellie Laflin" userId="92c4cb51-dd1e-4a63-a113-472e4c2f044c" providerId="ADAL" clId="{E640E427-267A-6A43-878F-60859E702382}" dt="2021-11-09T14:11:46.353" v="110"/>
        <pc:sldMkLst>
          <pc:docMk/>
          <pc:sldMk cId="0" sldId="414"/>
        </pc:sldMkLst>
        <pc:spChg chg="mod">
          <ac:chgData name="Kellie Laflin" userId="92c4cb51-dd1e-4a63-a113-472e4c2f044c" providerId="ADAL" clId="{E640E427-267A-6A43-878F-60859E702382}" dt="2021-11-09T14:11:46.353" v="110"/>
          <ac:spMkLst>
            <pc:docMk/>
            <pc:sldMk cId="0" sldId="414"/>
            <ac:spMk id="9" creationId="{00000000-0000-0000-0000-000000000000}"/>
          </ac:spMkLst>
        </pc:spChg>
      </pc:sldChg>
      <pc:sldChg chg="modSp">
        <pc:chgData name="Kellie Laflin" userId="92c4cb51-dd1e-4a63-a113-472e4c2f044c" providerId="ADAL" clId="{E640E427-267A-6A43-878F-60859E702382}" dt="2021-11-09T14:11:53.510" v="111"/>
        <pc:sldMkLst>
          <pc:docMk/>
          <pc:sldMk cId="0" sldId="415"/>
        </pc:sldMkLst>
        <pc:spChg chg="mod">
          <ac:chgData name="Kellie Laflin" userId="92c4cb51-dd1e-4a63-a113-472e4c2f044c" providerId="ADAL" clId="{E640E427-267A-6A43-878F-60859E702382}" dt="2021-11-09T14:11:53.510" v="111"/>
          <ac:spMkLst>
            <pc:docMk/>
            <pc:sldMk cId="0" sldId="415"/>
            <ac:spMk id="31" creationId="{2D1D63D6-2447-9D4E-80C4-95A2C2DA2AF0}"/>
          </ac:spMkLst>
        </pc:spChg>
      </pc:sldChg>
      <pc:sldChg chg="modSp">
        <pc:chgData name="Kellie Laflin" userId="92c4cb51-dd1e-4a63-a113-472e4c2f044c" providerId="ADAL" clId="{E640E427-267A-6A43-878F-60859E702382}" dt="2021-11-09T14:11:53.510" v="111"/>
        <pc:sldMkLst>
          <pc:docMk/>
          <pc:sldMk cId="0" sldId="416"/>
        </pc:sldMkLst>
        <pc:spChg chg="mod">
          <ac:chgData name="Kellie Laflin" userId="92c4cb51-dd1e-4a63-a113-472e4c2f044c" providerId="ADAL" clId="{E640E427-267A-6A43-878F-60859E702382}" dt="2021-11-09T14:11:53.510" v="111"/>
          <ac:spMkLst>
            <pc:docMk/>
            <pc:sldMk cId="0" sldId="416"/>
            <ac:spMk id="32" creationId="{276272AC-8686-8B4C-A1C0-22A36E4AD607}"/>
          </ac:spMkLst>
        </pc:spChg>
      </pc:sldChg>
      <pc:sldChg chg="modSp">
        <pc:chgData name="Kellie Laflin" userId="92c4cb51-dd1e-4a63-a113-472e4c2f044c" providerId="ADAL" clId="{E640E427-267A-6A43-878F-60859E702382}" dt="2021-11-09T14:11:53.510" v="111"/>
        <pc:sldMkLst>
          <pc:docMk/>
          <pc:sldMk cId="0" sldId="417"/>
        </pc:sldMkLst>
        <pc:spChg chg="mod">
          <ac:chgData name="Kellie Laflin" userId="92c4cb51-dd1e-4a63-a113-472e4c2f044c" providerId="ADAL" clId="{E640E427-267A-6A43-878F-60859E702382}" dt="2021-11-09T14:11:46.353" v="110"/>
          <ac:spMkLst>
            <pc:docMk/>
            <pc:sldMk cId="0" sldId="417"/>
            <ac:spMk id="3" creationId="{00000000-0000-0000-0000-000000000000}"/>
          </ac:spMkLst>
        </pc:spChg>
        <pc:spChg chg="mod">
          <ac:chgData name="Kellie Laflin" userId="92c4cb51-dd1e-4a63-a113-472e4c2f044c" providerId="ADAL" clId="{E640E427-267A-6A43-878F-60859E702382}" dt="2021-11-09T14:11:53.510" v="111"/>
          <ac:spMkLst>
            <pc:docMk/>
            <pc:sldMk cId="0" sldId="417"/>
            <ac:spMk id="28" creationId="{EBE45832-514B-9F4D-B5F8-07C19D090686}"/>
          </ac:spMkLst>
        </pc:spChg>
      </pc:sldChg>
      <pc:sldChg chg="modSp">
        <pc:chgData name="Kellie Laflin" userId="92c4cb51-dd1e-4a63-a113-472e4c2f044c" providerId="ADAL" clId="{E640E427-267A-6A43-878F-60859E702382}" dt="2021-11-09T14:11:53.510" v="111"/>
        <pc:sldMkLst>
          <pc:docMk/>
          <pc:sldMk cId="0" sldId="418"/>
        </pc:sldMkLst>
        <pc:spChg chg="mod">
          <ac:chgData name="Kellie Laflin" userId="92c4cb51-dd1e-4a63-a113-472e4c2f044c" providerId="ADAL" clId="{E640E427-267A-6A43-878F-60859E702382}" dt="2021-11-09T14:11:53.510" v="111"/>
          <ac:spMkLst>
            <pc:docMk/>
            <pc:sldMk cId="0" sldId="418"/>
            <ac:spMk id="18" creationId="{7FA4D2EA-7542-7B40-8881-3362FA1145A4}"/>
          </ac:spMkLst>
        </pc:spChg>
      </pc:sldChg>
      <pc:sldChg chg="modSp">
        <pc:chgData name="Kellie Laflin" userId="92c4cb51-dd1e-4a63-a113-472e4c2f044c" providerId="ADAL" clId="{E640E427-267A-6A43-878F-60859E702382}" dt="2021-11-09T14:11:53.510" v="111"/>
        <pc:sldMkLst>
          <pc:docMk/>
          <pc:sldMk cId="1414242204" sldId="3185"/>
        </pc:sldMkLst>
        <pc:spChg chg="mod">
          <ac:chgData name="Kellie Laflin" userId="92c4cb51-dd1e-4a63-a113-472e4c2f044c" providerId="ADAL" clId="{E640E427-267A-6A43-878F-60859E702382}" dt="2021-11-09T14:11:53.510" v="111"/>
          <ac:spMkLst>
            <pc:docMk/>
            <pc:sldMk cId="1414242204" sldId="3185"/>
            <ac:spMk id="18" creationId="{713698C8-3406-4E4E-9A3B-8734FF6418B7}"/>
          </ac:spMkLst>
        </pc:spChg>
      </pc:sldChg>
      <pc:sldChg chg="modSp">
        <pc:chgData name="Kellie Laflin" userId="92c4cb51-dd1e-4a63-a113-472e4c2f044c" providerId="ADAL" clId="{E640E427-267A-6A43-878F-60859E702382}" dt="2021-11-09T14:11:53.510" v="111"/>
        <pc:sldMkLst>
          <pc:docMk/>
          <pc:sldMk cId="950490619" sldId="3186"/>
        </pc:sldMkLst>
        <pc:spChg chg="mod">
          <ac:chgData name="Kellie Laflin" userId="92c4cb51-dd1e-4a63-a113-472e4c2f044c" providerId="ADAL" clId="{E640E427-267A-6A43-878F-60859E702382}" dt="2021-11-09T14:11:53.510" v="111"/>
          <ac:spMkLst>
            <pc:docMk/>
            <pc:sldMk cId="950490619" sldId="3186"/>
            <ac:spMk id="4" creationId="{00000000-0000-0000-0000-000000000000}"/>
          </ac:spMkLst>
        </pc:spChg>
      </pc:sldChg>
      <pc:sldChg chg="modSp">
        <pc:chgData name="Kellie Laflin" userId="92c4cb51-dd1e-4a63-a113-472e4c2f044c" providerId="ADAL" clId="{E640E427-267A-6A43-878F-60859E702382}" dt="2021-11-09T14:11:53.510" v="111"/>
        <pc:sldMkLst>
          <pc:docMk/>
          <pc:sldMk cId="2313779049" sldId="3187"/>
        </pc:sldMkLst>
        <pc:spChg chg="mod">
          <ac:chgData name="Kellie Laflin" userId="92c4cb51-dd1e-4a63-a113-472e4c2f044c" providerId="ADAL" clId="{E640E427-267A-6A43-878F-60859E702382}" dt="2021-11-09T14:11:53.510" v="111"/>
          <ac:spMkLst>
            <pc:docMk/>
            <pc:sldMk cId="2313779049" sldId="3187"/>
            <ac:spMk id="4" creationId="{00000000-0000-0000-0000-000000000000}"/>
          </ac:spMkLst>
        </pc:spChg>
      </pc:sldChg>
      <pc:sldChg chg="delSp modSp add mod ord">
        <pc:chgData name="Kellie Laflin" userId="92c4cb51-dd1e-4a63-a113-472e4c2f044c" providerId="ADAL" clId="{E640E427-267A-6A43-878F-60859E702382}" dt="2021-11-09T15:03:13.953" v="1403" actId="313"/>
        <pc:sldMkLst>
          <pc:docMk/>
          <pc:sldMk cId="2658068623" sldId="3188"/>
        </pc:sldMkLst>
        <pc:spChg chg="mod">
          <ac:chgData name="Kellie Laflin" userId="92c4cb51-dd1e-4a63-a113-472e4c2f044c" providerId="ADAL" clId="{E640E427-267A-6A43-878F-60859E702382}" dt="2021-11-09T14:40:05.354" v="355" actId="20577"/>
          <ac:spMkLst>
            <pc:docMk/>
            <pc:sldMk cId="2658068623" sldId="3188"/>
            <ac:spMk id="5" creationId="{00000000-0000-0000-0000-000000000000}"/>
          </ac:spMkLst>
        </pc:spChg>
        <pc:spChg chg="mod">
          <ac:chgData name="Kellie Laflin" userId="92c4cb51-dd1e-4a63-a113-472e4c2f044c" providerId="ADAL" clId="{E640E427-267A-6A43-878F-60859E702382}" dt="2021-11-09T14:58:26.276" v="1402" actId="313"/>
          <ac:spMkLst>
            <pc:docMk/>
            <pc:sldMk cId="2658068623" sldId="3188"/>
            <ac:spMk id="6" creationId="{00000000-0000-0000-0000-000000000000}"/>
          </ac:spMkLst>
        </pc:spChg>
        <pc:spChg chg="mod">
          <ac:chgData name="Kellie Laflin" userId="92c4cb51-dd1e-4a63-a113-472e4c2f044c" providerId="ADAL" clId="{E640E427-267A-6A43-878F-60859E702382}" dt="2021-11-09T14:48:25.426" v="827" actId="20577"/>
          <ac:spMkLst>
            <pc:docMk/>
            <pc:sldMk cId="2658068623" sldId="3188"/>
            <ac:spMk id="7" creationId="{00000000-0000-0000-0000-000000000000}"/>
          </ac:spMkLst>
        </pc:spChg>
        <pc:spChg chg="mod">
          <ac:chgData name="Kellie Laflin" userId="92c4cb51-dd1e-4a63-a113-472e4c2f044c" providerId="ADAL" clId="{E640E427-267A-6A43-878F-60859E702382}" dt="2021-11-09T14:56:23.021" v="1226" actId="20577"/>
          <ac:spMkLst>
            <pc:docMk/>
            <pc:sldMk cId="2658068623" sldId="3188"/>
            <ac:spMk id="8" creationId="{00000000-0000-0000-0000-000000000000}"/>
          </ac:spMkLst>
        </pc:spChg>
        <pc:spChg chg="mod">
          <ac:chgData name="Kellie Laflin" userId="92c4cb51-dd1e-4a63-a113-472e4c2f044c" providerId="ADAL" clId="{E640E427-267A-6A43-878F-60859E702382}" dt="2021-11-09T15:03:13.953" v="1403" actId="313"/>
          <ac:spMkLst>
            <pc:docMk/>
            <pc:sldMk cId="2658068623" sldId="3188"/>
            <ac:spMk id="9" creationId="{00000000-0000-0000-0000-000000000000}"/>
          </ac:spMkLst>
        </pc:spChg>
        <pc:spChg chg="del mod">
          <ac:chgData name="Kellie Laflin" userId="92c4cb51-dd1e-4a63-a113-472e4c2f044c" providerId="ADAL" clId="{E640E427-267A-6A43-878F-60859E702382}" dt="2021-11-09T14:40:09.339" v="357" actId="478"/>
          <ac:spMkLst>
            <pc:docMk/>
            <pc:sldMk cId="2658068623" sldId="3188"/>
            <ac:spMk id="11" creationId="{7D0A5B91-9589-1C4B-A31C-1038AC99E5DE}"/>
          </ac:spMkLst>
        </pc:spChg>
      </pc:sldChg>
      <pc:sldChg chg="del">
        <pc:chgData name="Kellie Laflin" userId="92c4cb51-dd1e-4a63-a113-472e4c2f044c" providerId="ADAL" clId="{E640E427-267A-6A43-878F-60859E702382}" dt="2021-11-09T14:05:14.531" v="106" actId="18676"/>
        <pc:sldMkLst>
          <pc:docMk/>
          <pc:sldMk cId="3822633682" sldId="3188"/>
        </pc:sldMkLst>
      </pc:sldChg>
      <pc:sldChg chg="del">
        <pc:chgData name="Kellie Laflin" userId="92c4cb51-dd1e-4a63-a113-472e4c2f044c" providerId="ADAL" clId="{E640E427-267A-6A43-878F-60859E702382}" dt="2021-11-09T14:05:14.531" v="106" actId="18676"/>
        <pc:sldMkLst>
          <pc:docMk/>
          <pc:sldMk cId="2652707800" sldId="3189"/>
        </pc:sldMkLst>
      </pc:sldChg>
      <pc:sldChg chg="delSp modSp add mod">
        <pc:chgData name="Kellie Laflin" userId="92c4cb51-dd1e-4a63-a113-472e4c2f044c" providerId="ADAL" clId="{E640E427-267A-6A43-878F-60859E702382}" dt="2021-11-09T16:18:05.593" v="2772" actId="404"/>
        <pc:sldMkLst>
          <pc:docMk/>
          <pc:sldMk cId="4128847248" sldId="3189"/>
        </pc:sldMkLst>
        <pc:spChg chg="del">
          <ac:chgData name="Kellie Laflin" userId="92c4cb51-dd1e-4a63-a113-472e4c2f044c" providerId="ADAL" clId="{E640E427-267A-6A43-878F-60859E702382}" dt="2021-11-09T15:34:29.499" v="1887" actId="478"/>
          <ac:spMkLst>
            <pc:docMk/>
            <pc:sldMk cId="4128847248" sldId="3189"/>
            <ac:spMk id="3" creationId="{E354C5C1-86E5-8945-9107-A5C60193012B}"/>
          </ac:spMkLst>
        </pc:spChg>
        <pc:spChg chg="del mod">
          <ac:chgData name="Kellie Laflin" userId="92c4cb51-dd1e-4a63-a113-472e4c2f044c" providerId="ADAL" clId="{E640E427-267A-6A43-878F-60859E702382}" dt="2021-11-09T15:34:37.033" v="1889" actId="478"/>
          <ac:spMkLst>
            <pc:docMk/>
            <pc:sldMk cId="4128847248" sldId="3189"/>
            <ac:spMk id="26" creationId="{00000000-0000-0000-0000-000000000000}"/>
          </ac:spMkLst>
        </pc:spChg>
        <pc:spChg chg="mod">
          <ac:chgData name="Kellie Laflin" userId="92c4cb51-dd1e-4a63-a113-472e4c2f044c" providerId="ADAL" clId="{E640E427-267A-6A43-878F-60859E702382}" dt="2021-11-09T16:18:05.593" v="2772" actId="404"/>
          <ac:spMkLst>
            <pc:docMk/>
            <pc:sldMk cId="4128847248" sldId="3189"/>
            <ac:spMk id="33" creationId="{AD90AB7F-17C4-644A-A948-48EF8F40320B}"/>
          </ac:spMkLst>
        </pc:spChg>
        <pc:grpChg chg="del">
          <ac:chgData name="Kellie Laflin" userId="92c4cb51-dd1e-4a63-a113-472e4c2f044c" providerId="ADAL" clId="{E640E427-267A-6A43-878F-60859E702382}" dt="2021-11-09T15:34:22.218" v="1885" actId="478"/>
          <ac:grpSpMkLst>
            <pc:docMk/>
            <pc:sldMk cId="4128847248" sldId="3189"/>
            <ac:grpSpMk id="21" creationId="{00000000-0000-0000-0000-000000000000}"/>
          </ac:grpSpMkLst>
        </pc:grpChg>
        <pc:grpChg chg="del">
          <ac:chgData name="Kellie Laflin" userId="92c4cb51-dd1e-4a63-a113-472e4c2f044c" providerId="ADAL" clId="{E640E427-267A-6A43-878F-60859E702382}" dt="2021-11-09T15:34:23.557" v="1886" actId="478"/>
          <ac:grpSpMkLst>
            <pc:docMk/>
            <pc:sldMk cId="4128847248" sldId="3189"/>
            <ac:grpSpMk id="39" creationId="{366999F4-5C92-6247-9466-D6C69BD84AAE}"/>
          </ac:grpSpMkLst>
        </pc:grpChg>
      </pc:sldChg>
      <pc:sldChg chg="addSp delSp modSp add mod">
        <pc:chgData name="Kellie Laflin" userId="92c4cb51-dd1e-4a63-a113-472e4c2f044c" providerId="ADAL" clId="{E640E427-267A-6A43-878F-60859E702382}" dt="2021-11-09T16:25:05.563" v="2783" actId="1076"/>
        <pc:sldMkLst>
          <pc:docMk/>
          <pc:sldMk cId="3277679729" sldId="3190"/>
        </pc:sldMkLst>
        <pc:spChg chg="del">
          <ac:chgData name="Kellie Laflin" userId="92c4cb51-dd1e-4a63-a113-472e4c2f044c" providerId="ADAL" clId="{E640E427-267A-6A43-878F-60859E702382}" dt="2021-11-09T15:52:02.355" v="1911" actId="478"/>
          <ac:spMkLst>
            <pc:docMk/>
            <pc:sldMk cId="3277679729" sldId="3190"/>
            <ac:spMk id="10" creationId="{A4C99857-21E1-604F-9D5E-3D81D6CE6404}"/>
          </ac:spMkLst>
        </pc:spChg>
        <pc:spChg chg="mod">
          <ac:chgData name="Kellie Laflin" userId="92c4cb51-dd1e-4a63-a113-472e4c2f044c" providerId="ADAL" clId="{E640E427-267A-6A43-878F-60859E702382}" dt="2021-11-09T16:11:24.706" v="2428" actId="20577"/>
          <ac:spMkLst>
            <pc:docMk/>
            <pc:sldMk cId="3277679729" sldId="3190"/>
            <ac:spMk id="11" creationId="{477CFE8F-F52A-7041-B21F-89ACBA7CC400}"/>
          </ac:spMkLst>
        </pc:spChg>
        <pc:spChg chg="mod">
          <ac:chgData name="Kellie Laflin" userId="92c4cb51-dd1e-4a63-a113-472e4c2f044c" providerId="ADAL" clId="{E640E427-267A-6A43-878F-60859E702382}" dt="2021-11-09T16:12:28.101" v="2612" actId="20577"/>
          <ac:spMkLst>
            <pc:docMk/>
            <pc:sldMk cId="3277679729" sldId="3190"/>
            <ac:spMk id="12" creationId="{7548AA35-89DD-904F-AB5C-7512932AF582}"/>
          </ac:spMkLst>
        </pc:spChg>
        <pc:spChg chg="mod">
          <ac:chgData name="Kellie Laflin" userId="92c4cb51-dd1e-4a63-a113-472e4c2f044c" providerId="ADAL" clId="{E640E427-267A-6A43-878F-60859E702382}" dt="2021-11-09T16:13:30.122" v="2718" actId="20577"/>
          <ac:spMkLst>
            <pc:docMk/>
            <pc:sldMk cId="3277679729" sldId="3190"/>
            <ac:spMk id="13" creationId="{7D18B48D-87AE-9741-9787-0FE1FD427F91}"/>
          </ac:spMkLst>
        </pc:spChg>
        <pc:spChg chg="mod">
          <ac:chgData name="Kellie Laflin" userId="92c4cb51-dd1e-4a63-a113-472e4c2f044c" providerId="ADAL" clId="{E640E427-267A-6A43-878F-60859E702382}" dt="2021-11-09T16:09:32.299" v="2187" actId="20577"/>
          <ac:spMkLst>
            <pc:docMk/>
            <pc:sldMk cId="3277679729" sldId="3190"/>
            <ac:spMk id="30" creationId="{00000000-0000-0000-0000-000000000000}"/>
          </ac:spMkLst>
        </pc:spChg>
        <pc:spChg chg="mod">
          <ac:chgData name="Kellie Laflin" userId="92c4cb51-dd1e-4a63-a113-472e4c2f044c" providerId="ADAL" clId="{E640E427-267A-6A43-878F-60859E702382}" dt="2021-11-09T15:52:07.727" v="1912" actId="14100"/>
          <ac:spMkLst>
            <pc:docMk/>
            <pc:sldMk cId="3277679729" sldId="3190"/>
            <ac:spMk id="34" creationId="{00000000-0000-0000-0000-000000000000}"/>
          </ac:spMkLst>
        </pc:spChg>
        <pc:picChg chg="add mod">
          <ac:chgData name="Kellie Laflin" userId="92c4cb51-dd1e-4a63-a113-472e4c2f044c" providerId="ADAL" clId="{E640E427-267A-6A43-878F-60859E702382}" dt="2021-11-09T16:24:26.848" v="2780" actId="1036"/>
          <ac:picMkLst>
            <pc:docMk/>
            <pc:sldMk cId="3277679729" sldId="3190"/>
            <ac:picMk id="15" creationId="{0E5CF885-C45E-1A4B-9EE6-76045DCB2F25}"/>
          </ac:picMkLst>
        </pc:picChg>
        <pc:picChg chg="add mod">
          <ac:chgData name="Kellie Laflin" userId="92c4cb51-dd1e-4a63-a113-472e4c2f044c" providerId="ADAL" clId="{E640E427-267A-6A43-878F-60859E702382}" dt="2021-11-09T16:24:26.848" v="2780" actId="1036"/>
          <ac:picMkLst>
            <pc:docMk/>
            <pc:sldMk cId="3277679729" sldId="3190"/>
            <ac:picMk id="16" creationId="{18FC6EC3-CF89-254D-90F5-824F7E943713}"/>
          </ac:picMkLst>
        </pc:picChg>
        <pc:picChg chg="add mod">
          <ac:chgData name="Kellie Laflin" userId="92c4cb51-dd1e-4a63-a113-472e4c2f044c" providerId="ADAL" clId="{E640E427-267A-6A43-878F-60859E702382}" dt="2021-11-09T16:25:05.563" v="2783" actId="1076"/>
          <ac:picMkLst>
            <pc:docMk/>
            <pc:sldMk cId="3277679729" sldId="3190"/>
            <ac:picMk id="17" creationId="{3B371304-A565-A94A-827B-A7291D434896}"/>
          </ac:picMkLst>
        </pc:picChg>
        <pc:picChg chg="add mod">
          <ac:chgData name="Kellie Laflin" userId="92c4cb51-dd1e-4a63-a113-472e4c2f044c" providerId="ADAL" clId="{E640E427-267A-6A43-878F-60859E702382}" dt="2021-11-09T16:24:26.848" v="2780" actId="1036"/>
          <ac:picMkLst>
            <pc:docMk/>
            <pc:sldMk cId="3277679729" sldId="3190"/>
            <ac:picMk id="18" creationId="{ECD5F387-3CF6-9642-8B36-1385D08032B0}"/>
          </ac:picMkLst>
        </pc:picChg>
      </pc:sldChg>
      <pc:sldChg chg="modSp del">
        <pc:chgData name="Kellie Laflin" userId="92c4cb51-dd1e-4a63-a113-472e4c2f044c" providerId="ADAL" clId="{E640E427-267A-6A43-878F-60859E702382}" dt="2021-11-09T14:26:32.467" v="332" actId="18676"/>
        <pc:sldMkLst>
          <pc:docMk/>
          <pc:sldMk cId="4174182849" sldId="3190"/>
        </pc:sldMkLst>
        <pc:spChg chg="mod">
          <ac:chgData name="Kellie Laflin" userId="92c4cb51-dd1e-4a63-a113-472e4c2f044c" providerId="ADAL" clId="{E640E427-267A-6A43-878F-60859E702382}" dt="2021-11-09T14:11:53.510" v="111"/>
          <ac:spMkLst>
            <pc:docMk/>
            <pc:sldMk cId="4174182849" sldId="3190"/>
            <ac:spMk id="2" creationId="{FE42EEB1-B476-1B4D-99FC-31A1F22478CC}"/>
          </ac:spMkLst>
        </pc:spChg>
        <pc:spChg chg="mod">
          <ac:chgData name="Kellie Laflin" userId="92c4cb51-dd1e-4a63-a113-472e4c2f044c" providerId="ADAL" clId="{E640E427-267A-6A43-878F-60859E702382}" dt="2021-11-09T14:11:53.510" v="111"/>
          <ac:spMkLst>
            <pc:docMk/>
            <pc:sldMk cId="4174182849" sldId="3190"/>
            <ac:spMk id="3" creationId="{A0EB6E26-8E08-1E42-95A8-8C3B6D0179DD}"/>
          </ac:spMkLst>
        </pc:spChg>
      </pc:sldChg>
      <pc:sldChg chg="delSp modSp add mod">
        <pc:chgData name="Kellie Laflin" userId="92c4cb51-dd1e-4a63-a113-472e4c2f044c" providerId="ADAL" clId="{E640E427-267A-6A43-878F-60859E702382}" dt="2021-11-09T16:17:09.993" v="2730" actId="478"/>
        <pc:sldMkLst>
          <pc:docMk/>
          <pc:sldMk cId="932101601" sldId="3191"/>
        </pc:sldMkLst>
        <pc:spChg chg="del">
          <ac:chgData name="Kellie Laflin" userId="92c4cb51-dd1e-4a63-a113-472e4c2f044c" providerId="ADAL" clId="{E640E427-267A-6A43-878F-60859E702382}" dt="2021-11-09T16:17:09.993" v="2730" actId="478"/>
          <ac:spMkLst>
            <pc:docMk/>
            <pc:sldMk cId="932101601" sldId="3191"/>
            <ac:spMk id="12" creationId="{19B76B18-0DFC-6B45-9C67-FD6C2899B3E8}"/>
          </ac:spMkLst>
        </pc:spChg>
        <pc:spChg chg="mod">
          <ac:chgData name="Kellie Laflin" userId="92c4cb51-dd1e-4a63-a113-472e4c2f044c" providerId="ADAL" clId="{E640E427-267A-6A43-878F-60859E702382}" dt="2021-11-09T16:17:07.121" v="2729" actId="20577"/>
          <ac:spMkLst>
            <pc:docMk/>
            <pc:sldMk cId="932101601" sldId="3191"/>
            <ac:spMk id="27" creationId="{2DEC4BD2-9EF8-D04A-8CEE-55E95EC3A6BB}"/>
          </ac:spMkLst>
        </pc:spChg>
      </pc:sldChg>
      <pc:sldChg chg="modSp del">
        <pc:chgData name="Kellie Laflin" userId="92c4cb51-dd1e-4a63-a113-472e4c2f044c" providerId="ADAL" clId="{E640E427-267A-6A43-878F-60859E702382}" dt="2021-11-09T14:26:32.467" v="332" actId="18676"/>
        <pc:sldMkLst>
          <pc:docMk/>
          <pc:sldMk cId="2741074832" sldId="3191"/>
        </pc:sldMkLst>
        <pc:spChg chg="mod">
          <ac:chgData name="Kellie Laflin" userId="92c4cb51-dd1e-4a63-a113-472e4c2f044c" providerId="ADAL" clId="{E640E427-267A-6A43-878F-60859E702382}" dt="2021-11-09T14:11:53.510" v="111"/>
          <ac:spMkLst>
            <pc:docMk/>
            <pc:sldMk cId="2741074832" sldId="3191"/>
            <ac:spMk id="2"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16"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17"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18"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19"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0"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1"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2"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3"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4"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5"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6"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7"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8"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9" creationId="{00000000-0000-0000-0000-000000000000}"/>
          </ac:spMkLst>
        </pc:spChg>
      </pc:sldChg>
      <pc:sldChg chg="modSp del">
        <pc:chgData name="Kellie Laflin" userId="92c4cb51-dd1e-4a63-a113-472e4c2f044c" providerId="ADAL" clId="{E640E427-267A-6A43-878F-60859E702382}" dt="2021-11-09T14:26:32.467" v="332" actId="18676"/>
        <pc:sldMkLst>
          <pc:docMk/>
          <pc:sldMk cId="1320118684" sldId="3192"/>
        </pc:sldMkLst>
        <pc:spChg chg="mod">
          <ac:chgData name="Kellie Laflin" userId="92c4cb51-dd1e-4a63-a113-472e4c2f044c" providerId="ADAL" clId="{E640E427-267A-6A43-878F-60859E702382}" dt="2021-11-09T14:11:53.510" v="111"/>
          <ac:spMkLst>
            <pc:docMk/>
            <pc:sldMk cId="1320118684" sldId="3192"/>
            <ac:spMk id="21"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3"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4"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5"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6"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7"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8"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9"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0"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1"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2"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3"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4"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5"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6"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7"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8"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9" creationId="{00000000-0000-0000-0000-000000000000}"/>
          </ac:spMkLst>
        </pc:spChg>
      </pc:sldChg>
      <pc:sldChg chg="del">
        <pc:chgData name="Kellie Laflin" userId="92c4cb51-dd1e-4a63-a113-472e4c2f044c" providerId="ADAL" clId="{E640E427-267A-6A43-878F-60859E702382}" dt="2021-11-09T13:58:08.600" v="0" actId="2696"/>
        <pc:sldMkLst>
          <pc:docMk/>
          <pc:sldMk cId="2215606137" sldId="3193"/>
        </pc:sldMkLst>
      </pc:sldChg>
      <pc:sldChg chg="modSp del">
        <pc:chgData name="Kellie Laflin" userId="92c4cb51-dd1e-4a63-a113-472e4c2f044c" providerId="ADAL" clId="{E640E427-267A-6A43-878F-60859E702382}" dt="2021-11-09T14:24:28.737" v="321" actId="18676"/>
        <pc:sldMkLst>
          <pc:docMk/>
          <pc:sldMk cId="1605415795" sldId="3194"/>
        </pc:sldMkLst>
        <pc:spChg chg="mod">
          <ac:chgData name="Kellie Laflin" userId="92c4cb51-dd1e-4a63-a113-472e4c2f044c" providerId="ADAL" clId="{E640E427-267A-6A43-878F-60859E702382}" dt="2021-11-09T14:11:53.510" v="111"/>
          <ac:spMkLst>
            <pc:docMk/>
            <pc:sldMk cId="1605415795" sldId="3194"/>
            <ac:spMk id="2" creationId="{BA7B0D3C-893B-EB45-8FE0-FDDA18C81F42}"/>
          </ac:spMkLst>
        </pc:spChg>
        <pc:spChg chg="mod">
          <ac:chgData name="Kellie Laflin" userId="92c4cb51-dd1e-4a63-a113-472e4c2f044c" providerId="ADAL" clId="{E640E427-267A-6A43-878F-60859E702382}" dt="2021-11-09T14:11:53.510" v="111"/>
          <ac:spMkLst>
            <pc:docMk/>
            <pc:sldMk cId="1605415795" sldId="3194"/>
            <ac:spMk id="3" creationId="{5DDF2CB1-CE57-0C48-AB3C-7ABEFB66770F}"/>
          </ac:spMkLst>
        </pc:spChg>
      </pc:sldChg>
      <pc:sldChg chg="modSp del">
        <pc:chgData name="Kellie Laflin" userId="92c4cb51-dd1e-4a63-a113-472e4c2f044c" providerId="ADAL" clId="{E640E427-267A-6A43-878F-60859E702382}" dt="2021-11-09T14:24:28.737" v="321" actId="18676"/>
        <pc:sldMkLst>
          <pc:docMk/>
          <pc:sldMk cId="3610680057" sldId="3195"/>
        </pc:sldMkLst>
        <pc:spChg chg="mod">
          <ac:chgData name="Kellie Laflin" userId="92c4cb51-dd1e-4a63-a113-472e4c2f044c" providerId="ADAL" clId="{E640E427-267A-6A43-878F-60859E702382}" dt="2021-11-09T14:11:53.510" v="111"/>
          <ac:spMkLst>
            <pc:docMk/>
            <pc:sldMk cId="3610680057" sldId="3195"/>
            <ac:spMk id="2" creationId="{BA7B0D3C-893B-EB45-8FE0-FDDA18C81F42}"/>
          </ac:spMkLst>
        </pc:spChg>
        <pc:spChg chg="mod">
          <ac:chgData name="Kellie Laflin" userId="92c4cb51-dd1e-4a63-a113-472e4c2f044c" providerId="ADAL" clId="{E640E427-267A-6A43-878F-60859E702382}" dt="2021-11-09T14:11:53.510" v="111"/>
          <ac:spMkLst>
            <pc:docMk/>
            <pc:sldMk cId="3610680057" sldId="3195"/>
            <ac:spMk id="3" creationId="{5DDF2CB1-CE57-0C48-AB3C-7ABEFB66770F}"/>
          </ac:spMkLst>
        </pc:spChg>
      </pc:sldChg>
      <pc:sldChg chg="modSp del">
        <pc:chgData name="Kellie Laflin" userId="92c4cb51-dd1e-4a63-a113-472e4c2f044c" providerId="ADAL" clId="{E640E427-267A-6A43-878F-60859E702382}" dt="2021-11-09T14:24:28.737" v="321" actId="18676"/>
        <pc:sldMkLst>
          <pc:docMk/>
          <pc:sldMk cId="3787443820" sldId="3196"/>
        </pc:sldMkLst>
        <pc:spChg chg="mod">
          <ac:chgData name="Kellie Laflin" userId="92c4cb51-dd1e-4a63-a113-472e4c2f044c" providerId="ADAL" clId="{E640E427-267A-6A43-878F-60859E702382}" dt="2021-11-09T14:11:53.510" v="111"/>
          <ac:spMkLst>
            <pc:docMk/>
            <pc:sldMk cId="3787443820" sldId="3196"/>
            <ac:spMk id="2" creationId="{BA7B0D3C-893B-EB45-8FE0-FDDA18C81F42}"/>
          </ac:spMkLst>
        </pc:spChg>
        <pc:spChg chg="mod">
          <ac:chgData name="Kellie Laflin" userId="92c4cb51-dd1e-4a63-a113-472e4c2f044c" providerId="ADAL" clId="{E640E427-267A-6A43-878F-60859E702382}" dt="2021-11-09T14:11:53.510" v="111"/>
          <ac:spMkLst>
            <pc:docMk/>
            <pc:sldMk cId="3787443820" sldId="3196"/>
            <ac:spMk id="3" creationId="{5DDF2CB1-CE57-0C48-AB3C-7ABEFB66770F}"/>
          </ac:spMkLst>
        </pc:spChg>
      </pc:sldChg>
      <pc:sldChg chg="modSp del">
        <pc:chgData name="Kellie Laflin" userId="92c4cb51-dd1e-4a63-a113-472e4c2f044c" providerId="ADAL" clId="{E640E427-267A-6A43-878F-60859E702382}" dt="2021-11-09T14:24:28.737" v="321" actId="18676"/>
        <pc:sldMkLst>
          <pc:docMk/>
          <pc:sldMk cId="3003965811" sldId="3197"/>
        </pc:sldMkLst>
        <pc:spChg chg="mod">
          <ac:chgData name="Kellie Laflin" userId="92c4cb51-dd1e-4a63-a113-472e4c2f044c" providerId="ADAL" clId="{E640E427-267A-6A43-878F-60859E702382}" dt="2021-11-09T14:11:53.510" v="111"/>
          <ac:spMkLst>
            <pc:docMk/>
            <pc:sldMk cId="3003965811" sldId="3197"/>
            <ac:spMk id="2" creationId="{BA7B0D3C-893B-EB45-8FE0-FDDA18C81F42}"/>
          </ac:spMkLst>
        </pc:spChg>
        <pc:spChg chg="mod">
          <ac:chgData name="Kellie Laflin" userId="92c4cb51-dd1e-4a63-a113-472e4c2f044c" providerId="ADAL" clId="{E640E427-267A-6A43-878F-60859E702382}" dt="2021-11-09T14:11:53.510" v="111"/>
          <ac:spMkLst>
            <pc:docMk/>
            <pc:sldMk cId="3003965811" sldId="3197"/>
            <ac:spMk id="3" creationId="{5DDF2CB1-CE57-0C48-AB3C-7ABEFB66770F}"/>
          </ac:spMkLst>
        </pc:spChg>
      </pc:sldChg>
      <pc:sldChg chg="modSp del">
        <pc:chgData name="Kellie Laflin" userId="92c4cb51-dd1e-4a63-a113-472e4c2f044c" providerId="ADAL" clId="{E640E427-267A-6A43-878F-60859E702382}" dt="2021-11-09T14:24:28.737" v="321" actId="18676"/>
        <pc:sldMkLst>
          <pc:docMk/>
          <pc:sldMk cId="3425804459" sldId="3198"/>
        </pc:sldMkLst>
        <pc:spChg chg="mod">
          <ac:chgData name="Kellie Laflin" userId="92c4cb51-dd1e-4a63-a113-472e4c2f044c" providerId="ADAL" clId="{E640E427-267A-6A43-878F-60859E702382}" dt="2021-11-09T14:11:53.510" v="111"/>
          <ac:spMkLst>
            <pc:docMk/>
            <pc:sldMk cId="3425804459" sldId="3198"/>
            <ac:spMk id="2" creationId="{BA7B0D3C-893B-EB45-8FE0-FDDA18C81F42}"/>
          </ac:spMkLst>
        </pc:spChg>
        <pc:spChg chg="mod">
          <ac:chgData name="Kellie Laflin" userId="92c4cb51-dd1e-4a63-a113-472e4c2f044c" providerId="ADAL" clId="{E640E427-267A-6A43-878F-60859E702382}" dt="2021-11-09T14:11:53.510" v="111"/>
          <ac:spMkLst>
            <pc:docMk/>
            <pc:sldMk cId="3425804459" sldId="3198"/>
            <ac:spMk id="3" creationId="{5DDF2CB1-CE57-0C48-AB3C-7ABEFB66770F}"/>
          </ac:spMkLst>
        </pc:spChg>
      </pc:sldChg>
      <pc:sldChg chg="modSp del">
        <pc:chgData name="Kellie Laflin" userId="92c4cb51-dd1e-4a63-a113-472e4c2f044c" providerId="ADAL" clId="{E640E427-267A-6A43-878F-60859E702382}" dt="2021-11-09T14:24:28.737" v="321" actId="18676"/>
        <pc:sldMkLst>
          <pc:docMk/>
          <pc:sldMk cId="255528864" sldId="3199"/>
        </pc:sldMkLst>
        <pc:spChg chg="mod">
          <ac:chgData name="Kellie Laflin" userId="92c4cb51-dd1e-4a63-a113-472e4c2f044c" providerId="ADAL" clId="{E640E427-267A-6A43-878F-60859E702382}" dt="2021-11-09T14:11:53.510" v="111"/>
          <ac:spMkLst>
            <pc:docMk/>
            <pc:sldMk cId="255528864" sldId="3199"/>
            <ac:spMk id="2" creationId="{BA7B0D3C-893B-EB45-8FE0-FDDA18C81F42}"/>
          </ac:spMkLst>
        </pc:spChg>
        <pc:spChg chg="mod">
          <ac:chgData name="Kellie Laflin" userId="92c4cb51-dd1e-4a63-a113-472e4c2f044c" providerId="ADAL" clId="{E640E427-267A-6A43-878F-60859E702382}" dt="2021-11-09T14:11:53.510" v="111"/>
          <ac:spMkLst>
            <pc:docMk/>
            <pc:sldMk cId="255528864" sldId="3199"/>
            <ac:spMk id="3" creationId="{5DDF2CB1-CE57-0C48-AB3C-7ABEFB66770F}"/>
          </ac:spMkLst>
        </pc:spChg>
      </pc:sldChg>
      <pc:sldMasterChg chg="delSldLayout">
        <pc:chgData name="Kellie Laflin" userId="92c4cb51-dd1e-4a63-a113-472e4c2f044c" providerId="ADAL" clId="{E640E427-267A-6A43-878F-60859E702382}" dt="2021-11-09T14:26:32.467" v="332" actId="18676"/>
        <pc:sldMasterMkLst>
          <pc:docMk/>
          <pc:sldMasterMk cId="2328441558" sldId="2147483648"/>
        </pc:sldMasterMkLst>
        <pc:sldLayoutChg chg="del">
          <pc:chgData name="Kellie Laflin" userId="92c4cb51-dd1e-4a63-a113-472e4c2f044c" providerId="ADAL" clId="{E640E427-267A-6A43-878F-60859E702382}" dt="2021-11-09T14:26:32.467" v="332" actId="18676"/>
          <pc:sldLayoutMkLst>
            <pc:docMk/>
            <pc:sldMasterMk cId="2328441558" sldId="2147483648"/>
            <pc:sldLayoutMk cId="253910271" sldId="2147483682"/>
          </pc:sldLayoutMkLst>
        </pc:sldLayoutChg>
        <pc:sldLayoutChg chg="del">
          <pc:chgData name="Kellie Laflin" userId="92c4cb51-dd1e-4a63-a113-472e4c2f044c" providerId="ADAL" clId="{E640E427-267A-6A43-878F-60859E702382}" dt="2021-11-09T14:26:32.467" v="332" actId="18676"/>
          <pc:sldLayoutMkLst>
            <pc:docMk/>
            <pc:sldMasterMk cId="2328441558" sldId="2147483648"/>
            <pc:sldLayoutMk cId="269165384" sldId="214748368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spPr>
            <a:solidFill>
              <a:schemeClr val="accent4"/>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2C4-5043-BAFC-2A946FE3DD89}"/>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92C4-5043-BAFC-2A946FE3DD89}"/>
              </c:ext>
            </c:extLst>
          </c:dPt>
          <c:cat>
            <c:strRef>
              <c:f>Sheet1!$A$2:$A$3</c:f>
              <c:strCache>
                <c:ptCount val="2"/>
                <c:pt idx="0">
                  <c:v>Example</c:v>
                </c:pt>
                <c:pt idx="1">
                  <c:v>Example</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92C4-5043-BAFC-2A946FE3DD8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B60-364C-8BC9-4D786A4A53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B60-364C-8BC9-4D786A4A53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CB9-44B1-AF44-19C8FC368C30}"/>
              </c:ext>
            </c:extLst>
          </c:dPt>
          <c:cat>
            <c:strRef>
              <c:f>Sheet1!$A$2:$A$4</c:f>
              <c:strCache>
                <c:ptCount val="3"/>
                <c:pt idx="0">
                  <c:v>Example</c:v>
                </c:pt>
                <c:pt idx="1">
                  <c:v>Example</c:v>
                </c:pt>
                <c:pt idx="2">
                  <c:v>Example</c:v>
                </c:pt>
              </c:strCache>
            </c:strRef>
          </c:cat>
          <c:val>
            <c:numRef>
              <c:f>Sheet1!$B$2:$B$4</c:f>
              <c:numCache>
                <c:formatCode>General</c:formatCode>
                <c:ptCount val="3"/>
                <c:pt idx="0">
                  <c:v>50</c:v>
                </c:pt>
                <c:pt idx="1">
                  <c:v>50</c:v>
                </c:pt>
                <c:pt idx="2">
                  <c:v>0</c:v>
                </c:pt>
              </c:numCache>
            </c:numRef>
          </c:val>
          <c:extLst>
            <c:ext xmlns:c16="http://schemas.microsoft.com/office/drawing/2014/chart" uri="{C3380CC4-5D6E-409C-BE32-E72D297353CC}">
              <c16:uniqueId val="{00000000-6DAB-884B-9B6D-1B31E09FFF6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D15656"/>
              </a:solidFill>
              <a:ln>
                <a:noFill/>
              </a:ln>
              <a:effectLst/>
            </c:spPr>
            <c:extLst>
              <c:ext xmlns:c16="http://schemas.microsoft.com/office/drawing/2014/chart" uri="{C3380CC4-5D6E-409C-BE32-E72D297353CC}">
                <c16:uniqueId val="{00000009-0A84-4E4D-BE35-7385E8DB1A86}"/>
              </c:ext>
            </c:extLst>
          </c:dPt>
          <c:dPt>
            <c:idx val="1"/>
            <c:invertIfNegative val="0"/>
            <c:bubble3D val="0"/>
            <c:spPr>
              <a:solidFill>
                <a:srgbClr val="EAAA39"/>
              </a:solidFill>
              <a:ln>
                <a:noFill/>
              </a:ln>
              <a:effectLst/>
            </c:spPr>
            <c:extLst>
              <c:ext xmlns:c16="http://schemas.microsoft.com/office/drawing/2014/chart" uri="{C3380CC4-5D6E-409C-BE32-E72D297353CC}">
                <c16:uniqueId val="{00000008-0A84-4E4D-BE35-7385E8DB1A86}"/>
              </c:ext>
            </c:extLst>
          </c:dPt>
          <c:dPt>
            <c:idx val="2"/>
            <c:invertIfNegative val="0"/>
            <c:bubble3D val="0"/>
            <c:spPr>
              <a:solidFill>
                <a:srgbClr val="9B9B9B"/>
              </a:solidFill>
              <a:ln>
                <a:noFill/>
              </a:ln>
              <a:effectLst/>
            </c:spPr>
            <c:extLst>
              <c:ext xmlns:c16="http://schemas.microsoft.com/office/drawing/2014/chart" uri="{C3380CC4-5D6E-409C-BE32-E72D297353CC}">
                <c16:uniqueId val="{00000007-0A84-4E4D-BE35-7385E8DB1A86}"/>
              </c:ext>
            </c:extLst>
          </c:dPt>
          <c:dPt>
            <c:idx val="3"/>
            <c:invertIfNegative val="0"/>
            <c:bubble3D val="0"/>
            <c:spPr>
              <a:solidFill>
                <a:srgbClr val="DBDBDB"/>
              </a:solidFill>
              <a:ln>
                <a:noFill/>
              </a:ln>
              <a:effectLst/>
            </c:spPr>
            <c:extLst>
              <c:ext xmlns:c16="http://schemas.microsoft.com/office/drawing/2014/chart" uri="{C3380CC4-5D6E-409C-BE32-E72D297353CC}">
                <c16:uniqueId val="{00000006-0A84-4E4D-BE35-7385E8DB1A86}"/>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0A84-4E4D-BE35-7385E8DB1A86}"/>
              </c:ext>
            </c:extLst>
          </c:dPt>
          <c:cat>
            <c:strRef>
              <c:f>Sheet1!$A$2:$A$8</c:f>
              <c:strCache>
                <c:ptCount val="6"/>
                <c:pt idx="0">
                  <c:v>#d15656</c:v>
                </c:pt>
                <c:pt idx="1">
                  <c:v>#eaaa39</c:v>
                </c:pt>
                <c:pt idx="2">
                  <c:v>#9b9b9b</c:v>
                </c:pt>
                <c:pt idx="3">
                  <c:v>#dbdbdb</c:v>
                </c:pt>
                <c:pt idx="4">
                  <c:v>#09091c</c:v>
                </c:pt>
                <c:pt idx="5">
                  <c:v>#0C62FB</c:v>
                </c:pt>
              </c:strCache>
            </c:strRef>
          </c:cat>
          <c:val>
            <c:numRef>
              <c:f>Sheet1!$B$2:$B$8</c:f>
              <c:numCache>
                <c:formatCode>General</c:formatCode>
                <c:ptCount val="7"/>
                <c:pt idx="0">
                  <c:v>3.5</c:v>
                </c:pt>
                <c:pt idx="1">
                  <c:v>4.5</c:v>
                </c:pt>
                <c:pt idx="2">
                  <c:v>3.5</c:v>
                </c:pt>
                <c:pt idx="3">
                  <c:v>5.5</c:v>
                </c:pt>
                <c:pt idx="4">
                  <c:v>3.1</c:v>
                </c:pt>
                <c:pt idx="5">
                  <c:v>4</c:v>
                </c:pt>
              </c:numCache>
            </c:numRef>
          </c:val>
          <c:extLst>
            <c:ext xmlns:c16="http://schemas.microsoft.com/office/drawing/2014/chart" uri="{C3380CC4-5D6E-409C-BE32-E72D297353CC}">
              <c16:uniqueId val="{00000000-0A84-4E4D-BE35-7385E8DB1A86}"/>
            </c:ext>
          </c:extLst>
        </c:ser>
        <c:dLbls>
          <c:showLegendKey val="0"/>
          <c:showVal val="0"/>
          <c:showCatName val="0"/>
          <c:showSerName val="0"/>
          <c:showPercent val="0"/>
          <c:showBubbleSize val="0"/>
        </c:dLbls>
        <c:gapWidth val="182"/>
        <c:axId val="374114800"/>
        <c:axId val="374120376"/>
      </c:barChart>
      <c:catAx>
        <c:axId val="3741148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4120376"/>
        <c:crosses val="autoZero"/>
        <c:auto val="1"/>
        <c:lblAlgn val="ctr"/>
        <c:lblOffset val="100"/>
        <c:noMultiLvlLbl val="0"/>
      </c:catAx>
      <c:valAx>
        <c:axId val="3741203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4114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explosion val="1"/>
          <c:dPt>
            <c:idx val="0"/>
            <c:bubble3D val="0"/>
            <c:spPr>
              <a:solidFill>
                <a:schemeClr val="accent1"/>
              </a:solidFill>
              <a:ln w="19050">
                <a:noFill/>
              </a:ln>
              <a:effectLst/>
            </c:spPr>
            <c:extLst>
              <c:ext xmlns:c16="http://schemas.microsoft.com/office/drawing/2014/chart" uri="{C3380CC4-5D6E-409C-BE32-E72D297353CC}">
                <c16:uniqueId val="{00000001-9FAB-164C-9B3A-8D2B834104CA}"/>
              </c:ext>
            </c:extLst>
          </c:dPt>
          <c:dPt>
            <c:idx val="1"/>
            <c:bubble3D val="0"/>
            <c:spPr>
              <a:solidFill>
                <a:schemeClr val="accent2"/>
              </a:solidFill>
              <a:ln w="19050">
                <a:noFill/>
              </a:ln>
              <a:effectLst/>
            </c:spPr>
            <c:extLst>
              <c:ext xmlns:c16="http://schemas.microsoft.com/office/drawing/2014/chart" uri="{C3380CC4-5D6E-409C-BE32-E72D297353CC}">
                <c16:uniqueId val="{00000003-9FAB-164C-9B3A-8D2B834104CA}"/>
              </c:ext>
            </c:extLst>
          </c:dPt>
          <c:dPt>
            <c:idx val="2"/>
            <c:bubble3D val="0"/>
            <c:spPr>
              <a:solidFill>
                <a:srgbClr val="DBDBDB"/>
              </a:solidFill>
              <a:ln w="19050">
                <a:noFill/>
              </a:ln>
              <a:effectLst/>
            </c:spPr>
            <c:extLst>
              <c:ext xmlns:c16="http://schemas.microsoft.com/office/drawing/2014/chart" uri="{C3380CC4-5D6E-409C-BE32-E72D297353CC}">
                <c16:uniqueId val="{00000005-9FAB-164C-9B3A-8D2B834104CA}"/>
              </c:ext>
            </c:extLst>
          </c:dPt>
          <c:dLbls>
            <c:delete val="1"/>
          </c:dLbls>
          <c:cat>
            <c:strRef>
              <c:f>Sheet1!$A$2:$A$4</c:f>
              <c:strCache>
                <c:ptCount val="3"/>
                <c:pt idx="0">
                  <c:v>1st Qtr</c:v>
                </c:pt>
                <c:pt idx="1">
                  <c:v>2nd Qtr</c:v>
                </c:pt>
                <c:pt idx="2">
                  <c:v>3rd Qtr</c:v>
                </c:pt>
              </c:strCache>
            </c:strRef>
          </c:cat>
          <c:val>
            <c:numRef>
              <c:f>Sheet1!$B$2:$B$4</c:f>
              <c:numCache>
                <c:formatCode>General</c:formatCode>
                <c:ptCount val="3"/>
                <c:pt idx="0">
                  <c:v>1</c:v>
                </c:pt>
                <c:pt idx="1">
                  <c:v>3</c:v>
                </c:pt>
                <c:pt idx="2">
                  <c:v>3</c:v>
                </c:pt>
              </c:numCache>
            </c:numRef>
          </c:val>
          <c:extLst>
            <c:ext xmlns:c16="http://schemas.microsoft.com/office/drawing/2014/chart" uri="{C3380CC4-5D6E-409C-BE32-E72D297353CC}">
              <c16:uniqueId val="{00000006-9FAB-164C-9B3A-8D2B834104CA}"/>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D15656"/>
              </a:solidFill>
              <a:ln w="19050">
                <a:noFill/>
              </a:ln>
              <a:effectLst/>
            </c:spPr>
            <c:extLst>
              <c:ext xmlns:c16="http://schemas.microsoft.com/office/drawing/2014/chart" uri="{C3380CC4-5D6E-409C-BE32-E72D297353CC}">
                <c16:uniqueId val="{00000001-B921-8346-B4CC-636B43373643}"/>
              </c:ext>
            </c:extLst>
          </c:dPt>
          <c:dPt>
            <c:idx val="1"/>
            <c:bubble3D val="0"/>
            <c:spPr>
              <a:solidFill>
                <a:srgbClr val="EAAA39"/>
              </a:solidFill>
              <a:ln w="19050">
                <a:noFill/>
              </a:ln>
              <a:effectLst/>
            </c:spPr>
            <c:extLst>
              <c:ext xmlns:c16="http://schemas.microsoft.com/office/drawing/2014/chart" uri="{C3380CC4-5D6E-409C-BE32-E72D297353CC}">
                <c16:uniqueId val="{00000003-B921-8346-B4CC-636B43373643}"/>
              </c:ext>
            </c:extLst>
          </c:dPt>
          <c:dPt>
            <c:idx val="2"/>
            <c:bubble3D val="0"/>
            <c:spPr>
              <a:solidFill>
                <a:srgbClr val="9B9B9B"/>
              </a:solidFill>
              <a:ln w="19050">
                <a:noFill/>
              </a:ln>
              <a:effectLst/>
            </c:spPr>
            <c:extLst>
              <c:ext xmlns:c16="http://schemas.microsoft.com/office/drawing/2014/chart" uri="{C3380CC4-5D6E-409C-BE32-E72D297353CC}">
                <c16:uniqueId val="{00000005-B921-8346-B4CC-636B43373643}"/>
              </c:ext>
            </c:extLst>
          </c:dPt>
          <c:dPt>
            <c:idx val="3"/>
            <c:bubble3D val="0"/>
            <c:spPr>
              <a:solidFill>
                <a:srgbClr val="DBDBDB"/>
              </a:solidFill>
              <a:ln w="19050">
                <a:noFill/>
              </a:ln>
              <a:effectLst/>
            </c:spPr>
            <c:extLst>
              <c:ext xmlns:c16="http://schemas.microsoft.com/office/drawing/2014/chart" uri="{C3380CC4-5D6E-409C-BE32-E72D297353CC}">
                <c16:uniqueId val="{00000007-B921-8346-B4CC-636B43373643}"/>
              </c:ext>
            </c:extLst>
          </c:dPt>
          <c:dPt>
            <c:idx val="4"/>
            <c:bubble3D val="0"/>
            <c:spPr>
              <a:solidFill>
                <a:schemeClr val="accent2"/>
              </a:solidFill>
              <a:ln w="19050">
                <a:noFill/>
              </a:ln>
              <a:effectLst/>
            </c:spPr>
            <c:extLst>
              <c:ext xmlns:c16="http://schemas.microsoft.com/office/drawing/2014/chart" uri="{C3380CC4-5D6E-409C-BE32-E72D297353CC}">
                <c16:uniqueId val="{00000009-B921-8346-B4CC-636B43373643}"/>
              </c:ext>
            </c:extLst>
          </c:dPt>
          <c:dPt>
            <c:idx val="5"/>
            <c:bubble3D val="0"/>
            <c:spPr>
              <a:solidFill>
                <a:schemeClr val="accent1"/>
              </a:solidFill>
              <a:ln w="19050">
                <a:noFill/>
              </a:ln>
              <a:effectLst/>
            </c:spPr>
            <c:extLst>
              <c:ext xmlns:c16="http://schemas.microsoft.com/office/drawing/2014/chart" uri="{C3380CC4-5D6E-409C-BE32-E72D297353CC}">
                <c16:uniqueId val="{0000000B-B921-8346-B4CC-636B43373643}"/>
              </c:ext>
            </c:extLst>
          </c:dPt>
          <c:dLbls>
            <c:delete val="1"/>
          </c:dLbls>
          <c:cat>
            <c:strRef>
              <c:f>Sheet1!$A$2:$A$7</c:f>
              <c:strCache>
                <c:ptCount val="6"/>
                <c:pt idx="0">
                  <c:v>0th</c:v>
                </c:pt>
                <c:pt idx="1">
                  <c:v>1st</c:v>
                </c:pt>
                <c:pt idx="2">
                  <c:v>2nd </c:v>
                </c:pt>
                <c:pt idx="3">
                  <c:v>3rd </c:v>
                </c:pt>
                <c:pt idx="4">
                  <c:v>4th</c:v>
                </c:pt>
                <c:pt idx="5">
                  <c:v>5th</c:v>
                </c:pt>
              </c:strCache>
            </c:strRef>
          </c:cat>
          <c:val>
            <c:numRef>
              <c:f>Sheet1!$B$2:$B$7</c:f>
              <c:numCache>
                <c:formatCode>General</c:formatCode>
                <c:ptCount val="6"/>
                <c:pt idx="0">
                  <c:v>0.5</c:v>
                </c:pt>
                <c:pt idx="1">
                  <c:v>1</c:v>
                </c:pt>
                <c:pt idx="2">
                  <c:v>1</c:v>
                </c:pt>
                <c:pt idx="3">
                  <c:v>1</c:v>
                </c:pt>
                <c:pt idx="4">
                  <c:v>1</c:v>
                </c:pt>
                <c:pt idx="5">
                  <c:v>2</c:v>
                </c:pt>
              </c:numCache>
            </c:numRef>
          </c:val>
          <c:extLst>
            <c:ext xmlns:c16="http://schemas.microsoft.com/office/drawing/2014/chart" uri="{C3380CC4-5D6E-409C-BE32-E72D297353CC}">
              <c16:uniqueId val="{0000000C-B921-8346-B4CC-636B43373643}"/>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EAAA39"/>
              </a:solidFill>
              <a:ln w="19050">
                <a:noFill/>
              </a:ln>
              <a:effectLst/>
            </c:spPr>
            <c:extLst>
              <c:ext xmlns:c16="http://schemas.microsoft.com/office/drawing/2014/chart" uri="{C3380CC4-5D6E-409C-BE32-E72D297353CC}">
                <c16:uniqueId val="{00000001-4C36-0D4B-9ADE-D45CD48A0AB9}"/>
              </c:ext>
            </c:extLst>
          </c:dPt>
          <c:dPt>
            <c:idx val="1"/>
            <c:bubble3D val="0"/>
            <c:spPr>
              <a:solidFill>
                <a:srgbClr val="9B9B9B"/>
              </a:solidFill>
              <a:ln w="19050">
                <a:noFill/>
              </a:ln>
              <a:effectLst/>
            </c:spPr>
            <c:extLst>
              <c:ext xmlns:c16="http://schemas.microsoft.com/office/drawing/2014/chart" uri="{C3380CC4-5D6E-409C-BE32-E72D297353CC}">
                <c16:uniqueId val="{00000003-4C36-0D4B-9ADE-D45CD48A0AB9}"/>
              </c:ext>
            </c:extLst>
          </c:dPt>
          <c:dPt>
            <c:idx val="2"/>
            <c:bubble3D val="0"/>
            <c:spPr>
              <a:solidFill>
                <a:srgbClr val="DBDBDB"/>
              </a:solidFill>
              <a:ln w="19050">
                <a:noFill/>
              </a:ln>
              <a:effectLst/>
            </c:spPr>
            <c:extLst>
              <c:ext xmlns:c16="http://schemas.microsoft.com/office/drawing/2014/chart" uri="{C3380CC4-5D6E-409C-BE32-E72D297353CC}">
                <c16:uniqueId val="{00000005-4C36-0D4B-9ADE-D45CD48A0AB9}"/>
              </c:ext>
            </c:extLst>
          </c:dPt>
          <c:dPt>
            <c:idx val="3"/>
            <c:bubble3D val="0"/>
            <c:spPr>
              <a:solidFill>
                <a:schemeClr val="accent2"/>
              </a:solidFill>
              <a:ln w="19050">
                <a:noFill/>
              </a:ln>
              <a:effectLst/>
            </c:spPr>
            <c:extLst>
              <c:ext xmlns:c16="http://schemas.microsoft.com/office/drawing/2014/chart" uri="{C3380CC4-5D6E-409C-BE32-E72D297353CC}">
                <c16:uniqueId val="{00000007-4C36-0D4B-9ADE-D45CD48A0AB9}"/>
              </c:ext>
            </c:extLst>
          </c:dPt>
          <c:dPt>
            <c:idx val="4"/>
            <c:bubble3D val="0"/>
            <c:spPr>
              <a:solidFill>
                <a:schemeClr val="accent1"/>
              </a:solidFill>
              <a:ln w="19050">
                <a:noFill/>
              </a:ln>
              <a:effectLst/>
            </c:spPr>
            <c:extLst>
              <c:ext xmlns:c16="http://schemas.microsoft.com/office/drawing/2014/chart" uri="{C3380CC4-5D6E-409C-BE32-E72D297353CC}">
                <c16:uniqueId val="{00000009-4C36-0D4B-9ADE-D45CD48A0AB9}"/>
              </c:ext>
            </c:extLst>
          </c:dPt>
          <c:dLbls>
            <c:delete val="1"/>
          </c:dLbls>
          <c:cat>
            <c:strRef>
              <c:f>Sheet1!$A$2:$A$6</c:f>
              <c:strCache>
                <c:ptCount val="5"/>
                <c:pt idx="0">
                  <c:v>1st</c:v>
                </c:pt>
                <c:pt idx="1">
                  <c:v>2nd </c:v>
                </c:pt>
                <c:pt idx="2">
                  <c:v>3rd </c:v>
                </c:pt>
                <c:pt idx="3">
                  <c:v>4th</c:v>
                </c:pt>
                <c:pt idx="4">
                  <c:v>5th</c:v>
                </c:pt>
              </c:strCache>
            </c:strRef>
          </c:cat>
          <c:val>
            <c:numRef>
              <c:f>Sheet1!$B$2:$B$6</c:f>
              <c:numCache>
                <c:formatCode>General</c:formatCode>
                <c:ptCount val="5"/>
                <c:pt idx="0">
                  <c:v>1</c:v>
                </c:pt>
                <c:pt idx="1">
                  <c:v>1</c:v>
                </c:pt>
                <c:pt idx="2">
                  <c:v>1</c:v>
                </c:pt>
                <c:pt idx="3">
                  <c:v>1</c:v>
                </c:pt>
                <c:pt idx="4">
                  <c:v>2</c:v>
                </c:pt>
              </c:numCache>
            </c:numRef>
          </c:val>
          <c:extLst>
            <c:ext xmlns:c16="http://schemas.microsoft.com/office/drawing/2014/chart" uri="{C3380CC4-5D6E-409C-BE32-E72D297353CC}">
              <c16:uniqueId val="{0000000A-4C36-0D4B-9ADE-D45CD48A0AB9}"/>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EAA4A4"/>
              </a:solidFill>
              <a:ln w="19050">
                <a:noFill/>
              </a:ln>
              <a:effectLst/>
            </c:spPr>
            <c:extLst>
              <c:ext xmlns:c16="http://schemas.microsoft.com/office/drawing/2014/chart" uri="{C3380CC4-5D6E-409C-BE32-E72D297353CC}">
                <c16:uniqueId val="{00000001-0350-9B4A-9639-B8D9E8219AD1}"/>
              </c:ext>
            </c:extLst>
          </c:dPt>
          <c:dPt>
            <c:idx val="1"/>
            <c:bubble3D val="0"/>
            <c:spPr>
              <a:solidFill>
                <a:srgbClr val="F9CE8A"/>
              </a:solidFill>
              <a:ln w="19050">
                <a:noFill/>
              </a:ln>
              <a:effectLst/>
            </c:spPr>
            <c:extLst>
              <c:ext xmlns:c16="http://schemas.microsoft.com/office/drawing/2014/chart" uri="{C3380CC4-5D6E-409C-BE32-E72D297353CC}">
                <c16:uniqueId val="{00000003-0350-9B4A-9639-B8D9E8219AD1}"/>
              </c:ext>
            </c:extLst>
          </c:dPt>
          <c:dPt>
            <c:idx val="2"/>
            <c:bubble3D val="0"/>
            <c:spPr>
              <a:solidFill>
                <a:srgbClr val="64ABFF"/>
              </a:solidFill>
              <a:ln w="19050">
                <a:noFill/>
              </a:ln>
              <a:effectLst/>
            </c:spPr>
            <c:extLst>
              <c:ext xmlns:c16="http://schemas.microsoft.com/office/drawing/2014/chart" uri="{C3380CC4-5D6E-409C-BE32-E72D297353CC}">
                <c16:uniqueId val="{00000005-0350-9B4A-9639-B8D9E8219AD1}"/>
              </c:ext>
            </c:extLst>
          </c:dPt>
          <c:dPt>
            <c:idx val="3"/>
            <c:bubble3D val="0"/>
            <c:spPr>
              <a:solidFill>
                <a:srgbClr val="D15656"/>
              </a:solidFill>
              <a:ln w="19050">
                <a:noFill/>
              </a:ln>
              <a:effectLst/>
            </c:spPr>
            <c:extLst>
              <c:ext xmlns:c16="http://schemas.microsoft.com/office/drawing/2014/chart" uri="{C3380CC4-5D6E-409C-BE32-E72D297353CC}">
                <c16:uniqueId val="{00000007-0350-9B4A-9639-B8D9E8219AD1}"/>
              </c:ext>
            </c:extLst>
          </c:dPt>
          <c:dPt>
            <c:idx val="4"/>
            <c:bubble3D val="0"/>
            <c:spPr>
              <a:solidFill>
                <a:srgbClr val="EAAA39"/>
              </a:solidFill>
              <a:ln w="19050">
                <a:noFill/>
              </a:ln>
              <a:effectLst/>
            </c:spPr>
            <c:extLst>
              <c:ext xmlns:c16="http://schemas.microsoft.com/office/drawing/2014/chart" uri="{C3380CC4-5D6E-409C-BE32-E72D297353CC}">
                <c16:uniqueId val="{00000009-0350-9B4A-9639-B8D9E8219AD1}"/>
              </c:ext>
            </c:extLst>
          </c:dPt>
          <c:dPt>
            <c:idx val="5"/>
            <c:bubble3D val="0"/>
            <c:spPr>
              <a:solidFill>
                <a:srgbClr val="9B9B9B"/>
              </a:solidFill>
              <a:ln w="19050">
                <a:noFill/>
              </a:ln>
              <a:effectLst/>
            </c:spPr>
            <c:extLst>
              <c:ext xmlns:c16="http://schemas.microsoft.com/office/drawing/2014/chart" uri="{C3380CC4-5D6E-409C-BE32-E72D297353CC}">
                <c16:uniqueId val="{0000000B-0350-9B4A-9639-B8D9E8219AD1}"/>
              </c:ext>
            </c:extLst>
          </c:dPt>
          <c:dPt>
            <c:idx val="6"/>
            <c:bubble3D val="0"/>
            <c:spPr>
              <a:solidFill>
                <a:srgbClr val="DBDBDB"/>
              </a:solidFill>
              <a:ln w="19050">
                <a:noFill/>
              </a:ln>
              <a:effectLst/>
            </c:spPr>
            <c:extLst>
              <c:ext xmlns:c16="http://schemas.microsoft.com/office/drawing/2014/chart" uri="{C3380CC4-5D6E-409C-BE32-E72D297353CC}">
                <c16:uniqueId val="{0000000D-0350-9B4A-9639-B8D9E8219AD1}"/>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0350-9B4A-9639-B8D9E8219AD1}"/>
              </c:ext>
            </c:extLst>
          </c:dPt>
          <c:dPt>
            <c:idx val="8"/>
            <c:bubble3D val="0"/>
            <c:spPr>
              <a:solidFill>
                <a:schemeClr val="accent1"/>
              </a:solidFill>
              <a:ln w="19050">
                <a:noFill/>
              </a:ln>
              <a:effectLst/>
            </c:spPr>
            <c:extLst>
              <c:ext xmlns:c16="http://schemas.microsoft.com/office/drawing/2014/chart" uri="{C3380CC4-5D6E-409C-BE32-E72D297353CC}">
                <c16:uniqueId val="{00000011-0350-9B4A-9639-B8D9E8219AD1}"/>
              </c:ext>
            </c:extLst>
          </c:dPt>
          <c:dLbls>
            <c:delete val="1"/>
          </c:dLbls>
          <c:cat>
            <c:strRef>
              <c:f>Sheet1!$A$2:$A$10</c:f>
              <c:strCache>
                <c:ptCount val="9"/>
                <c:pt idx="0">
                  <c:v>0th</c:v>
                </c:pt>
                <c:pt idx="1">
                  <c:v>1st</c:v>
                </c:pt>
                <c:pt idx="2">
                  <c:v>2nd </c:v>
                </c:pt>
                <c:pt idx="3">
                  <c:v>3rd </c:v>
                </c:pt>
                <c:pt idx="4">
                  <c:v>4th</c:v>
                </c:pt>
                <c:pt idx="5">
                  <c:v>5th</c:v>
                </c:pt>
                <c:pt idx="6">
                  <c:v>6th</c:v>
                </c:pt>
                <c:pt idx="7">
                  <c:v>7th</c:v>
                </c:pt>
                <c:pt idx="8">
                  <c:v>8th</c:v>
                </c:pt>
              </c:strCache>
            </c:strRef>
          </c:cat>
          <c:val>
            <c:numRef>
              <c:f>Sheet1!$B$2:$B$10</c:f>
              <c:numCache>
                <c:formatCode>General</c:formatCode>
                <c:ptCount val="9"/>
                <c:pt idx="0">
                  <c:v>0.5</c:v>
                </c:pt>
                <c:pt idx="1">
                  <c:v>0.5</c:v>
                </c:pt>
                <c:pt idx="2">
                  <c:v>0.5</c:v>
                </c:pt>
                <c:pt idx="3">
                  <c:v>0.5</c:v>
                </c:pt>
                <c:pt idx="4">
                  <c:v>0.5</c:v>
                </c:pt>
                <c:pt idx="5">
                  <c:v>0.5</c:v>
                </c:pt>
                <c:pt idx="6">
                  <c:v>1</c:v>
                </c:pt>
                <c:pt idx="7">
                  <c:v>1</c:v>
                </c:pt>
                <c:pt idx="8">
                  <c:v>1</c:v>
                </c:pt>
              </c:numCache>
            </c:numRef>
          </c:val>
          <c:extLst>
            <c:ext xmlns:c16="http://schemas.microsoft.com/office/drawing/2014/chart" uri="{C3380CC4-5D6E-409C-BE32-E72D297353CC}">
              <c16:uniqueId val="{00000012-0350-9B4A-9639-B8D9E8219AD1}"/>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b="1" i="0">
                <a:latin typeface="Slalom Sans Bold" pitchFamily="2" charset="0"/>
              </a:rPr>
              <a:t>Chart Title</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7E0F-5648-888C-7688B7F853E6}"/>
            </c:ext>
          </c:extLst>
        </c:ser>
        <c:ser>
          <c:idx val="1"/>
          <c:order val="1"/>
          <c:tx>
            <c:strRef>
              <c:f>Sheet1!$C$1</c:f>
              <c:strCache>
                <c:ptCount val="1"/>
                <c:pt idx="0">
                  <c:v>Series 2</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7E0F-5648-888C-7688B7F853E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7E0F-5648-888C-7688B7F853E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1</c:v>
                </c:pt>
                <c:pt idx="1">
                  <c:v>3</c:v>
                </c:pt>
                <c:pt idx="2">
                  <c:v>2</c:v>
                </c:pt>
                <c:pt idx="3">
                  <c:v>1.5</c:v>
                </c:pt>
              </c:numCache>
            </c:numRef>
          </c:val>
          <c:extLst>
            <c:ext xmlns:c16="http://schemas.microsoft.com/office/drawing/2014/chart" uri="{C3380CC4-5D6E-409C-BE32-E72D297353CC}">
              <c16:uniqueId val="{00000003-7E0F-5648-888C-7688B7F853E6}"/>
            </c:ext>
          </c:extLst>
        </c:ser>
        <c:dLbls>
          <c:dLblPos val="ctr"/>
          <c:showLegendKey val="0"/>
          <c:showVal val="1"/>
          <c:showCatName val="0"/>
          <c:showSerName val="0"/>
          <c:showPercent val="0"/>
          <c:showBubbleSize val="0"/>
        </c:dLbls>
        <c:gapWidth val="100"/>
        <c:overlap val="100"/>
        <c:axId val="545421688"/>
        <c:axId val="545415456"/>
      </c:barChart>
      <c:catAx>
        <c:axId val="545421688"/>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2"/>
                </a:solidFill>
                <a:latin typeface="Slalom Sans Light" pitchFamily="2" charset="0"/>
                <a:ea typeface="+mn-ea"/>
                <a:cs typeface="+mn-cs"/>
              </a:defRPr>
            </a:pPr>
            <a:endParaRPr lang="en-US"/>
          </a:p>
        </c:txPr>
        <c:crossAx val="545415456"/>
        <c:crosses val="autoZero"/>
        <c:auto val="1"/>
        <c:lblAlgn val="ctr"/>
        <c:lblOffset val="100"/>
        <c:noMultiLvlLbl val="0"/>
      </c:catAx>
      <c:valAx>
        <c:axId val="545415456"/>
        <c:scaling>
          <c:orientation val="minMax"/>
        </c:scaling>
        <c:delete val="1"/>
        <c:axPos val="b"/>
        <c:numFmt formatCode="0%" sourceLinked="1"/>
        <c:majorTickMark val="none"/>
        <c:minorTickMark val="none"/>
        <c:tickLblPos val="nextTo"/>
        <c:crossAx val="545421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Slalo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b="1" i="0">
                <a:latin typeface="Slalom Sans Bold" pitchFamily="2" charset="0"/>
              </a:rPr>
              <a:t>Chart Title</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7E0F-5648-888C-7688B7F853E6}"/>
            </c:ext>
          </c:extLst>
        </c:ser>
        <c:ser>
          <c:idx val="1"/>
          <c:order val="1"/>
          <c:tx>
            <c:strRef>
              <c:f>Sheet1!$C$1</c:f>
              <c:strCache>
                <c:ptCount val="1"/>
                <c:pt idx="0">
                  <c:v>Series 2</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7E0F-5648-888C-7688B7F853E6}"/>
            </c:ext>
          </c:extLst>
        </c:ser>
        <c:ser>
          <c:idx val="2"/>
          <c:order val="2"/>
          <c:tx>
            <c:strRef>
              <c:f>Sheet1!$D$1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7E0F-5648-888C-7688B7F853E6}"/>
            </c:ext>
          </c:extLst>
        </c:ser>
        <c:ser>
          <c:idx val="3"/>
          <c:order val="3"/>
          <c:tx>
            <c:strRef>
              <c:f>Sheet1!$E$1</c:f>
              <c:strCache>
                <c:ptCount val="1"/>
                <c:pt idx="0">
                  <c:v>Series 4</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1</c:v>
                </c:pt>
                <c:pt idx="1">
                  <c:v>3</c:v>
                </c:pt>
                <c:pt idx="2">
                  <c:v>2</c:v>
                </c:pt>
                <c:pt idx="3">
                  <c:v>1.5</c:v>
                </c:pt>
              </c:numCache>
            </c:numRef>
          </c:val>
          <c:extLst>
            <c:ext xmlns:c16="http://schemas.microsoft.com/office/drawing/2014/chart" uri="{C3380CC4-5D6E-409C-BE32-E72D297353CC}">
              <c16:uniqueId val="{00000003-7E0F-5648-888C-7688B7F853E6}"/>
            </c:ext>
          </c:extLst>
        </c:ser>
        <c:dLbls>
          <c:dLblPos val="ctr"/>
          <c:showLegendKey val="0"/>
          <c:showVal val="1"/>
          <c:showCatName val="0"/>
          <c:showSerName val="0"/>
          <c:showPercent val="0"/>
          <c:showBubbleSize val="0"/>
        </c:dLbls>
        <c:gapWidth val="100"/>
        <c:overlap val="100"/>
        <c:axId val="545421688"/>
        <c:axId val="545415456"/>
      </c:barChart>
      <c:catAx>
        <c:axId val="545421688"/>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2"/>
                </a:solidFill>
                <a:latin typeface="Slalom Sans Light" pitchFamily="2" charset="0"/>
                <a:ea typeface="+mn-ea"/>
                <a:cs typeface="+mn-cs"/>
              </a:defRPr>
            </a:pPr>
            <a:endParaRPr lang="en-US"/>
          </a:p>
        </c:txPr>
        <c:crossAx val="545415456"/>
        <c:crosses val="autoZero"/>
        <c:auto val="1"/>
        <c:lblAlgn val="ctr"/>
        <c:lblOffset val="100"/>
        <c:noMultiLvlLbl val="0"/>
      </c:catAx>
      <c:valAx>
        <c:axId val="545415456"/>
        <c:scaling>
          <c:orientation val="minMax"/>
        </c:scaling>
        <c:delete val="1"/>
        <c:axPos val="b"/>
        <c:numFmt formatCode="0%" sourceLinked="1"/>
        <c:majorTickMark val="none"/>
        <c:minorTickMark val="none"/>
        <c:tickLblPos val="nextTo"/>
        <c:crossAx val="545421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Slalo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bg1"/>
                </a:solidFill>
                <a:latin typeface="+mn-lt"/>
                <a:ea typeface="+mn-ea"/>
                <a:cs typeface="+mn-cs"/>
              </a:defRPr>
            </a:pPr>
            <a:r>
              <a:rPr lang="en-US" b="1" i="0">
                <a:solidFill>
                  <a:schemeClr val="bg1"/>
                </a:solidFill>
                <a:latin typeface="Slalom Sans Bold" pitchFamily="2" charset="0"/>
              </a:rPr>
              <a:t>Chart Title</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7E0F-5648-888C-7688B7F853E6}"/>
            </c:ext>
          </c:extLst>
        </c:ser>
        <c:ser>
          <c:idx val="1"/>
          <c:order val="1"/>
          <c:tx>
            <c:strRef>
              <c:f>Sheet1!$C$1</c:f>
              <c:strCache>
                <c:ptCount val="1"/>
                <c:pt idx="0">
                  <c:v>Series 2</c:v>
                </c:pt>
              </c:strCache>
            </c:strRef>
          </c:tx>
          <c:spPr>
            <a:solidFill>
              <a:schemeClr val="tx1">
                <a:lumMod val="50000"/>
                <a:lumOff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7E0F-5648-888C-7688B7F853E6}"/>
            </c:ext>
          </c:extLst>
        </c:ser>
        <c:ser>
          <c:idx val="2"/>
          <c:order val="2"/>
          <c:tx>
            <c:strRef>
              <c:f>Sheet1!$D$1</c:f>
              <c:strCache>
                <c:ptCount val="1"/>
                <c:pt idx="0">
                  <c:v>Series 3</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7E0F-5648-888C-7688B7F853E6}"/>
            </c:ext>
          </c:extLst>
        </c:ser>
        <c:ser>
          <c:idx val="3"/>
          <c:order val="3"/>
          <c:tx>
            <c:strRef>
              <c:f>Sheet1!$E$1</c:f>
              <c:strCache>
                <c:ptCount val="1"/>
                <c:pt idx="0">
                  <c:v>Series 4</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1</c:v>
                </c:pt>
                <c:pt idx="1">
                  <c:v>3</c:v>
                </c:pt>
                <c:pt idx="2">
                  <c:v>2</c:v>
                </c:pt>
                <c:pt idx="3">
                  <c:v>1.5</c:v>
                </c:pt>
              </c:numCache>
            </c:numRef>
          </c:val>
          <c:extLst>
            <c:ext xmlns:c16="http://schemas.microsoft.com/office/drawing/2014/chart" uri="{C3380CC4-5D6E-409C-BE32-E72D297353CC}">
              <c16:uniqueId val="{00000003-7E0F-5648-888C-7688B7F853E6}"/>
            </c:ext>
          </c:extLst>
        </c:ser>
        <c:dLbls>
          <c:dLblPos val="ctr"/>
          <c:showLegendKey val="0"/>
          <c:showVal val="1"/>
          <c:showCatName val="0"/>
          <c:showSerName val="0"/>
          <c:showPercent val="0"/>
          <c:showBubbleSize val="0"/>
        </c:dLbls>
        <c:gapWidth val="100"/>
        <c:overlap val="100"/>
        <c:axId val="545421688"/>
        <c:axId val="545415456"/>
      </c:barChart>
      <c:catAx>
        <c:axId val="545421688"/>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bg1">
                    <a:lumMod val="85000"/>
                  </a:schemeClr>
                </a:solidFill>
                <a:latin typeface="Slalom Sans Light" pitchFamily="2" charset="0"/>
                <a:ea typeface="+mn-ea"/>
                <a:cs typeface="+mn-cs"/>
              </a:defRPr>
            </a:pPr>
            <a:endParaRPr lang="en-US"/>
          </a:p>
        </c:txPr>
        <c:crossAx val="545415456"/>
        <c:crosses val="autoZero"/>
        <c:auto val="1"/>
        <c:lblAlgn val="ctr"/>
        <c:lblOffset val="100"/>
        <c:noMultiLvlLbl val="0"/>
      </c:catAx>
      <c:valAx>
        <c:axId val="545415456"/>
        <c:scaling>
          <c:orientation val="minMax"/>
        </c:scaling>
        <c:delete val="1"/>
        <c:axPos val="b"/>
        <c:numFmt formatCode="0%" sourceLinked="1"/>
        <c:majorTickMark val="none"/>
        <c:minorTickMark val="none"/>
        <c:tickLblPos val="nextTo"/>
        <c:crossAx val="545421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Slalo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spPr>
            <a:solidFill>
              <a:schemeClr val="accent4"/>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2C4-5043-BAFC-2A946FE3DD89}"/>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92C4-5043-BAFC-2A946FE3DD89}"/>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BEE9-EF43-900D-189D9DA33E61}"/>
              </c:ext>
            </c:extLst>
          </c:dPt>
          <c:dPt>
            <c:idx val="3"/>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0-34FA-4044-BB55-64D78500185F}"/>
              </c:ext>
            </c:extLst>
          </c:dPt>
          <c:cat>
            <c:strRef>
              <c:f>Sheet1!$A$2:$A$5</c:f>
              <c:strCache>
                <c:ptCount val="4"/>
                <c:pt idx="0">
                  <c:v>Example</c:v>
                </c:pt>
                <c:pt idx="1">
                  <c:v>Example</c:v>
                </c:pt>
                <c:pt idx="2">
                  <c:v>Example</c:v>
                </c:pt>
                <c:pt idx="3">
                  <c:v>Example</c:v>
                </c:pt>
              </c:strCache>
            </c:strRef>
          </c:cat>
          <c:val>
            <c:numRef>
              <c:f>Sheet1!$B$2:$B$5</c:f>
              <c:numCache>
                <c:formatCode>General</c:formatCode>
                <c:ptCount val="4"/>
                <c:pt idx="0">
                  <c:v>50</c:v>
                </c:pt>
                <c:pt idx="1">
                  <c:v>30</c:v>
                </c:pt>
                <c:pt idx="2">
                  <c:v>10</c:v>
                </c:pt>
                <c:pt idx="3">
                  <c:v>10</c:v>
                </c:pt>
              </c:numCache>
            </c:numRef>
          </c:val>
          <c:extLst>
            <c:ext xmlns:c16="http://schemas.microsoft.com/office/drawing/2014/chart" uri="{C3380CC4-5D6E-409C-BE32-E72D297353CC}">
              <c16:uniqueId val="{00000004-92C4-5043-BAFC-2A946FE3DD8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spPr>
            <a:solidFill>
              <a:schemeClr val="accent4"/>
            </a:solidFill>
            <a:ln>
              <a:solidFill>
                <a:schemeClr val="accent2"/>
              </a:solidFill>
            </a:ln>
          </c:spPr>
          <c:dPt>
            <c:idx val="0"/>
            <c:bubble3D val="0"/>
            <c:spPr>
              <a:solidFill>
                <a:schemeClr val="accent6"/>
              </a:solidFill>
              <a:ln w="19050">
                <a:solidFill>
                  <a:schemeClr val="accent2"/>
                </a:solidFill>
              </a:ln>
              <a:effectLst/>
            </c:spPr>
            <c:extLst>
              <c:ext xmlns:c16="http://schemas.microsoft.com/office/drawing/2014/chart" uri="{C3380CC4-5D6E-409C-BE32-E72D297353CC}">
                <c16:uniqueId val="{00000001-92C4-5043-BAFC-2A946FE3DD89}"/>
              </c:ext>
            </c:extLst>
          </c:dPt>
          <c:dPt>
            <c:idx val="1"/>
            <c:bubble3D val="0"/>
            <c:spPr>
              <a:solidFill>
                <a:schemeClr val="bg1"/>
              </a:solidFill>
              <a:ln w="19050">
                <a:solidFill>
                  <a:schemeClr val="accent2"/>
                </a:solidFill>
              </a:ln>
              <a:effectLst/>
            </c:spPr>
            <c:extLst>
              <c:ext xmlns:c16="http://schemas.microsoft.com/office/drawing/2014/chart" uri="{C3380CC4-5D6E-409C-BE32-E72D297353CC}">
                <c16:uniqueId val="{00000003-92C4-5043-BAFC-2A946FE3DD89}"/>
              </c:ext>
            </c:extLst>
          </c:dPt>
          <c:dPt>
            <c:idx val="2"/>
            <c:bubble3D val="0"/>
            <c:spPr>
              <a:solidFill>
                <a:schemeClr val="tx2"/>
              </a:solidFill>
              <a:ln w="19050">
                <a:solidFill>
                  <a:schemeClr val="accent2"/>
                </a:solidFill>
              </a:ln>
              <a:effectLst/>
            </c:spPr>
            <c:extLst>
              <c:ext xmlns:c16="http://schemas.microsoft.com/office/drawing/2014/chart" uri="{C3380CC4-5D6E-409C-BE32-E72D297353CC}">
                <c16:uniqueId val="{00000000-72EA-9245-80B4-CC53789FD754}"/>
              </c:ext>
            </c:extLst>
          </c:dPt>
          <c:dPt>
            <c:idx val="3"/>
            <c:bubble3D val="0"/>
            <c:spPr>
              <a:solidFill>
                <a:schemeClr val="accent3">
                  <a:lumMod val="60000"/>
                  <a:lumOff val="40000"/>
                </a:schemeClr>
              </a:solidFill>
              <a:ln w="19050">
                <a:solidFill>
                  <a:schemeClr val="accent2"/>
                </a:solidFill>
              </a:ln>
              <a:effectLst/>
            </c:spPr>
            <c:extLst>
              <c:ext xmlns:c16="http://schemas.microsoft.com/office/drawing/2014/chart" uri="{C3380CC4-5D6E-409C-BE32-E72D297353CC}">
                <c16:uniqueId val="{00000000-34FA-4044-BB55-64D78500185F}"/>
              </c:ext>
            </c:extLst>
          </c:dPt>
          <c:cat>
            <c:strRef>
              <c:f>Sheet1!$A$2:$A$5</c:f>
              <c:strCache>
                <c:ptCount val="4"/>
                <c:pt idx="0">
                  <c:v>Example</c:v>
                </c:pt>
                <c:pt idx="1">
                  <c:v>Example</c:v>
                </c:pt>
                <c:pt idx="2">
                  <c:v>Example</c:v>
                </c:pt>
                <c:pt idx="3">
                  <c:v>Example</c:v>
                </c:pt>
              </c:strCache>
            </c:strRef>
          </c:cat>
          <c:val>
            <c:numRef>
              <c:f>Sheet1!$B$2:$B$5</c:f>
              <c:numCache>
                <c:formatCode>General</c:formatCode>
                <c:ptCount val="4"/>
                <c:pt idx="0">
                  <c:v>50</c:v>
                </c:pt>
                <c:pt idx="1">
                  <c:v>30</c:v>
                </c:pt>
                <c:pt idx="2">
                  <c:v>10</c:v>
                </c:pt>
                <c:pt idx="3">
                  <c:v>10</c:v>
                </c:pt>
              </c:numCache>
            </c:numRef>
          </c:val>
          <c:extLst>
            <c:ext xmlns:c16="http://schemas.microsoft.com/office/drawing/2014/chart" uri="{C3380CC4-5D6E-409C-BE32-E72D297353CC}">
              <c16:uniqueId val="{00000004-92C4-5043-BAFC-2A946FE3DD8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364079013967E-2"/>
          <c:y val="0.14843094677598301"/>
          <c:w val="0.69241293181921904"/>
          <c:h val="0.80355351038594403"/>
        </c:manualLayout>
      </c:layout>
      <c:pieChart>
        <c:varyColors val="1"/>
        <c:ser>
          <c:idx val="0"/>
          <c:order val="0"/>
          <c:tx>
            <c:strRef>
              <c:f>Sheet1!$B$1</c:f>
              <c:strCache>
                <c:ptCount val="1"/>
                <c:pt idx="0">
                  <c:v>Sales</c:v>
                </c:pt>
              </c:strCache>
            </c:strRef>
          </c:tx>
          <c:spPr>
            <a:solidFill>
              <a:schemeClr val="accent1"/>
            </a:solidFill>
          </c:spPr>
          <c:dPt>
            <c:idx val="0"/>
            <c:bubble3D val="0"/>
            <c:extLst>
              <c:ext xmlns:c16="http://schemas.microsoft.com/office/drawing/2014/chart" uri="{C3380CC4-5D6E-409C-BE32-E72D297353CC}">
                <c16:uniqueId val="{00000001-0E2C-4EE1-A0DF-963F78516F15}"/>
              </c:ext>
            </c:extLst>
          </c:dPt>
          <c:dPt>
            <c:idx val="1"/>
            <c:bubble3D val="0"/>
            <c:spPr>
              <a:solidFill>
                <a:schemeClr val="accent3"/>
              </a:solidFill>
            </c:spPr>
            <c:extLst>
              <c:ext xmlns:c16="http://schemas.microsoft.com/office/drawing/2014/chart" uri="{C3380CC4-5D6E-409C-BE32-E72D297353CC}">
                <c16:uniqueId val="{00000003-0E2C-4EE1-A0DF-963F78516F15}"/>
              </c:ext>
            </c:extLst>
          </c:dPt>
          <c:dPt>
            <c:idx val="2"/>
            <c:bubble3D val="0"/>
            <c:spPr>
              <a:solidFill>
                <a:schemeClr val="accent3">
                  <a:lumMod val="75000"/>
                </a:schemeClr>
              </a:solidFill>
            </c:spPr>
            <c:extLst>
              <c:ext xmlns:c16="http://schemas.microsoft.com/office/drawing/2014/chart" uri="{C3380CC4-5D6E-409C-BE32-E72D297353CC}">
                <c16:uniqueId val="{00000005-0E2C-4EE1-A0DF-963F78516F15}"/>
              </c:ext>
            </c:extLst>
          </c:dPt>
          <c:dPt>
            <c:idx val="3"/>
            <c:bubble3D val="0"/>
            <c:spPr>
              <a:solidFill>
                <a:schemeClr val="accent2"/>
              </a:solidFill>
            </c:spPr>
            <c:extLst>
              <c:ext xmlns:c16="http://schemas.microsoft.com/office/drawing/2014/chart" uri="{C3380CC4-5D6E-409C-BE32-E72D297353CC}">
                <c16:uniqueId val="{00000007-0E2C-4EE1-A0DF-963F78516F15}"/>
              </c:ext>
            </c:extLst>
          </c:dPt>
          <c:dLbls>
            <c:dLbl>
              <c:idx val="0"/>
              <c:layout>
                <c:manualLayout>
                  <c:x val="-0.23658742801451799"/>
                  <c:y val="-4.8908818096733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E2C-4EE1-A0DF-963F78516F15}"/>
                </c:ext>
              </c:extLst>
            </c:dLbl>
            <c:dLbl>
              <c:idx val="1"/>
              <c:layout>
                <c:manualLayout>
                  <c:x val="0.12934644002081599"/>
                  <c:y val="-7.825666750851349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E2C-4EE1-A0DF-963F78516F15}"/>
                </c:ext>
              </c:extLst>
            </c:dLbl>
            <c:dLbl>
              <c:idx val="2"/>
              <c:layout>
                <c:manualLayout>
                  <c:x val="0.11642116455924199"/>
                  <c:y val="0.12129195409129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2C-4EE1-A0DF-963F78516F15}"/>
                </c:ext>
              </c:extLst>
            </c:dLbl>
            <c:dLbl>
              <c:idx val="3"/>
              <c:layout>
                <c:manualLayout>
                  <c:x val="6.1499337250244E-2"/>
                  <c:y val="0.18067103436550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E2C-4EE1-A0DF-963F78516F15}"/>
                </c:ext>
              </c:extLst>
            </c:dLbl>
            <c:spPr>
              <a:noFill/>
              <a:ln>
                <a:noFill/>
              </a:ln>
              <a:effectLst/>
            </c:spPr>
            <c:txPr>
              <a:bodyPr/>
              <a:lstStyle/>
              <a:p>
                <a:pPr>
                  <a:defRPr b="1" i="0">
                    <a:solidFill>
                      <a:schemeClr val="bg1"/>
                    </a:solidFill>
                    <a:latin typeface="Slalom Sans Bold" pitchFamily="2" charset="0"/>
                  </a:defRPr>
                </a:pPr>
                <a:endParaRPr lang="en-US"/>
              </a:p>
            </c:txPr>
            <c:dLblPos val="ct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Data A</c:v>
                </c:pt>
                <c:pt idx="1">
                  <c:v>Data B</c:v>
                </c:pt>
                <c:pt idx="2">
                  <c:v>Data C</c:v>
                </c:pt>
                <c:pt idx="3">
                  <c:v>Data D</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0E2C-4EE1-A0DF-963F78516F15}"/>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75493368139079298"/>
          <c:y val="0.32458297818701298"/>
          <c:w val="0.19537965157939499"/>
          <c:h val="0.38418528433714699"/>
        </c:manualLayout>
      </c:layout>
      <c:overlay val="1"/>
      <c:txPr>
        <a:bodyPr/>
        <a:lstStyle/>
        <a:p>
          <a:pPr>
            <a:defRPr sz="1400" b="0" i="0">
              <a:latin typeface="Slalom Sans Light" pitchFamily="2" charset="0"/>
            </a:defRPr>
          </a:pPr>
          <a:endParaRPr lang="en-US"/>
        </a:p>
      </c:txPr>
    </c:legend>
    <c:plotVisOnly val="1"/>
    <c:dispBlanksAs val="gap"/>
    <c:showDLblsOverMax val="0"/>
  </c:chart>
  <c:txPr>
    <a:bodyPr/>
    <a:lstStyle/>
    <a:p>
      <a:pPr>
        <a:defRPr sz="16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364079013967E-2"/>
          <c:y val="0.14843094677598301"/>
          <c:w val="0.69241293181921904"/>
          <c:h val="0.80355351038594403"/>
        </c:manualLayout>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6"/>
              </a:solidFill>
            </c:spPr>
            <c:extLst>
              <c:ext xmlns:c16="http://schemas.microsoft.com/office/drawing/2014/chart" uri="{C3380CC4-5D6E-409C-BE32-E72D297353CC}">
                <c16:uniqueId val="{00000001-0E2C-4EE1-A0DF-963F78516F15}"/>
              </c:ext>
            </c:extLst>
          </c:dPt>
          <c:dPt>
            <c:idx val="1"/>
            <c:bubble3D val="0"/>
            <c:spPr>
              <a:solidFill>
                <a:schemeClr val="accent5"/>
              </a:solidFill>
            </c:spPr>
            <c:extLst>
              <c:ext xmlns:c16="http://schemas.microsoft.com/office/drawing/2014/chart" uri="{C3380CC4-5D6E-409C-BE32-E72D297353CC}">
                <c16:uniqueId val="{00000003-0E2C-4EE1-A0DF-963F78516F15}"/>
              </c:ext>
            </c:extLst>
          </c:dPt>
          <c:dPt>
            <c:idx val="2"/>
            <c:bubble3D val="0"/>
            <c:spPr>
              <a:solidFill>
                <a:schemeClr val="accent3">
                  <a:lumMod val="75000"/>
                </a:schemeClr>
              </a:solidFill>
            </c:spPr>
            <c:extLst>
              <c:ext xmlns:c16="http://schemas.microsoft.com/office/drawing/2014/chart" uri="{C3380CC4-5D6E-409C-BE32-E72D297353CC}">
                <c16:uniqueId val="{00000005-0E2C-4EE1-A0DF-963F78516F15}"/>
              </c:ext>
            </c:extLst>
          </c:dPt>
          <c:dPt>
            <c:idx val="3"/>
            <c:bubble3D val="0"/>
            <c:spPr>
              <a:solidFill>
                <a:schemeClr val="accent2"/>
              </a:solidFill>
            </c:spPr>
            <c:extLst>
              <c:ext xmlns:c16="http://schemas.microsoft.com/office/drawing/2014/chart" uri="{C3380CC4-5D6E-409C-BE32-E72D297353CC}">
                <c16:uniqueId val="{00000007-0E2C-4EE1-A0DF-963F78516F15}"/>
              </c:ext>
            </c:extLst>
          </c:dPt>
          <c:dLbls>
            <c:dLbl>
              <c:idx val="0"/>
              <c:layout>
                <c:manualLayout>
                  <c:x val="-0.23658742801451799"/>
                  <c:y val="-4.8908818096733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E2C-4EE1-A0DF-963F78516F15}"/>
                </c:ext>
              </c:extLst>
            </c:dLbl>
            <c:dLbl>
              <c:idx val="1"/>
              <c:layout>
                <c:manualLayout>
                  <c:x val="0.12934644002081599"/>
                  <c:y val="-7.8256667508513497E-2"/>
                </c:manualLayout>
              </c:layout>
              <c:spPr>
                <a:noFill/>
                <a:ln>
                  <a:noFill/>
                </a:ln>
                <a:effectLst/>
              </c:spPr>
              <c:txPr>
                <a:bodyPr/>
                <a:lstStyle/>
                <a:p>
                  <a:pPr>
                    <a:defRPr sz="1600" b="1" i="0">
                      <a:solidFill>
                        <a:schemeClr val="accent2"/>
                      </a:solidFill>
                      <a:latin typeface="Slalom Sans Bold" pitchFamily="2" charset="0"/>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E2C-4EE1-A0DF-963F78516F15}"/>
                </c:ext>
              </c:extLst>
            </c:dLbl>
            <c:dLbl>
              <c:idx val="2"/>
              <c:layout>
                <c:manualLayout>
                  <c:x val="0.11642116455924199"/>
                  <c:y val="0.12129195409129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2C-4EE1-A0DF-963F78516F15}"/>
                </c:ext>
              </c:extLst>
            </c:dLbl>
            <c:dLbl>
              <c:idx val="3"/>
              <c:layout>
                <c:manualLayout>
                  <c:x val="6.1499337250244E-2"/>
                  <c:y val="0.18067103436550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E2C-4EE1-A0DF-963F78516F15}"/>
                </c:ext>
              </c:extLst>
            </c:dLbl>
            <c:spPr>
              <a:noFill/>
              <a:ln>
                <a:noFill/>
              </a:ln>
              <a:effectLst/>
            </c:spPr>
            <c:txPr>
              <a:bodyPr/>
              <a:lstStyle/>
              <a:p>
                <a:pPr>
                  <a:defRPr sz="1600" b="1" i="0">
                    <a:solidFill>
                      <a:schemeClr val="bg1"/>
                    </a:solidFill>
                    <a:latin typeface="Slalom Sans Bold" pitchFamily="2" charset="0"/>
                  </a:defRPr>
                </a:pPr>
                <a:endParaRPr lang="en-US"/>
              </a:p>
            </c:txPr>
            <c:dLblPos val="ct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Data A</c:v>
                </c:pt>
                <c:pt idx="1">
                  <c:v>Data B</c:v>
                </c:pt>
                <c:pt idx="2">
                  <c:v>Data C</c:v>
                </c:pt>
                <c:pt idx="3">
                  <c:v>Data D</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0E2C-4EE1-A0DF-963F78516F15}"/>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75493368139079298"/>
          <c:y val="0.32458297818701298"/>
          <c:w val="0.19537965157939499"/>
          <c:h val="0.38418528433714699"/>
        </c:manualLayout>
      </c:layout>
      <c:overlay val="1"/>
      <c:txPr>
        <a:bodyPr/>
        <a:lstStyle/>
        <a:p>
          <a:pPr>
            <a:defRPr sz="1400" b="0" i="0">
              <a:latin typeface="Slalom Sans Light" pitchFamily="2" charset="0"/>
            </a:defRPr>
          </a:pPr>
          <a:endParaRPr lang="en-US"/>
        </a:p>
      </c:txPr>
    </c:legend>
    <c:plotVisOnly val="1"/>
    <c:dispBlanksAs val="gap"/>
    <c:showDLblsOverMax val="0"/>
  </c:chart>
  <c:txPr>
    <a:bodyPr/>
    <a:lstStyle/>
    <a:p>
      <a:pPr>
        <a:defRPr sz="16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Example</c:v>
                </c:pt>
              </c:strCache>
            </c:strRef>
          </c:tx>
          <c:spPr>
            <a:solidFill>
              <a:schemeClr val="accent1"/>
            </a:solidFill>
            <a:ln w="19050">
              <a:solidFill>
                <a:schemeClr val="lt1"/>
              </a:solidFill>
            </a:ln>
            <a:effectLst/>
          </c:spPr>
          <c:invertIfNegative val="0"/>
          <c:dPt>
            <c:idx val="0"/>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1-82FA-6B4D-B284-4DE0D9F9DD7A}"/>
              </c:ext>
            </c:extLst>
          </c:dPt>
          <c:dPt>
            <c:idx val="1"/>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3-82FA-6B4D-B284-4DE0D9F9DD7A}"/>
              </c:ext>
            </c:extLst>
          </c:dPt>
          <c:cat>
            <c:strRef>
              <c:f>Sheet1!$A$2:$A$3</c:f>
              <c:strCache>
                <c:ptCount val="2"/>
                <c:pt idx="0">
                  <c:v>Example</c:v>
                </c:pt>
                <c:pt idx="1">
                  <c:v>Example</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82FA-6B4D-B284-4DE0D9F9DD7A}"/>
            </c:ext>
          </c:extLst>
        </c:ser>
        <c:dLbls>
          <c:showLegendKey val="0"/>
          <c:showVal val="0"/>
          <c:showCatName val="0"/>
          <c:showSerName val="0"/>
          <c:showPercent val="0"/>
          <c:showBubbleSize val="0"/>
        </c:dLbls>
        <c:gapWidth val="100"/>
        <c:axId val="686017919"/>
        <c:axId val="727963983"/>
      </c:barChart>
      <c:catAx>
        <c:axId val="6860179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Slalom Sans Bold" pitchFamily="2" charset="0"/>
                <a:ea typeface="+mn-ea"/>
                <a:cs typeface="+mn-cs"/>
              </a:defRPr>
            </a:pPr>
            <a:endParaRPr lang="en-US"/>
          </a:p>
        </c:txPr>
        <c:crossAx val="727963983"/>
        <c:crosses val="autoZero"/>
        <c:auto val="1"/>
        <c:lblAlgn val="ctr"/>
        <c:lblOffset val="100"/>
        <c:noMultiLvlLbl val="0"/>
      </c:catAx>
      <c:valAx>
        <c:axId val="727963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Slalom Sans Light" pitchFamily="2" charset="0"/>
                <a:ea typeface="+mn-ea"/>
                <a:cs typeface="+mn-cs"/>
              </a:defRPr>
            </a:pPr>
            <a:endParaRPr lang="en-US"/>
          </a:p>
        </c:txPr>
        <c:crossAx val="686017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b="0" i="0">
          <a:solidFill>
            <a:schemeClr val="tx1"/>
          </a:solidFill>
          <a:latin typeface="Slalom Sans Light"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D14-4EC2-997E-639C5C631335}"/>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2-6DAB-884B-9B6D-1B31E09FFF67}"/>
              </c:ext>
            </c:extLst>
          </c:dPt>
          <c:cat>
            <c:strRef>
              <c:f>Sheet1!$A$2:$A$3</c:f>
              <c:strCache>
                <c:ptCount val="2"/>
                <c:pt idx="0">
                  <c:v>Example</c:v>
                </c:pt>
                <c:pt idx="1">
                  <c:v>Example</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0-6DAB-884B-9B6D-1B31E09FFF6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spPr>
            <a:solidFill>
              <a:schemeClr val="accent4"/>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B60-364C-8BC9-4D786A4A5368}"/>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B60-364C-8BC9-4D786A4A5368}"/>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B3C8-4F53-9550-1AC5EF185CD7}"/>
              </c:ext>
            </c:extLst>
          </c:dPt>
          <c:cat>
            <c:strRef>
              <c:f>Sheet1!$A$2:$A$4</c:f>
              <c:strCache>
                <c:ptCount val="3"/>
                <c:pt idx="0">
                  <c:v>Example</c:v>
                </c:pt>
                <c:pt idx="1">
                  <c:v>Example</c:v>
                </c:pt>
                <c:pt idx="2">
                  <c:v>Example</c:v>
                </c:pt>
              </c:strCache>
            </c:strRef>
          </c:cat>
          <c:val>
            <c:numRef>
              <c:f>Sheet1!$B$2:$B$4</c:f>
              <c:numCache>
                <c:formatCode>General</c:formatCode>
                <c:ptCount val="3"/>
                <c:pt idx="0">
                  <c:v>33</c:v>
                </c:pt>
                <c:pt idx="1">
                  <c:v>33</c:v>
                </c:pt>
                <c:pt idx="2">
                  <c:v>33</c:v>
                </c:pt>
              </c:numCache>
            </c:numRef>
          </c:val>
          <c:extLst>
            <c:ext xmlns:c16="http://schemas.microsoft.com/office/drawing/2014/chart" uri="{C3380CC4-5D6E-409C-BE32-E72D297353CC}">
              <c16:uniqueId val="{00000000-6DAB-884B-9B6D-1B31E09FFF6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B60-364C-8BC9-4D786A4A53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B60-364C-8BC9-4D786A4A5368}"/>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4-46B3-0045-AF77-E69635E6007B}"/>
              </c:ext>
            </c:extLst>
          </c:dPt>
          <c:cat>
            <c:strRef>
              <c:f>Sheet1!$A$2:$A$4</c:f>
              <c:strCache>
                <c:ptCount val="3"/>
                <c:pt idx="0">
                  <c:v>Example</c:v>
                </c:pt>
                <c:pt idx="1">
                  <c:v>Example</c:v>
                </c:pt>
                <c:pt idx="2">
                  <c:v>Example</c:v>
                </c:pt>
              </c:strCache>
            </c:strRef>
          </c:cat>
          <c:val>
            <c:numRef>
              <c:f>Sheet1!$B$2:$B$4</c:f>
              <c:numCache>
                <c:formatCode>General</c:formatCode>
                <c:ptCount val="3"/>
                <c:pt idx="0">
                  <c:v>50</c:v>
                </c:pt>
                <c:pt idx="1">
                  <c:v>25</c:v>
                </c:pt>
                <c:pt idx="2">
                  <c:v>25</c:v>
                </c:pt>
              </c:numCache>
            </c:numRef>
          </c:val>
          <c:extLst>
            <c:ext xmlns:c16="http://schemas.microsoft.com/office/drawing/2014/chart" uri="{C3380CC4-5D6E-409C-BE32-E72D297353CC}">
              <c16:uniqueId val="{00000000-6DAB-884B-9B6D-1B31E09FFF6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Slalom Sans Light" pitchFamily="2" charset="77"/>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Slalom Sans Light" pitchFamily="2" charset="77"/>
              </a:defRPr>
            </a:lvl1pPr>
          </a:lstStyle>
          <a:p>
            <a:fld id="{8F5E64C8-9D9E-4CF5-AA89-8B029B5028BE}" type="datetimeFigureOut">
              <a:rPr lang="en-GB" smtClean="0"/>
              <a:pPr/>
              <a:t>09/11/2021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Slalom Sans Light" pitchFamily="2" charset="77"/>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Slalom Sans Light" pitchFamily="2" charset="77"/>
              </a:defRPr>
            </a:lvl1pPr>
          </a:lstStyle>
          <a:p>
            <a:fld id="{C808EFC2-4632-4E01-92E9-1642575513B6}" type="slidenum">
              <a:rPr lang="en-GB" smtClean="0"/>
              <a:pPr/>
              <a:t>‹#›</a:t>
            </a:fld>
            <a:endParaRPr lang="en-GB" dirty="0"/>
          </a:p>
        </p:txBody>
      </p:sp>
    </p:spTree>
    <p:extLst>
      <p:ext uri="{BB962C8B-B14F-4D97-AF65-F5344CB8AC3E}">
        <p14:creationId xmlns:p14="http://schemas.microsoft.com/office/powerpoint/2010/main" val="239820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Slalom Sans Light" pitchFamily="2" charset="77"/>
        <a:ea typeface="+mn-ea"/>
        <a:cs typeface="+mn-cs"/>
      </a:defRPr>
    </a:lvl1pPr>
    <a:lvl2pPr marL="457200" algn="l" defTabSz="914400" rtl="0" eaLnBrk="1" latinLnBrk="0" hangingPunct="1">
      <a:defRPr sz="1200" b="0" i="0" kern="1200">
        <a:solidFill>
          <a:schemeClr val="tx1"/>
        </a:solidFill>
        <a:latin typeface="Slalom Sans Light" pitchFamily="2" charset="77"/>
        <a:ea typeface="+mn-ea"/>
        <a:cs typeface="+mn-cs"/>
      </a:defRPr>
    </a:lvl2pPr>
    <a:lvl3pPr marL="914400" algn="l" defTabSz="914400" rtl="0" eaLnBrk="1" latinLnBrk="0" hangingPunct="1">
      <a:defRPr sz="1200" b="0" i="0" kern="1200">
        <a:solidFill>
          <a:schemeClr val="tx1"/>
        </a:solidFill>
        <a:latin typeface="Slalom Sans Light" pitchFamily="2" charset="77"/>
        <a:ea typeface="+mn-ea"/>
        <a:cs typeface="+mn-cs"/>
      </a:defRPr>
    </a:lvl3pPr>
    <a:lvl4pPr marL="1371600" algn="l" defTabSz="914400" rtl="0" eaLnBrk="1" latinLnBrk="0" hangingPunct="1">
      <a:defRPr sz="1200" b="0" i="0" kern="1200">
        <a:solidFill>
          <a:schemeClr val="tx1"/>
        </a:solidFill>
        <a:latin typeface="Slalom Sans Light" pitchFamily="2" charset="77"/>
        <a:ea typeface="+mn-ea"/>
        <a:cs typeface="+mn-cs"/>
      </a:defRPr>
    </a:lvl4pPr>
    <a:lvl5pPr marL="1828800" algn="l" defTabSz="914400" rtl="0" eaLnBrk="1" latinLnBrk="0" hangingPunct="1">
      <a:defRPr sz="1200" b="0" i="0" kern="1200">
        <a:solidFill>
          <a:schemeClr val="tx1"/>
        </a:solidFill>
        <a:latin typeface="Slalom Sans Ligh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B9AF6-197D-AB4F-B6D6-C3D862CE8032}" type="slidenum">
              <a:rPr kumimoji="0" lang="en-US" sz="1200" b="0" i="0" u="none" strike="noStrike" kern="1200" cap="none" spc="0" normalizeH="0" baseline="0" noProof="0" smtClean="0">
                <a:ln>
                  <a:noFill/>
                </a:ln>
                <a:solidFill>
                  <a:prstClr val="black"/>
                </a:solidFill>
                <a:effectLst/>
                <a:uLnTx/>
                <a:uFillTx/>
                <a:latin typeface="Slalom San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lalom Sans" panose="00000500000000000000" pitchFamily="50" charset="0"/>
              <a:ea typeface="+mn-ea"/>
              <a:cs typeface="+mn-cs"/>
            </a:endParaRPr>
          </a:p>
        </p:txBody>
      </p:sp>
    </p:spTree>
    <p:extLst>
      <p:ext uri="{BB962C8B-B14F-4D97-AF65-F5344CB8AC3E}">
        <p14:creationId xmlns:p14="http://schemas.microsoft.com/office/powerpoint/2010/main" val="2708275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08EFC2-4632-4E01-92E9-1642575513B6}" type="slidenum">
              <a:rPr lang="en-GB" smtClean="0"/>
              <a:t>59</a:t>
            </a:fld>
            <a:endParaRPr lang="en-GB"/>
          </a:p>
        </p:txBody>
      </p:sp>
    </p:spTree>
    <p:extLst>
      <p:ext uri="{BB962C8B-B14F-4D97-AF65-F5344CB8AC3E}">
        <p14:creationId xmlns:p14="http://schemas.microsoft.com/office/powerpoint/2010/main" val="120423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08EFC2-4632-4E01-92E9-1642575513B6}" type="slidenum">
              <a:rPr kumimoji="0" lang="en-GB" sz="1200" b="0" i="0" u="none" strike="noStrike" kern="1200" cap="none" spc="0" normalizeH="0" baseline="0" noProof="0" smtClean="0">
                <a:ln>
                  <a:noFill/>
                </a:ln>
                <a:solidFill>
                  <a:prstClr val="black"/>
                </a:solidFill>
                <a:effectLst/>
                <a:uLnTx/>
                <a:uFillTx/>
                <a:latin typeface="Slalom San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dirty="0">
              <a:ln>
                <a:noFill/>
              </a:ln>
              <a:solidFill>
                <a:prstClr val="black"/>
              </a:solidFill>
              <a:effectLst/>
              <a:uLnTx/>
              <a:uFillTx/>
              <a:latin typeface="Slalom Sans" panose="00000500000000000000" pitchFamily="50" charset="0"/>
              <a:ea typeface="+mn-ea"/>
              <a:cs typeface="+mn-cs"/>
            </a:endParaRPr>
          </a:p>
        </p:txBody>
      </p:sp>
    </p:spTree>
    <p:extLst>
      <p:ext uri="{BB962C8B-B14F-4D97-AF65-F5344CB8AC3E}">
        <p14:creationId xmlns:p14="http://schemas.microsoft.com/office/powerpoint/2010/main" val="837191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B9AF6-197D-AB4F-B6D6-C3D862CE8032}" type="slidenum">
              <a:rPr kumimoji="0" lang="en-US" sz="1200" b="0" i="0" u="none" strike="noStrike" kern="1200" cap="none" spc="0" normalizeH="0" baseline="0" noProof="0" smtClean="0">
                <a:ln>
                  <a:noFill/>
                </a:ln>
                <a:solidFill>
                  <a:prstClr val="black"/>
                </a:solidFill>
                <a:effectLst/>
                <a:uLnTx/>
                <a:uFillTx/>
                <a:latin typeface="Slalom San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lalom Sans" panose="00000500000000000000" pitchFamily="50" charset="0"/>
              <a:ea typeface="+mn-ea"/>
              <a:cs typeface="+mn-cs"/>
            </a:endParaRPr>
          </a:p>
        </p:txBody>
      </p:sp>
    </p:spTree>
    <p:extLst>
      <p:ext uri="{BB962C8B-B14F-4D97-AF65-F5344CB8AC3E}">
        <p14:creationId xmlns:p14="http://schemas.microsoft.com/office/powerpoint/2010/main" val="13404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08EFC2-4632-4E01-92E9-1642575513B6}" type="slidenum">
              <a:rPr lang="en-GB" smtClean="0"/>
              <a:t>89</a:t>
            </a:fld>
            <a:endParaRPr lang="en-GB"/>
          </a:p>
        </p:txBody>
      </p:sp>
    </p:spTree>
    <p:extLst>
      <p:ext uri="{BB962C8B-B14F-4D97-AF65-F5344CB8AC3E}">
        <p14:creationId xmlns:p14="http://schemas.microsoft.com/office/powerpoint/2010/main" val="2215175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ight gray backgroun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dirty="0"/>
              <a:t>©2021 Slalom, LLC CONFIDENTIAL &amp; PROPRIETARY</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spTree>
    <p:extLst>
      <p:ext uri="{BB962C8B-B14F-4D97-AF65-F5344CB8AC3E}">
        <p14:creationId xmlns:p14="http://schemas.microsoft.com/office/powerpoint/2010/main" val="64009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third right ">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7151977" y="0"/>
            <a:ext cx="5040023" cy="6858000"/>
          </a:xfrm>
          <a:solidFill>
            <a:schemeClr val="accent4">
              <a:lumMod val="50000"/>
            </a:schemeClr>
          </a:solidFill>
        </p:spPr>
        <p:txBody>
          <a:bodyPr bIns="2560320" anchor="ctr">
            <a:normAutofit/>
          </a:bodyPr>
          <a:lstStyle>
            <a:lvl1pPr marL="0" indent="0" algn="ctr">
              <a:buNone/>
              <a:defRPr sz="1400">
                <a:solidFill>
                  <a:schemeClr val="bg2"/>
                </a:solidFill>
              </a:defRPr>
            </a:lvl1pPr>
          </a:lstStyle>
          <a:p>
            <a:r>
              <a:rPr lang="en-US"/>
              <a:t>Click to insert photo</a:t>
            </a:r>
            <a:endParaRPr lang="en-GB"/>
          </a:p>
        </p:txBody>
      </p:sp>
      <p:sp>
        <p:nvSpPr>
          <p:cNvPr id="2" name="Date Placeholder 1"/>
          <p:cNvSpPr>
            <a:spLocks noGrp="1"/>
          </p:cNvSpPr>
          <p:nvPr>
            <p:ph type="dt" sz="half" idx="10"/>
          </p:nvPr>
        </p:nvSpPr>
        <p:spPr/>
        <p:txBody>
          <a:bodyPr/>
          <a:lstStyle/>
          <a:p>
            <a:fld id="{4552F92F-1A4C-4811-A2F0-0FC9FC2DF3E9}" type="datetime1">
              <a:rPr lang="en-GB" smtClean="0"/>
              <a:t>09/11/2021</a:t>
            </a:fld>
            <a:endParaRPr lang="en-GB"/>
          </a:p>
        </p:txBody>
      </p:sp>
      <p:sp>
        <p:nvSpPr>
          <p:cNvPr id="3" name="Footer Placeholder 2"/>
          <p:cNvSpPr>
            <a:spLocks noGrp="1"/>
          </p:cNvSpPr>
          <p:nvPr>
            <p:ph type="ftr" sz="quarter" idx="11"/>
          </p:nvPr>
        </p:nvSpPr>
        <p:spPr>
          <a:xfrm>
            <a:off x="609600" y="6330689"/>
            <a:ext cx="3937000" cy="365125"/>
          </a:xfrm>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t>‹#›</a:t>
            </a:fld>
            <a:endParaRPr lang="en-GB"/>
          </a:p>
        </p:txBody>
      </p:sp>
    </p:spTree>
    <p:extLst>
      <p:ext uri="{BB962C8B-B14F-4D97-AF65-F5344CB8AC3E}">
        <p14:creationId xmlns:p14="http://schemas.microsoft.com/office/powerpoint/2010/main" val="612684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fourth 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2F92F-1A4C-4811-A2F0-0FC9FC2DF3E9}" type="datetime1">
              <a:rPr lang="en-GB" smtClean="0"/>
              <a:t>09/11/2021</a:t>
            </a:fld>
            <a:endParaRPr lang="en-GB"/>
          </a:p>
        </p:txBody>
      </p:sp>
      <p:sp>
        <p:nvSpPr>
          <p:cNvPr id="3" name="Footer Placeholder 2"/>
          <p:cNvSpPr>
            <a:spLocks noGrp="1"/>
          </p:cNvSpPr>
          <p:nvPr>
            <p:ph type="ftr" sz="quarter" idx="11"/>
          </p:nvPr>
        </p:nvSpPr>
        <p:spPr>
          <a:xfrm>
            <a:off x="609600" y="6330689"/>
            <a:ext cx="2247900" cy="365125"/>
          </a:xfrm>
        </p:spPr>
        <p:txBody>
          <a:bodyPr/>
          <a:lstStyle/>
          <a:p>
            <a:endParaRPr lang="en-GB"/>
          </a:p>
        </p:txBody>
      </p:sp>
      <p:sp>
        <p:nvSpPr>
          <p:cNvPr id="4" name="Slide Number Placeholder 3"/>
          <p:cNvSpPr>
            <a:spLocks noGrp="1"/>
          </p:cNvSpPr>
          <p:nvPr>
            <p:ph type="sldNum" sz="quarter" idx="12"/>
          </p:nvPr>
        </p:nvSpPr>
        <p:spPr/>
        <p:txBody>
          <a:bodyPr/>
          <a:lstStyle/>
          <a:p>
            <a:fld id="{D89D76C3-A5A9-4168-BE2E-6A3D1757D92E}" type="slidenum">
              <a:rPr lang="en-GB" smtClean="0"/>
              <a:t>‹#›</a:t>
            </a:fld>
            <a:endParaRPr lang="en-GB"/>
          </a:p>
        </p:txBody>
      </p:sp>
      <p:sp>
        <p:nvSpPr>
          <p:cNvPr id="6" name="Picture Placeholder 5"/>
          <p:cNvSpPr>
            <a:spLocks noGrp="1"/>
          </p:cNvSpPr>
          <p:nvPr>
            <p:ph type="pic" sz="quarter" idx="13" hasCustomPrompt="1"/>
          </p:nvPr>
        </p:nvSpPr>
        <p:spPr>
          <a:xfrm>
            <a:off x="0" y="0"/>
            <a:ext cx="3765898" cy="6858000"/>
          </a:xfrm>
          <a:solidFill>
            <a:schemeClr val="accent4">
              <a:lumMod val="50000"/>
            </a:schemeClr>
          </a:solidFill>
        </p:spPr>
        <p:txBody>
          <a:bodyPr bIns="2560320" anchor="ctr">
            <a:normAutofit/>
          </a:bodyPr>
          <a:lstStyle>
            <a:lvl1pPr marL="0" indent="0" algn="ctr">
              <a:buNone/>
              <a:defRPr sz="1400">
                <a:solidFill>
                  <a:schemeClr val="bg2"/>
                </a:solidFill>
              </a:defRPr>
            </a:lvl1pPr>
          </a:lstStyle>
          <a:p>
            <a:r>
              <a:rPr lang="en-US"/>
              <a:t>Click to insert photo</a:t>
            </a:r>
            <a:endParaRPr lang="en-GB"/>
          </a:p>
        </p:txBody>
      </p:sp>
    </p:spTree>
    <p:extLst>
      <p:ext uri="{BB962C8B-B14F-4D97-AF65-F5344CB8AC3E}">
        <p14:creationId xmlns:p14="http://schemas.microsoft.com/office/powerpoint/2010/main" val="2465825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a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sp>
        <p:nvSpPr>
          <p:cNvPr id="7" name="Picture Placeholder 6"/>
          <p:cNvSpPr>
            <a:spLocks noGrp="1"/>
          </p:cNvSpPr>
          <p:nvPr>
            <p:ph type="pic" sz="quarter" idx="13" hasCustomPrompt="1"/>
          </p:nvPr>
        </p:nvSpPr>
        <p:spPr>
          <a:xfrm>
            <a:off x="0" y="0"/>
            <a:ext cx="12192000" cy="6858000"/>
          </a:xfrm>
          <a:solidFill>
            <a:schemeClr val="accent4">
              <a:lumMod val="50000"/>
            </a:schemeClr>
          </a:solidFill>
        </p:spPr>
        <p:txBody>
          <a:bodyPr vert="horz" lIns="91440" tIns="45720" rIns="91440" bIns="2560320" rtlCol="0" anchor="ctr">
            <a:normAutofit/>
          </a:bodyPr>
          <a:lstStyle>
            <a:lvl1pPr marL="0" indent="0" algn="l">
              <a:lnSpc>
                <a:spcPct val="100000"/>
              </a:lnSpc>
              <a:spcBef>
                <a:spcPts val="0"/>
              </a:spcBef>
              <a:buNone/>
              <a:defRPr lang="en-GB" sz="1800" b="1" baseline="0">
                <a:solidFill>
                  <a:schemeClr val="bg2"/>
                </a:solidFill>
              </a:defRPr>
            </a:lvl1pPr>
          </a:lstStyle>
          <a:p>
            <a:pPr marL="228600" lvl="0" indent="-228600" algn="ctr"/>
            <a:r>
              <a:rPr lang="en-US"/>
              <a:t>Click to insert photo</a:t>
            </a:r>
            <a:endParaRPr lang="en-GB"/>
          </a:p>
        </p:txBody>
      </p:sp>
    </p:spTree>
    <p:extLst>
      <p:ext uri="{BB962C8B-B14F-4D97-AF65-F5344CB8AC3E}">
        <p14:creationId xmlns:p14="http://schemas.microsoft.com/office/powerpoint/2010/main" val="1139844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ient Logo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80DA58-BC13-FD45-AC38-4C7561C7DE96}"/>
              </a:ext>
            </a:extLst>
          </p:cNvPr>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a:extLst>
              <a:ext uri="{FF2B5EF4-FFF2-40B4-BE49-F238E27FC236}">
                <a16:creationId xmlns:a16="http://schemas.microsoft.com/office/drawing/2014/main" id="{D6CA8789-ECA5-154D-A5A3-C1959585729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9D6051F-C00B-EE4A-BCE9-17B6D83BE71F}"/>
              </a:ext>
            </a:extLst>
          </p:cNvPr>
          <p:cNvSpPr>
            <a:spLocks noGrp="1"/>
          </p:cNvSpPr>
          <p:nvPr>
            <p:ph type="sldNum" sz="quarter" idx="12"/>
          </p:nvPr>
        </p:nvSpPr>
        <p:spPr/>
        <p:txBody>
          <a:bodyPr/>
          <a:lstStyle/>
          <a:p>
            <a:fld id="{D89D76C3-A5A9-4168-BE2E-6A3D1757D92E}" type="slidenum">
              <a:rPr lang="en-GB" smtClean="0"/>
              <a:pPr/>
              <a:t>‹#›</a:t>
            </a:fld>
            <a:endParaRPr lang="en-GB"/>
          </a:p>
        </p:txBody>
      </p:sp>
      <p:sp>
        <p:nvSpPr>
          <p:cNvPr id="8" name="Picture Placeholder 7">
            <a:extLst>
              <a:ext uri="{FF2B5EF4-FFF2-40B4-BE49-F238E27FC236}">
                <a16:creationId xmlns:a16="http://schemas.microsoft.com/office/drawing/2014/main" id="{88151BDA-5372-B543-B3DF-751015BC736B}"/>
              </a:ext>
            </a:extLst>
          </p:cNvPr>
          <p:cNvSpPr>
            <a:spLocks noGrp="1"/>
          </p:cNvSpPr>
          <p:nvPr>
            <p:ph type="pic" sz="quarter" idx="13" hasCustomPrompt="1"/>
          </p:nvPr>
        </p:nvSpPr>
        <p:spPr>
          <a:xfrm>
            <a:off x="6221875" y="1075079"/>
            <a:ext cx="1341437" cy="765294"/>
          </a:xfrm>
          <a:noFill/>
        </p:spPr>
        <p:txBody>
          <a:bodyPr anchor="ctr"/>
          <a:lstStyle>
            <a:lvl1pPr marL="0" indent="0" algn="ctr">
              <a:buNone/>
              <a:defRPr/>
            </a:lvl1pPr>
          </a:lstStyle>
          <a:p>
            <a:r>
              <a:rPr lang="en-US"/>
              <a:t>Client Logo</a:t>
            </a:r>
          </a:p>
        </p:txBody>
      </p:sp>
      <p:sp>
        <p:nvSpPr>
          <p:cNvPr id="9" name="Picture Placeholder 7">
            <a:extLst>
              <a:ext uri="{FF2B5EF4-FFF2-40B4-BE49-F238E27FC236}">
                <a16:creationId xmlns:a16="http://schemas.microsoft.com/office/drawing/2014/main" id="{73823703-1C8A-9443-A8BB-5CAA5AFA6181}"/>
              </a:ext>
            </a:extLst>
          </p:cNvPr>
          <p:cNvSpPr>
            <a:spLocks noGrp="1"/>
          </p:cNvSpPr>
          <p:nvPr>
            <p:ph type="pic" sz="quarter" idx="14" hasCustomPrompt="1"/>
          </p:nvPr>
        </p:nvSpPr>
        <p:spPr>
          <a:xfrm>
            <a:off x="8229911" y="1075079"/>
            <a:ext cx="1341437" cy="765294"/>
          </a:xfrm>
          <a:noFill/>
        </p:spPr>
        <p:txBody>
          <a:bodyPr anchor="ctr"/>
          <a:lstStyle>
            <a:lvl1pPr marL="0" indent="0" algn="ctr">
              <a:buNone/>
              <a:defRPr/>
            </a:lvl1pPr>
          </a:lstStyle>
          <a:p>
            <a:r>
              <a:rPr lang="en-US"/>
              <a:t>Client Logo</a:t>
            </a:r>
          </a:p>
        </p:txBody>
      </p:sp>
      <p:sp>
        <p:nvSpPr>
          <p:cNvPr id="10" name="Picture Placeholder 7">
            <a:extLst>
              <a:ext uri="{FF2B5EF4-FFF2-40B4-BE49-F238E27FC236}">
                <a16:creationId xmlns:a16="http://schemas.microsoft.com/office/drawing/2014/main" id="{0A5404B8-CDC3-0049-A387-A11C26176E0C}"/>
              </a:ext>
            </a:extLst>
          </p:cNvPr>
          <p:cNvSpPr>
            <a:spLocks noGrp="1"/>
          </p:cNvSpPr>
          <p:nvPr>
            <p:ph type="pic" sz="quarter" idx="15" hasCustomPrompt="1"/>
          </p:nvPr>
        </p:nvSpPr>
        <p:spPr>
          <a:xfrm>
            <a:off x="10237946" y="1075079"/>
            <a:ext cx="1341437" cy="765294"/>
          </a:xfrm>
          <a:noFill/>
        </p:spPr>
        <p:txBody>
          <a:bodyPr anchor="ctr"/>
          <a:lstStyle>
            <a:lvl1pPr marL="0" indent="0" algn="ctr">
              <a:buNone/>
              <a:defRPr/>
            </a:lvl1pPr>
          </a:lstStyle>
          <a:p>
            <a:r>
              <a:rPr lang="en-US"/>
              <a:t>Client Logo</a:t>
            </a:r>
          </a:p>
        </p:txBody>
      </p:sp>
      <p:sp>
        <p:nvSpPr>
          <p:cNvPr id="11" name="Picture Placeholder 7">
            <a:extLst>
              <a:ext uri="{FF2B5EF4-FFF2-40B4-BE49-F238E27FC236}">
                <a16:creationId xmlns:a16="http://schemas.microsoft.com/office/drawing/2014/main" id="{F2F6CDDE-F371-034D-92D5-2C1CEDC7BFAB}"/>
              </a:ext>
            </a:extLst>
          </p:cNvPr>
          <p:cNvSpPr>
            <a:spLocks noGrp="1"/>
          </p:cNvSpPr>
          <p:nvPr>
            <p:ph type="pic" sz="quarter" idx="16" hasCustomPrompt="1"/>
          </p:nvPr>
        </p:nvSpPr>
        <p:spPr>
          <a:xfrm>
            <a:off x="6221875" y="2151524"/>
            <a:ext cx="1341437" cy="765294"/>
          </a:xfrm>
          <a:noFill/>
        </p:spPr>
        <p:txBody>
          <a:bodyPr anchor="ctr"/>
          <a:lstStyle>
            <a:lvl1pPr marL="0" indent="0" algn="ctr">
              <a:buNone/>
              <a:defRPr/>
            </a:lvl1pPr>
          </a:lstStyle>
          <a:p>
            <a:r>
              <a:rPr lang="en-US"/>
              <a:t>Client Logo</a:t>
            </a:r>
          </a:p>
        </p:txBody>
      </p:sp>
      <p:sp>
        <p:nvSpPr>
          <p:cNvPr id="12" name="Picture Placeholder 7">
            <a:extLst>
              <a:ext uri="{FF2B5EF4-FFF2-40B4-BE49-F238E27FC236}">
                <a16:creationId xmlns:a16="http://schemas.microsoft.com/office/drawing/2014/main" id="{169270F3-415A-A747-A765-D79D84ECCA6E}"/>
              </a:ext>
            </a:extLst>
          </p:cNvPr>
          <p:cNvSpPr>
            <a:spLocks noGrp="1"/>
          </p:cNvSpPr>
          <p:nvPr>
            <p:ph type="pic" sz="quarter" idx="17" hasCustomPrompt="1"/>
          </p:nvPr>
        </p:nvSpPr>
        <p:spPr>
          <a:xfrm>
            <a:off x="8229910" y="2151524"/>
            <a:ext cx="1341437" cy="765294"/>
          </a:xfrm>
          <a:noFill/>
        </p:spPr>
        <p:txBody>
          <a:bodyPr anchor="ctr"/>
          <a:lstStyle>
            <a:lvl1pPr marL="0" indent="0" algn="ctr">
              <a:buNone/>
              <a:defRPr/>
            </a:lvl1pPr>
          </a:lstStyle>
          <a:p>
            <a:r>
              <a:rPr lang="en-US"/>
              <a:t>Client Logo</a:t>
            </a:r>
          </a:p>
        </p:txBody>
      </p:sp>
      <p:sp>
        <p:nvSpPr>
          <p:cNvPr id="13" name="Picture Placeholder 7">
            <a:extLst>
              <a:ext uri="{FF2B5EF4-FFF2-40B4-BE49-F238E27FC236}">
                <a16:creationId xmlns:a16="http://schemas.microsoft.com/office/drawing/2014/main" id="{9A15E3C8-4B29-6E4C-A195-D1A6A2F8CE40}"/>
              </a:ext>
            </a:extLst>
          </p:cNvPr>
          <p:cNvSpPr>
            <a:spLocks noGrp="1"/>
          </p:cNvSpPr>
          <p:nvPr>
            <p:ph type="pic" sz="quarter" idx="18" hasCustomPrompt="1"/>
          </p:nvPr>
        </p:nvSpPr>
        <p:spPr>
          <a:xfrm>
            <a:off x="10237946" y="2151524"/>
            <a:ext cx="1341437" cy="765294"/>
          </a:xfrm>
          <a:noFill/>
        </p:spPr>
        <p:txBody>
          <a:bodyPr anchor="ctr"/>
          <a:lstStyle>
            <a:lvl1pPr marL="0" indent="0" algn="ctr">
              <a:buNone/>
              <a:defRPr/>
            </a:lvl1pPr>
          </a:lstStyle>
          <a:p>
            <a:r>
              <a:rPr lang="en-US"/>
              <a:t>Client Logo</a:t>
            </a:r>
          </a:p>
        </p:txBody>
      </p:sp>
      <p:sp>
        <p:nvSpPr>
          <p:cNvPr id="17" name="Picture Placeholder 7">
            <a:extLst>
              <a:ext uri="{FF2B5EF4-FFF2-40B4-BE49-F238E27FC236}">
                <a16:creationId xmlns:a16="http://schemas.microsoft.com/office/drawing/2014/main" id="{2181E5D8-DA79-7F46-9F57-6B034FF44D80}"/>
              </a:ext>
            </a:extLst>
          </p:cNvPr>
          <p:cNvSpPr>
            <a:spLocks noGrp="1"/>
          </p:cNvSpPr>
          <p:nvPr>
            <p:ph type="pic" sz="quarter" idx="19" hasCustomPrompt="1"/>
          </p:nvPr>
        </p:nvSpPr>
        <p:spPr>
          <a:xfrm>
            <a:off x="6221875" y="3123798"/>
            <a:ext cx="1341437" cy="765294"/>
          </a:xfrm>
          <a:noFill/>
        </p:spPr>
        <p:txBody>
          <a:bodyPr anchor="ctr"/>
          <a:lstStyle>
            <a:lvl1pPr marL="0" indent="0" algn="ctr">
              <a:buNone/>
              <a:defRPr/>
            </a:lvl1pPr>
          </a:lstStyle>
          <a:p>
            <a:r>
              <a:rPr lang="en-US"/>
              <a:t>Client Logo</a:t>
            </a:r>
          </a:p>
        </p:txBody>
      </p:sp>
      <p:sp>
        <p:nvSpPr>
          <p:cNvPr id="18" name="Picture Placeholder 7">
            <a:extLst>
              <a:ext uri="{FF2B5EF4-FFF2-40B4-BE49-F238E27FC236}">
                <a16:creationId xmlns:a16="http://schemas.microsoft.com/office/drawing/2014/main" id="{6445F49E-CE65-4A4D-92A6-C6307BD6DDFF}"/>
              </a:ext>
            </a:extLst>
          </p:cNvPr>
          <p:cNvSpPr>
            <a:spLocks noGrp="1"/>
          </p:cNvSpPr>
          <p:nvPr>
            <p:ph type="pic" sz="quarter" idx="20" hasCustomPrompt="1"/>
          </p:nvPr>
        </p:nvSpPr>
        <p:spPr>
          <a:xfrm>
            <a:off x="8229910" y="3123798"/>
            <a:ext cx="1341437" cy="765294"/>
          </a:xfrm>
          <a:noFill/>
        </p:spPr>
        <p:txBody>
          <a:bodyPr anchor="ctr"/>
          <a:lstStyle>
            <a:lvl1pPr marL="0" indent="0" algn="ctr">
              <a:buNone/>
              <a:defRPr/>
            </a:lvl1pPr>
          </a:lstStyle>
          <a:p>
            <a:r>
              <a:rPr lang="en-US"/>
              <a:t>Client Logo</a:t>
            </a:r>
          </a:p>
        </p:txBody>
      </p:sp>
      <p:sp>
        <p:nvSpPr>
          <p:cNvPr id="19" name="Picture Placeholder 7">
            <a:extLst>
              <a:ext uri="{FF2B5EF4-FFF2-40B4-BE49-F238E27FC236}">
                <a16:creationId xmlns:a16="http://schemas.microsoft.com/office/drawing/2014/main" id="{EEE3F9DB-EB9C-BE4F-823B-531877B81F5E}"/>
              </a:ext>
            </a:extLst>
          </p:cNvPr>
          <p:cNvSpPr>
            <a:spLocks noGrp="1"/>
          </p:cNvSpPr>
          <p:nvPr>
            <p:ph type="pic" sz="quarter" idx="21" hasCustomPrompt="1"/>
          </p:nvPr>
        </p:nvSpPr>
        <p:spPr>
          <a:xfrm>
            <a:off x="10237946" y="3123798"/>
            <a:ext cx="1341437" cy="765294"/>
          </a:xfrm>
          <a:noFill/>
        </p:spPr>
        <p:txBody>
          <a:bodyPr anchor="ctr"/>
          <a:lstStyle>
            <a:lvl1pPr marL="0" indent="0" algn="ctr">
              <a:buNone/>
              <a:defRPr/>
            </a:lvl1pPr>
          </a:lstStyle>
          <a:p>
            <a:r>
              <a:rPr lang="en-US"/>
              <a:t>Client Logo</a:t>
            </a:r>
          </a:p>
        </p:txBody>
      </p:sp>
      <p:sp>
        <p:nvSpPr>
          <p:cNvPr id="20" name="Picture Placeholder 7">
            <a:extLst>
              <a:ext uri="{FF2B5EF4-FFF2-40B4-BE49-F238E27FC236}">
                <a16:creationId xmlns:a16="http://schemas.microsoft.com/office/drawing/2014/main" id="{1F77D564-9108-AB40-8DD3-23D1F6FEE5BF}"/>
              </a:ext>
            </a:extLst>
          </p:cNvPr>
          <p:cNvSpPr>
            <a:spLocks noGrp="1"/>
          </p:cNvSpPr>
          <p:nvPr>
            <p:ph type="pic" sz="quarter" idx="22" hasCustomPrompt="1"/>
          </p:nvPr>
        </p:nvSpPr>
        <p:spPr>
          <a:xfrm>
            <a:off x="6221875" y="4096072"/>
            <a:ext cx="1341437" cy="765294"/>
          </a:xfrm>
          <a:noFill/>
        </p:spPr>
        <p:txBody>
          <a:bodyPr anchor="ctr"/>
          <a:lstStyle>
            <a:lvl1pPr marL="0" indent="0" algn="ctr">
              <a:buNone/>
              <a:defRPr/>
            </a:lvl1pPr>
          </a:lstStyle>
          <a:p>
            <a:r>
              <a:rPr lang="en-US"/>
              <a:t>Client Logo</a:t>
            </a:r>
          </a:p>
        </p:txBody>
      </p:sp>
      <p:sp>
        <p:nvSpPr>
          <p:cNvPr id="21" name="Picture Placeholder 7">
            <a:extLst>
              <a:ext uri="{FF2B5EF4-FFF2-40B4-BE49-F238E27FC236}">
                <a16:creationId xmlns:a16="http://schemas.microsoft.com/office/drawing/2014/main" id="{4D040AF5-EB9A-084C-BDA7-CCD5375FBFD3}"/>
              </a:ext>
            </a:extLst>
          </p:cNvPr>
          <p:cNvSpPr>
            <a:spLocks noGrp="1"/>
          </p:cNvSpPr>
          <p:nvPr>
            <p:ph type="pic" sz="quarter" idx="23" hasCustomPrompt="1"/>
          </p:nvPr>
        </p:nvSpPr>
        <p:spPr>
          <a:xfrm>
            <a:off x="8229910" y="4096072"/>
            <a:ext cx="1341437" cy="765294"/>
          </a:xfrm>
          <a:noFill/>
        </p:spPr>
        <p:txBody>
          <a:bodyPr anchor="ctr"/>
          <a:lstStyle>
            <a:lvl1pPr marL="0" indent="0" algn="ctr">
              <a:buNone/>
              <a:defRPr/>
            </a:lvl1pPr>
          </a:lstStyle>
          <a:p>
            <a:r>
              <a:rPr lang="en-US"/>
              <a:t>Client Logo</a:t>
            </a:r>
          </a:p>
        </p:txBody>
      </p:sp>
      <p:sp>
        <p:nvSpPr>
          <p:cNvPr id="22" name="Picture Placeholder 7">
            <a:extLst>
              <a:ext uri="{FF2B5EF4-FFF2-40B4-BE49-F238E27FC236}">
                <a16:creationId xmlns:a16="http://schemas.microsoft.com/office/drawing/2014/main" id="{E908DD8D-7B9A-A14C-BB7C-594BDD68A245}"/>
              </a:ext>
            </a:extLst>
          </p:cNvPr>
          <p:cNvSpPr>
            <a:spLocks noGrp="1"/>
          </p:cNvSpPr>
          <p:nvPr>
            <p:ph type="pic" sz="quarter" idx="24" hasCustomPrompt="1"/>
          </p:nvPr>
        </p:nvSpPr>
        <p:spPr>
          <a:xfrm>
            <a:off x="10237946" y="4096072"/>
            <a:ext cx="1341437" cy="765294"/>
          </a:xfrm>
          <a:noFill/>
        </p:spPr>
        <p:txBody>
          <a:bodyPr anchor="ctr"/>
          <a:lstStyle>
            <a:lvl1pPr marL="0" indent="0" algn="ctr">
              <a:buNone/>
              <a:defRPr/>
            </a:lvl1pPr>
          </a:lstStyle>
          <a:p>
            <a:r>
              <a:rPr lang="en-US"/>
              <a:t>Client Logo</a:t>
            </a:r>
          </a:p>
        </p:txBody>
      </p:sp>
      <p:sp>
        <p:nvSpPr>
          <p:cNvPr id="23" name="Picture Placeholder 7">
            <a:extLst>
              <a:ext uri="{FF2B5EF4-FFF2-40B4-BE49-F238E27FC236}">
                <a16:creationId xmlns:a16="http://schemas.microsoft.com/office/drawing/2014/main" id="{0848EB05-1277-4241-9AC1-B019C297564A}"/>
              </a:ext>
            </a:extLst>
          </p:cNvPr>
          <p:cNvSpPr>
            <a:spLocks noGrp="1"/>
          </p:cNvSpPr>
          <p:nvPr>
            <p:ph type="pic" sz="quarter" idx="25" hasCustomPrompt="1"/>
          </p:nvPr>
        </p:nvSpPr>
        <p:spPr>
          <a:xfrm>
            <a:off x="6221875" y="5114644"/>
            <a:ext cx="1341437" cy="765294"/>
          </a:xfrm>
          <a:noFill/>
        </p:spPr>
        <p:txBody>
          <a:bodyPr anchor="ctr"/>
          <a:lstStyle>
            <a:lvl1pPr marL="0" indent="0" algn="ctr">
              <a:buNone/>
              <a:defRPr/>
            </a:lvl1pPr>
          </a:lstStyle>
          <a:p>
            <a:r>
              <a:rPr lang="en-US"/>
              <a:t>Client Logo</a:t>
            </a:r>
          </a:p>
        </p:txBody>
      </p:sp>
      <p:sp>
        <p:nvSpPr>
          <p:cNvPr id="24" name="Picture Placeholder 7">
            <a:extLst>
              <a:ext uri="{FF2B5EF4-FFF2-40B4-BE49-F238E27FC236}">
                <a16:creationId xmlns:a16="http://schemas.microsoft.com/office/drawing/2014/main" id="{E310FA1B-E0C8-E84F-AC76-8CE15783E245}"/>
              </a:ext>
            </a:extLst>
          </p:cNvPr>
          <p:cNvSpPr>
            <a:spLocks noGrp="1"/>
          </p:cNvSpPr>
          <p:nvPr>
            <p:ph type="pic" sz="quarter" idx="26" hasCustomPrompt="1"/>
          </p:nvPr>
        </p:nvSpPr>
        <p:spPr>
          <a:xfrm>
            <a:off x="8229910" y="5114644"/>
            <a:ext cx="1341437" cy="765294"/>
          </a:xfrm>
          <a:noFill/>
        </p:spPr>
        <p:txBody>
          <a:bodyPr anchor="ctr"/>
          <a:lstStyle>
            <a:lvl1pPr marL="0" indent="0" algn="ctr">
              <a:buNone/>
              <a:defRPr/>
            </a:lvl1pPr>
          </a:lstStyle>
          <a:p>
            <a:r>
              <a:rPr lang="en-US"/>
              <a:t>Client Logo</a:t>
            </a:r>
          </a:p>
        </p:txBody>
      </p:sp>
      <p:sp>
        <p:nvSpPr>
          <p:cNvPr id="25" name="Picture Placeholder 7">
            <a:extLst>
              <a:ext uri="{FF2B5EF4-FFF2-40B4-BE49-F238E27FC236}">
                <a16:creationId xmlns:a16="http://schemas.microsoft.com/office/drawing/2014/main" id="{36BC7121-4F04-324D-82DD-B62FC97BC9F1}"/>
              </a:ext>
            </a:extLst>
          </p:cNvPr>
          <p:cNvSpPr>
            <a:spLocks noGrp="1"/>
          </p:cNvSpPr>
          <p:nvPr>
            <p:ph type="pic" sz="quarter" idx="27" hasCustomPrompt="1"/>
          </p:nvPr>
        </p:nvSpPr>
        <p:spPr>
          <a:xfrm>
            <a:off x="10237946" y="5114644"/>
            <a:ext cx="1341437" cy="765294"/>
          </a:xfrm>
          <a:noFill/>
        </p:spPr>
        <p:txBody>
          <a:bodyPr anchor="ctr"/>
          <a:lstStyle>
            <a:lvl1pPr marL="0" indent="0" algn="ctr">
              <a:buNone/>
              <a:defRPr/>
            </a:lvl1pPr>
          </a:lstStyle>
          <a:p>
            <a:r>
              <a:rPr lang="en-US"/>
              <a:t>Client Logo</a:t>
            </a:r>
          </a:p>
        </p:txBody>
      </p:sp>
    </p:spTree>
    <p:extLst>
      <p:ext uri="{BB962C8B-B14F-4D97-AF65-F5344CB8AC3E}">
        <p14:creationId xmlns:p14="http://schemas.microsoft.com/office/powerpoint/2010/main" val="3114465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9" name="Picture Placeholder 2">
            <a:extLst>
              <a:ext uri="{FF2B5EF4-FFF2-40B4-BE49-F238E27FC236}">
                <a16:creationId xmlns:a16="http://schemas.microsoft.com/office/drawing/2014/main" id="{D68B37E5-C47B-1641-9A35-83B5916C2A07}"/>
              </a:ext>
            </a:extLst>
          </p:cNvPr>
          <p:cNvSpPr>
            <a:spLocks noGrp="1"/>
          </p:cNvSpPr>
          <p:nvPr>
            <p:ph type="pic" sz="quarter" idx="14" hasCustomPrompt="1"/>
          </p:nvPr>
        </p:nvSpPr>
        <p:spPr>
          <a:xfrm>
            <a:off x="3406955" y="2477649"/>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0" name="Picture Placeholder 2">
            <a:extLst>
              <a:ext uri="{FF2B5EF4-FFF2-40B4-BE49-F238E27FC236}">
                <a16:creationId xmlns:a16="http://schemas.microsoft.com/office/drawing/2014/main" id="{3EB84A92-0FA9-4942-941F-81B895846216}"/>
              </a:ext>
            </a:extLst>
          </p:cNvPr>
          <p:cNvSpPr>
            <a:spLocks noGrp="1"/>
          </p:cNvSpPr>
          <p:nvPr>
            <p:ph type="pic" sz="quarter" idx="15" hasCustomPrompt="1"/>
          </p:nvPr>
        </p:nvSpPr>
        <p:spPr>
          <a:xfrm>
            <a:off x="560741" y="2477649"/>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1" name="Picture Placeholder 2">
            <a:extLst>
              <a:ext uri="{FF2B5EF4-FFF2-40B4-BE49-F238E27FC236}">
                <a16:creationId xmlns:a16="http://schemas.microsoft.com/office/drawing/2014/main" id="{AF39D087-1DC6-3E46-87E9-485A71B34245}"/>
              </a:ext>
            </a:extLst>
          </p:cNvPr>
          <p:cNvSpPr>
            <a:spLocks noGrp="1"/>
          </p:cNvSpPr>
          <p:nvPr>
            <p:ph type="pic" sz="quarter" idx="16" hasCustomPrompt="1"/>
          </p:nvPr>
        </p:nvSpPr>
        <p:spPr>
          <a:xfrm>
            <a:off x="6205505" y="2477649"/>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2" name="Picture Placeholder 2">
            <a:extLst>
              <a:ext uri="{FF2B5EF4-FFF2-40B4-BE49-F238E27FC236}">
                <a16:creationId xmlns:a16="http://schemas.microsoft.com/office/drawing/2014/main" id="{CAF75F10-360C-DF47-B2BA-BB8A53920B23}"/>
              </a:ext>
            </a:extLst>
          </p:cNvPr>
          <p:cNvSpPr>
            <a:spLocks noGrp="1"/>
          </p:cNvSpPr>
          <p:nvPr>
            <p:ph type="pic" sz="quarter" idx="17" hasCustomPrompt="1"/>
          </p:nvPr>
        </p:nvSpPr>
        <p:spPr>
          <a:xfrm>
            <a:off x="9003539" y="2477649"/>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3" name="Picture Placeholder 2">
            <a:extLst>
              <a:ext uri="{FF2B5EF4-FFF2-40B4-BE49-F238E27FC236}">
                <a16:creationId xmlns:a16="http://schemas.microsoft.com/office/drawing/2014/main" id="{57A78F6F-2FE5-AC44-9924-DCBFA03D4488}"/>
              </a:ext>
            </a:extLst>
          </p:cNvPr>
          <p:cNvSpPr>
            <a:spLocks noGrp="1"/>
          </p:cNvSpPr>
          <p:nvPr>
            <p:ph type="pic" sz="quarter" idx="18" hasCustomPrompt="1"/>
          </p:nvPr>
        </p:nvSpPr>
        <p:spPr>
          <a:xfrm>
            <a:off x="3406955" y="4069103"/>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4" name="Picture Placeholder 2">
            <a:extLst>
              <a:ext uri="{FF2B5EF4-FFF2-40B4-BE49-F238E27FC236}">
                <a16:creationId xmlns:a16="http://schemas.microsoft.com/office/drawing/2014/main" id="{58B94BC4-2D82-5641-B93D-B4542C823090}"/>
              </a:ext>
            </a:extLst>
          </p:cNvPr>
          <p:cNvSpPr>
            <a:spLocks noGrp="1"/>
          </p:cNvSpPr>
          <p:nvPr>
            <p:ph type="pic" sz="quarter" idx="19" hasCustomPrompt="1"/>
          </p:nvPr>
        </p:nvSpPr>
        <p:spPr>
          <a:xfrm>
            <a:off x="560741" y="4069103"/>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5" name="Picture Placeholder 2">
            <a:extLst>
              <a:ext uri="{FF2B5EF4-FFF2-40B4-BE49-F238E27FC236}">
                <a16:creationId xmlns:a16="http://schemas.microsoft.com/office/drawing/2014/main" id="{A79B6033-59A8-F046-8FE6-5B57579A633C}"/>
              </a:ext>
            </a:extLst>
          </p:cNvPr>
          <p:cNvSpPr>
            <a:spLocks noGrp="1"/>
          </p:cNvSpPr>
          <p:nvPr>
            <p:ph type="pic" sz="quarter" idx="20" hasCustomPrompt="1"/>
          </p:nvPr>
        </p:nvSpPr>
        <p:spPr>
          <a:xfrm>
            <a:off x="6205505" y="4069103"/>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6" name="Picture Placeholder 2">
            <a:extLst>
              <a:ext uri="{FF2B5EF4-FFF2-40B4-BE49-F238E27FC236}">
                <a16:creationId xmlns:a16="http://schemas.microsoft.com/office/drawing/2014/main" id="{33008A81-607B-6849-A0CB-72AC505EBADB}"/>
              </a:ext>
            </a:extLst>
          </p:cNvPr>
          <p:cNvSpPr>
            <a:spLocks noGrp="1"/>
          </p:cNvSpPr>
          <p:nvPr>
            <p:ph type="pic" sz="quarter" idx="21" hasCustomPrompt="1"/>
          </p:nvPr>
        </p:nvSpPr>
        <p:spPr>
          <a:xfrm>
            <a:off x="9003539" y="4069103"/>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sp>
        <p:nvSpPr>
          <p:cNvPr id="8" name="Slide Number Placeholder 3">
            <a:extLst>
              <a:ext uri="{FF2B5EF4-FFF2-40B4-BE49-F238E27FC236}">
                <a16:creationId xmlns:a16="http://schemas.microsoft.com/office/drawing/2014/main" id="{960EBC7C-5BE1-5A4D-B786-5AEA3224448A}"/>
              </a:ext>
            </a:extLst>
          </p:cNvPr>
          <p:cNvSpPr txBox="1">
            <a:spLocks/>
          </p:cNvSpPr>
          <p:nvPr userDrawn="1"/>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9D76C3-A5A9-4168-BE2E-6A3D1757D92E}" type="slidenum">
              <a:rPr lang="en-GB" smtClean="0"/>
              <a:pPr/>
              <a:t>‹#›</a:t>
            </a:fld>
            <a:endParaRPr lang="en-GB"/>
          </a:p>
        </p:txBody>
      </p:sp>
      <p:pic>
        <p:nvPicPr>
          <p:cNvPr id="15" name="Picture 7">
            <a:extLst>
              <a:ext uri="{FF2B5EF4-FFF2-40B4-BE49-F238E27FC236}">
                <a16:creationId xmlns:a16="http://schemas.microsoft.com/office/drawing/2014/main" id="{6476B0B4-A6CB-7844-893F-4D11F4DD7C8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17200" y="559162"/>
            <a:ext cx="977900" cy="253529"/>
          </a:xfrm>
          <a:prstGeom prst="rect">
            <a:avLst/>
          </a:prstGeom>
        </p:spPr>
      </p:pic>
    </p:spTree>
    <p:extLst>
      <p:ext uri="{BB962C8B-B14F-4D97-AF65-F5344CB8AC3E}">
        <p14:creationId xmlns:p14="http://schemas.microsoft.com/office/powerpoint/2010/main" val="4117479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B5927F4-05E8-D342-8268-0975D9C26918}"/>
              </a:ext>
            </a:extLst>
          </p:cNvPr>
          <p:cNvSpPr>
            <a:spLocks noGrp="1"/>
          </p:cNvSpPr>
          <p:nvPr>
            <p:ph type="pic" sz="quarter" idx="13"/>
          </p:nvPr>
        </p:nvSpPr>
        <p:spPr>
          <a:xfrm>
            <a:off x="609599" y="719137"/>
            <a:ext cx="1638301" cy="1638301"/>
          </a:xfrm>
          <a:prstGeom prst="ellipse">
            <a:avLst/>
          </a:prstGeom>
          <a:solidFill>
            <a:schemeClr val="accent3"/>
          </a:solidFill>
        </p:spPr>
        <p:txBody>
          <a:bodyPr lIns="0" tIns="0" rIns="0" bIns="0" anchor="ctr"/>
          <a:lstStyle>
            <a:lvl1pPr marL="0" indent="0" algn="ctr">
              <a:buNone/>
              <a:defRPr/>
            </a:lvl1pPr>
          </a:lstStyle>
          <a:p>
            <a:r>
              <a:rPr lang="en-US"/>
              <a:t>Click icon to add picture</a:t>
            </a:r>
          </a:p>
        </p:txBody>
      </p:sp>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3351015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 Cirlce Photo">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3EB84A92-0FA9-4942-941F-81B895846216}"/>
              </a:ext>
            </a:extLst>
          </p:cNvPr>
          <p:cNvSpPr>
            <a:spLocks noGrp="1"/>
          </p:cNvSpPr>
          <p:nvPr>
            <p:ph type="pic" sz="quarter" idx="15" hasCustomPrompt="1"/>
          </p:nvPr>
        </p:nvSpPr>
        <p:spPr>
          <a:xfrm>
            <a:off x="8070862" y="-2596215"/>
            <a:ext cx="5775624" cy="5846438"/>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2800" b="1">
                <a:solidFill>
                  <a:schemeClr val="bg1"/>
                </a:solidFill>
              </a:defRPr>
            </a:lvl1pPr>
          </a:lstStyle>
          <a:p>
            <a:r>
              <a:rPr lang="en-US" dirty="0"/>
              <a:t>Add Picture</a:t>
            </a:r>
          </a:p>
        </p:txBody>
      </p:sp>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sp>
        <p:nvSpPr>
          <p:cNvPr id="8" name="Slide Number Placeholder 3">
            <a:extLst>
              <a:ext uri="{FF2B5EF4-FFF2-40B4-BE49-F238E27FC236}">
                <a16:creationId xmlns:a16="http://schemas.microsoft.com/office/drawing/2014/main" id="{960EBC7C-5BE1-5A4D-B786-5AEA3224448A}"/>
              </a:ext>
            </a:extLst>
          </p:cNvPr>
          <p:cNvSpPr txBox="1">
            <a:spLocks/>
          </p:cNvSpPr>
          <p:nvPr userDrawn="1"/>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9D76C3-A5A9-4168-BE2E-6A3D1757D92E}" type="slidenum">
              <a:rPr lang="en-GB" smtClean="0"/>
              <a:pPr/>
              <a:t>‹#›</a:t>
            </a:fld>
            <a:endParaRPr lang="en-GB"/>
          </a:p>
        </p:txBody>
      </p:sp>
    </p:spTree>
    <p:extLst>
      <p:ext uri="{BB962C8B-B14F-4D97-AF65-F5344CB8AC3E}">
        <p14:creationId xmlns:p14="http://schemas.microsoft.com/office/powerpoint/2010/main" val="2038220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right">
    <p:spTree>
      <p:nvGrpSpPr>
        <p:cNvPr id="1" name=""/>
        <p:cNvGrpSpPr/>
        <p:nvPr/>
      </p:nvGrpSpPr>
      <p:grpSpPr>
        <a:xfrm>
          <a:off x="0" y="0"/>
          <a:ext cx="0" cy="0"/>
          <a:chOff x="0" y="0"/>
          <a:chExt cx="0" cy="0"/>
        </a:xfrm>
      </p:grpSpPr>
      <p:sp>
        <p:nvSpPr>
          <p:cNvPr id="8" name="Chart Placeholder 7"/>
          <p:cNvSpPr>
            <a:spLocks noGrp="1"/>
          </p:cNvSpPr>
          <p:nvPr>
            <p:ph type="chart" sz="quarter" idx="13" hasCustomPrompt="1"/>
          </p:nvPr>
        </p:nvSpPr>
        <p:spPr>
          <a:xfrm>
            <a:off x="6205538" y="1079500"/>
            <a:ext cx="5373687" cy="5168900"/>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pic>
        <p:nvPicPr>
          <p:cNvPr id="6" name="Picture 9">
            <a:extLst>
              <a:ext uri="{FF2B5EF4-FFF2-40B4-BE49-F238E27FC236}">
                <a16:creationId xmlns:a16="http://schemas.microsoft.com/office/drawing/2014/main" id="{22B38CDB-0EF0-3A45-A43C-F01C0A1442D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535412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sp>
        <p:nvSpPr>
          <p:cNvPr id="8" name="Chart Placeholder 7"/>
          <p:cNvSpPr>
            <a:spLocks noGrp="1"/>
          </p:cNvSpPr>
          <p:nvPr>
            <p:ph type="chart" sz="quarter" idx="13" hasCustomPrompt="1"/>
          </p:nvPr>
        </p:nvSpPr>
        <p:spPr>
          <a:xfrm>
            <a:off x="609600" y="2159089"/>
            <a:ext cx="10969625" cy="1939090"/>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pic>
        <p:nvPicPr>
          <p:cNvPr id="6" name="Picture 9">
            <a:extLst>
              <a:ext uri="{FF2B5EF4-FFF2-40B4-BE49-F238E27FC236}">
                <a16:creationId xmlns:a16="http://schemas.microsoft.com/office/drawing/2014/main" id="{703DFA4D-2E1A-FD43-A649-6257A7870BF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2266272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8" name="Chart Placeholder 7"/>
          <p:cNvSpPr>
            <a:spLocks noGrp="1"/>
          </p:cNvSpPr>
          <p:nvPr>
            <p:ph type="chart" sz="quarter" idx="13" hasCustomPrompt="1"/>
          </p:nvPr>
        </p:nvSpPr>
        <p:spPr>
          <a:xfrm>
            <a:off x="609600" y="2159088"/>
            <a:ext cx="2575817" cy="2031911"/>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11" name="Chart Placeholder 7"/>
          <p:cNvSpPr>
            <a:spLocks noGrp="1"/>
          </p:cNvSpPr>
          <p:nvPr>
            <p:ph type="chart" sz="quarter" idx="14" hasCustomPrompt="1"/>
          </p:nvPr>
        </p:nvSpPr>
        <p:spPr>
          <a:xfrm>
            <a:off x="3436492" y="2159088"/>
            <a:ext cx="2546960" cy="2031911"/>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12" name="Chart Placeholder 7"/>
          <p:cNvSpPr>
            <a:spLocks noGrp="1"/>
          </p:cNvSpPr>
          <p:nvPr>
            <p:ph type="chart" sz="quarter" idx="15" hasCustomPrompt="1"/>
          </p:nvPr>
        </p:nvSpPr>
        <p:spPr>
          <a:xfrm>
            <a:off x="6234366" y="2159088"/>
            <a:ext cx="2547120" cy="2031911"/>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13" name="Chart Placeholder 7"/>
          <p:cNvSpPr>
            <a:spLocks noGrp="1"/>
          </p:cNvSpPr>
          <p:nvPr>
            <p:ph type="chart" sz="quarter" idx="16" hasCustomPrompt="1"/>
          </p:nvPr>
        </p:nvSpPr>
        <p:spPr>
          <a:xfrm>
            <a:off x="9032240" y="2159088"/>
            <a:ext cx="2547280" cy="2031911"/>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pic>
        <p:nvPicPr>
          <p:cNvPr id="9" name="Picture 9">
            <a:extLst>
              <a:ext uri="{FF2B5EF4-FFF2-40B4-BE49-F238E27FC236}">
                <a16:creationId xmlns:a16="http://schemas.microsoft.com/office/drawing/2014/main" id="{D0CEC0A5-7F25-A548-9739-2306DA0BFC3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4010383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dark blue background">
    <p:bg>
      <p:bgPr>
        <a:solidFill>
          <a:srgbClr val="09091C"/>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2"/>
                </a:solidFill>
              </a:defRPr>
            </a:lvl1pPr>
          </a:lstStyle>
          <a:p>
            <a:fld id="{F6DCCAE5-81E0-4F95-BC28-74328FF60048}" type="datetime1">
              <a:rPr lang="en-GB" smtClean="0"/>
              <a:pPr/>
              <a:t>09/11/2021</a:t>
            </a:fld>
            <a:endParaRPr lang="en-GB"/>
          </a:p>
        </p:txBody>
      </p:sp>
      <p:sp>
        <p:nvSpPr>
          <p:cNvPr id="5" name="Footer Placeholder 4"/>
          <p:cNvSpPr>
            <a:spLocks noGrp="1"/>
          </p:cNvSpPr>
          <p:nvPr>
            <p:ph type="ftr" sz="quarter" idx="11"/>
          </p:nvPr>
        </p:nvSpPr>
        <p:spPr>
          <a:xfrm>
            <a:off x="609600" y="6330689"/>
            <a:ext cx="3898900" cy="365125"/>
          </a:xfrm>
        </p:spPr>
        <p:txBody>
          <a:bodyPr/>
          <a:lstStyle>
            <a:lvl1pPr>
              <a:defRPr>
                <a:solidFill>
                  <a:schemeClr val="bg2"/>
                </a:solidFill>
              </a:defRPr>
            </a:lvl1p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D89D76C3-A5A9-4168-BE2E-6A3D1757D92E}" type="slidenum">
              <a:rPr lang="en-GB" smtClean="0"/>
              <a:pPr/>
              <a:t>‹#›</a:t>
            </a:fld>
            <a:endParaRPr lang="en-GB"/>
          </a:p>
        </p:txBody>
      </p:sp>
    </p:spTree>
    <p:extLst>
      <p:ext uri="{BB962C8B-B14F-4D97-AF65-F5344CB8AC3E}">
        <p14:creationId xmlns:p14="http://schemas.microsoft.com/office/powerpoint/2010/main" val="2593570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Chart Placeholder 7"/>
          <p:cNvSpPr>
            <a:spLocks noGrp="1"/>
          </p:cNvSpPr>
          <p:nvPr>
            <p:ph type="chart" sz="quarter" idx="13" hasCustomPrompt="1"/>
          </p:nvPr>
        </p:nvSpPr>
        <p:spPr>
          <a:xfrm>
            <a:off x="609600" y="2159088"/>
            <a:ext cx="10969625" cy="3418679"/>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pic>
        <p:nvPicPr>
          <p:cNvPr id="6" name="Picture 9">
            <a:extLst>
              <a:ext uri="{FF2B5EF4-FFF2-40B4-BE49-F238E27FC236}">
                <a16:creationId xmlns:a16="http://schemas.microsoft.com/office/drawing/2014/main" id="{0EF85BDC-4735-F64E-B956-A6CE8158F7E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2879461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Half Circle Photo">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76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AF7F7"/>
          </a:solidFill>
        </p:spPr>
        <p:txBody>
          <a:bodyPr wrap="square" lIns="0" tIns="0" rIns="0" bIns="0" rtlCol="0"/>
          <a:lstStyle/>
          <a:p>
            <a:endParaRPr sz="1092"/>
          </a:p>
        </p:txBody>
      </p:sp>
      <p:sp>
        <p:nvSpPr>
          <p:cNvPr id="17" name="bg object 17"/>
          <p:cNvSpPr/>
          <p:nvPr/>
        </p:nvSpPr>
        <p:spPr>
          <a:xfrm>
            <a:off x="10649478" y="565209"/>
            <a:ext cx="933077" cy="242591"/>
          </a:xfrm>
          <a:custGeom>
            <a:avLst/>
            <a:gdLst/>
            <a:ahLst/>
            <a:cxnLst/>
            <a:rect l="l" t="t" r="r" b="b"/>
            <a:pathLst>
              <a:path w="1538605" h="400050">
                <a:moveTo>
                  <a:pt x="268351" y="309384"/>
                </a:moveTo>
                <a:lnTo>
                  <a:pt x="238442" y="247637"/>
                </a:lnTo>
                <a:lnTo>
                  <a:pt x="162382" y="220497"/>
                </a:lnTo>
                <a:lnTo>
                  <a:pt x="128193" y="215379"/>
                </a:lnTo>
                <a:lnTo>
                  <a:pt x="110972" y="211607"/>
                </a:lnTo>
                <a:lnTo>
                  <a:pt x="98069" y="207035"/>
                </a:lnTo>
                <a:lnTo>
                  <a:pt x="89966" y="200228"/>
                </a:lnTo>
                <a:lnTo>
                  <a:pt x="87160" y="189725"/>
                </a:lnTo>
                <a:lnTo>
                  <a:pt x="89750" y="180225"/>
                </a:lnTo>
                <a:lnTo>
                  <a:pt x="97637" y="172643"/>
                </a:lnTo>
                <a:lnTo>
                  <a:pt x="110959" y="167614"/>
                </a:lnTo>
                <a:lnTo>
                  <a:pt x="129895" y="165798"/>
                </a:lnTo>
                <a:lnTo>
                  <a:pt x="151320" y="167271"/>
                </a:lnTo>
                <a:lnTo>
                  <a:pt x="171780" y="171145"/>
                </a:lnTo>
                <a:lnTo>
                  <a:pt x="190944" y="176618"/>
                </a:lnTo>
                <a:lnTo>
                  <a:pt x="208521" y="182892"/>
                </a:lnTo>
                <a:lnTo>
                  <a:pt x="220192" y="185534"/>
                </a:lnTo>
                <a:lnTo>
                  <a:pt x="231394" y="183540"/>
                </a:lnTo>
                <a:lnTo>
                  <a:pt x="240982" y="177368"/>
                </a:lnTo>
                <a:lnTo>
                  <a:pt x="247840" y="167513"/>
                </a:lnTo>
                <a:lnTo>
                  <a:pt x="256387" y="136753"/>
                </a:lnTo>
                <a:lnTo>
                  <a:pt x="228155" y="123977"/>
                </a:lnTo>
                <a:lnTo>
                  <a:pt x="197205" y="114096"/>
                </a:lnTo>
                <a:lnTo>
                  <a:pt x="163360" y="107416"/>
                </a:lnTo>
                <a:lnTo>
                  <a:pt x="126479" y="104267"/>
                </a:lnTo>
                <a:lnTo>
                  <a:pt x="80365" y="108991"/>
                </a:lnTo>
                <a:lnTo>
                  <a:pt x="42087" y="125425"/>
                </a:lnTo>
                <a:lnTo>
                  <a:pt x="15671" y="153060"/>
                </a:lnTo>
                <a:lnTo>
                  <a:pt x="5130" y="191439"/>
                </a:lnTo>
                <a:lnTo>
                  <a:pt x="9613" y="222161"/>
                </a:lnTo>
                <a:lnTo>
                  <a:pt x="25641" y="247421"/>
                </a:lnTo>
                <a:lnTo>
                  <a:pt x="57048" y="266915"/>
                </a:lnTo>
                <a:lnTo>
                  <a:pt x="107683" y="280327"/>
                </a:lnTo>
                <a:lnTo>
                  <a:pt x="124777" y="282028"/>
                </a:lnTo>
                <a:lnTo>
                  <a:pt x="149796" y="285584"/>
                </a:lnTo>
                <a:lnTo>
                  <a:pt x="169862" y="289941"/>
                </a:lnTo>
                <a:lnTo>
                  <a:pt x="183184" y="297180"/>
                </a:lnTo>
                <a:lnTo>
                  <a:pt x="188023" y="309384"/>
                </a:lnTo>
                <a:lnTo>
                  <a:pt x="183908" y="322313"/>
                </a:lnTo>
                <a:lnTo>
                  <a:pt x="171780" y="330746"/>
                </a:lnTo>
                <a:lnTo>
                  <a:pt x="151968" y="335343"/>
                </a:lnTo>
                <a:lnTo>
                  <a:pt x="124777" y="336727"/>
                </a:lnTo>
                <a:lnTo>
                  <a:pt x="93903" y="333362"/>
                </a:lnTo>
                <a:lnTo>
                  <a:pt x="66230" y="325196"/>
                </a:lnTo>
                <a:lnTo>
                  <a:pt x="43053" y="315099"/>
                </a:lnTo>
                <a:lnTo>
                  <a:pt x="25641" y="305955"/>
                </a:lnTo>
                <a:lnTo>
                  <a:pt x="0" y="364083"/>
                </a:lnTo>
                <a:lnTo>
                  <a:pt x="30784" y="379780"/>
                </a:lnTo>
                <a:lnTo>
                  <a:pt x="63030" y="390994"/>
                </a:lnTo>
                <a:lnTo>
                  <a:pt x="94945" y="397725"/>
                </a:lnTo>
                <a:lnTo>
                  <a:pt x="124777" y="399973"/>
                </a:lnTo>
                <a:lnTo>
                  <a:pt x="187350" y="394716"/>
                </a:lnTo>
                <a:lnTo>
                  <a:pt x="231813" y="377113"/>
                </a:lnTo>
                <a:lnTo>
                  <a:pt x="258660" y="348297"/>
                </a:lnTo>
                <a:lnTo>
                  <a:pt x="268351" y="309384"/>
                </a:lnTo>
                <a:close/>
              </a:path>
              <a:path w="1538605" h="400050">
                <a:moveTo>
                  <a:pt x="355523" y="0"/>
                </a:moveTo>
                <a:lnTo>
                  <a:pt x="280327" y="0"/>
                </a:lnTo>
                <a:lnTo>
                  <a:pt x="280327" y="360667"/>
                </a:lnTo>
                <a:lnTo>
                  <a:pt x="282727" y="372681"/>
                </a:lnTo>
                <a:lnTo>
                  <a:pt x="289293" y="382447"/>
                </a:lnTo>
                <a:lnTo>
                  <a:pt x="299072" y="389026"/>
                </a:lnTo>
                <a:lnTo>
                  <a:pt x="311086" y="391426"/>
                </a:lnTo>
                <a:lnTo>
                  <a:pt x="355523" y="391426"/>
                </a:lnTo>
                <a:lnTo>
                  <a:pt x="355523" y="0"/>
                </a:lnTo>
                <a:close/>
              </a:path>
              <a:path w="1538605" h="400050">
                <a:moveTo>
                  <a:pt x="661479" y="112814"/>
                </a:moveTo>
                <a:lnTo>
                  <a:pt x="589699" y="112814"/>
                </a:lnTo>
                <a:lnTo>
                  <a:pt x="589699" y="251269"/>
                </a:lnTo>
                <a:lnTo>
                  <a:pt x="584492" y="282028"/>
                </a:lnTo>
                <a:lnTo>
                  <a:pt x="569823" y="306387"/>
                </a:lnTo>
                <a:lnTo>
                  <a:pt x="547154" y="322414"/>
                </a:lnTo>
                <a:lnTo>
                  <a:pt x="517906" y="328180"/>
                </a:lnTo>
                <a:lnTo>
                  <a:pt x="487946" y="322173"/>
                </a:lnTo>
                <a:lnTo>
                  <a:pt x="465353" y="305752"/>
                </a:lnTo>
                <a:lnTo>
                  <a:pt x="451091" y="281305"/>
                </a:lnTo>
                <a:lnTo>
                  <a:pt x="446112" y="251269"/>
                </a:lnTo>
                <a:lnTo>
                  <a:pt x="451091" y="221221"/>
                </a:lnTo>
                <a:lnTo>
                  <a:pt x="465353" y="196786"/>
                </a:lnTo>
                <a:lnTo>
                  <a:pt x="487946" y="180352"/>
                </a:lnTo>
                <a:lnTo>
                  <a:pt x="517906" y="174345"/>
                </a:lnTo>
                <a:lnTo>
                  <a:pt x="547154" y="180111"/>
                </a:lnTo>
                <a:lnTo>
                  <a:pt x="569823" y="196138"/>
                </a:lnTo>
                <a:lnTo>
                  <a:pt x="584492" y="220497"/>
                </a:lnTo>
                <a:lnTo>
                  <a:pt x="589699" y="251269"/>
                </a:lnTo>
                <a:lnTo>
                  <a:pt x="589699" y="112814"/>
                </a:lnTo>
                <a:lnTo>
                  <a:pt x="587984" y="112814"/>
                </a:lnTo>
                <a:lnTo>
                  <a:pt x="587984" y="143586"/>
                </a:lnTo>
                <a:lnTo>
                  <a:pt x="572490" y="127342"/>
                </a:lnTo>
                <a:lnTo>
                  <a:pt x="553796" y="114947"/>
                </a:lnTo>
                <a:lnTo>
                  <a:pt x="531266" y="107048"/>
                </a:lnTo>
                <a:lnTo>
                  <a:pt x="504228" y="104267"/>
                </a:lnTo>
                <a:lnTo>
                  <a:pt x="459816" y="111506"/>
                </a:lnTo>
                <a:lnTo>
                  <a:pt x="422135" y="131889"/>
                </a:lnTo>
                <a:lnTo>
                  <a:pt x="392976" y="163334"/>
                </a:lnTo>
                <a:lnTo>
                  <a:pt x="374167" y="203809"/>
                </a:lnTo>
                <a:lnTo>
                  <a:pt x="367487" y="251269"/>
                </a:lnTo>
                <a:lnTo>
                  <a:pt x="374332" y="298716"/>
                </a:lnTo>
                <a:lnTo>
                  <a:pt x="393471" y="339191"/>
                </a:lnTo>
                <a:lnTo>
                  <a:pt x="422871" y="370649"/>
                </a:lnTo>
                <a:lnTo>
                  <a:pt x="460476" y="391020"/>
                </a:lnTo>
                <a:lnTo>
                  <a:pt x="504228" y="398259"/>
                </a:lnTo>
                <a:lnTo>
                  <a:pt x="530542" y="395516"/>
                </a:lnTo>
                <a:lnTo>
                  <a:pt x="553161" y="387794"/>
                </a:lnTo>
                <a:lnTo>
                  <a:pt x="572249" y="375907"/>
                </a:lnTo>
                <a:lnTo>
                  <a:pt x="587984" y="360667"/>
                </a:lnTo>
                <a:lnTo>
                  <a:pt x="590397" y="372681"/>
                </a:lnTo>
                <a:lnTo>
                  <a:pt x="596963" y="382460"/>
                </a:lnTo>
                <a:lnTo>
                  <a:pt x="606729" y="389026"/>
                </a:lnTo>
                <a:lnTo>
                  <a:pt x="618756" y="391426"/>
                </a:lnTo>
                <a:lnTo>
                  <a:pt x="661479" y="391426"/>
                </a:lnTo>
                <a:lnTo>
                  <a:pt x="661479" y="360667"/>
                </a:lnTo>
                <a:lnTo>
                  <a:pt x="661479" y="328180"/>
                </a:lnTo>
                <a:lnTo>
                  <a:pt x="661479" y="174345"/>
                </a:lnTo>
                <a:lnTo>
                  <a:pt x="661479" y="143586"/>
                </a:lnTo>
                <a:lnTo>
                  <a:pt x="661479" y="112814"/>
                </a:lnTo>
                <a:close/>
              </a:path>
              <a:path w="1538605" h="400050">
                <a:moveTo>
                  <a:pt x="757199" y="0"/>
                </a:moveTo>
                <a:lnTo>
                  <a:pt x="681990" y="0"/>
                </a:lnTo>
                <a:lnTo>
                  <a:pt x="681990" y="360667"/>
                </a:lnTo>
                <a:lnTo>
                  <a:pt x="684390" y="372681"/>
                </a:lnTo>
                <a:lnTo>
                  <a:pt x="690968" y="382447"/>
                </a:lnTo>
                <a:lnTo>
                  <a:pt x="700747" y="389026"/>
                </a:lnTo>
                <a:lnTo>
                  <a:pt x="712762" y="391426"/>
                </a:lnTo>
                <a:lnTo>
                  <a:pt x="757199" y="391426"/>
                </a:lnTo>
                <a:lnTo>
                  <a:pt x="757199" y="0"/>
                </a:lnTo>
                <a:close/>
              </a:path>
              <a:path w="1538605" h="400050">
                <a:moveTo>
                  <a:pt x="1073416" y="251269"/>
                </a:moveTo>
                <a:lnTo>
                  <a:pt x="1065974" y="202996"/>
                </a:lnTo>
                <a:lnTo>
                  <a:pt x="1044981" y="162102"/>
                </a:lnTo>
                <a:lnTo>
                  <a:pt x="1012507" y="130657"/>
                </a:lnTo>
                <a:lnTo>
                  <a:pt x="996505" y="123037"/>
                </a:lnTo>
                <a:lnTo>
                  <a:pt x="996505" y="251269"/>
                </a:lnTo>
                <a:lnTo>
                  <a:pt x="990765" y="282028"/>
                </a:lnTo>
                <a:lnTo>
                  <a:pt x="974928" y="306387"/>
                </a:lnTo>
                <a:lnTo>
                  <a:pt x="951077" y="322414"/>
                </a:lnTo>
                <a:lnTo>
                  <a:pt x="921296" y="328180"/>
                </a:lnTo>
                <a:lnTo>
                  <a:pt x="891527" y="322656"/>
                </a:lnTo>
                <a:lnTo>
                  <a:pt x="867664" y="307035"/>
                </a:lnTo>
                <a:lnTo>
                  <a:pt x="851827" y="282752"/>
                </a:lnTo>
                <a:lnTo>
                  <a:pt x="846086" y="251269"/>
                </a:lnTo>
                <a:lnTo>
                  <a:pt x="851827" y="219773"/>
                </a:lnTo>
                <a:lnTo>
                  <a:pt x="867664" y="195503"/>
                </a:lnTo>
                <a:lnTo>
                  <a:pt x="891527" y="179870"/>
                </a:lnTo>
                <a:lnTo>
                  <a:pt x="921296" y="174345"/>
                </a:lnTo>
                <a:lnTo>
                  <a:pt x="951077" y="179870"/>
                </a:lnTo>
                <a:lnTo>
                  <a:pt x="974928" y="195503"/>
                </a:lnTo>
                <a:lnTo>
                  <a:pt x="990765" y="219773"/>
                </a:lnTo>
                <a:lnTo>
                  <a:pt x="996505" y="251269"/>
                </a:lnTo>
                <a:lnTo>
                  <a:pt x="996505" y="123037"/>
                </a:lnTo>
                <a:lnTo>
                  <a:pt x="970597" y="110693"/>
                </a:lnTo>
                <a:lnTo>
                  <a:pt x="921296" y="104267"/>
                </a:lnTo>
                <a:lnTo>
                  <a:pt x="872007" y="111353"/>
                </a:lnTo>
                <a:lnTo>
                  <a:pt x="830084" y="131394"/>
                </a:lnTo>
                <a:lnTo>
                  <a:pt x="797610" y="162598"/>
                </a:lnTo>
                <a:lnTo>
                  <a:pt x="776617" y="203161"/>
                </a:lnTo>
                <a:lnTo>
                  <a:pt x="769162" y="251269"/>
                </a:lnTo>
                <a:lnTo>
                  <a:pt x="776617" y="298716"/>
                </a:lnTo>
                <a:lnTo>
                  <a:pt x="797610" y="339191"/>
                </a:lnTo>
                <a:lnTo>
                  <a:pt x="830084" y="370649"/>
                </a:lnTo>
                <a:lnTo>
                  <a:pt x="872007" y="391020"/>
                </a:lnTo>
                <a:lnTo>
                  <a:pt x="921296" y="398259"/>
                </a:lnTo>
                <a:lnTo>
                  <a:pt x="970597" y="391185"/>
                </a:lnTo>
                <a:lnTo>
                  <a:pt x="1012507" y="371132"/>
                </a:lnTo>
                <a:lnTo>
                  <a:pt x="1044981" y="339928"/>
                </a:lnTo>
                <a:lnTo>
                  <a:pt x="1051052" y="328180"/>
                </a:lnTo>
                <a:lnTo>
                  <a:pt x="1065974" y="299377"/>
                </a:lnTo>
                <a:lnTo>
                  <a:pt x="1073416" y="251269"/>
                </a:lnTo>
                <a:close/>
              </a:path>
              <a:path w="1538605" h="400050">
                <a:moveTo>
                  <a:pt x="1538351" y="218795"/>
                </a:moveTo>
                <a:lnTo>
                  <a:pt x="1530362" y="174294"/>
                </a:lnTo>
                <a:lnTo>
                  <a:pt x="1507794" y="139738"/>
                </a:lnTo>
                <a:lnTo>
                  <a:pt x="1472730" y="117348"/>
                </a:lnTo>
                <a:lnTo>
                  <a:pt x="1427238" y="109385"/>
                </a:lnTo>
                <a:lnTo>
                  <a:pt x="1399540" y="111823"/>
                </a:lnTo>
                <a:lnTo>
                  <a:pt x="1373606" y="119862"/>
                </a:lnTo>
                <a:lnTo>
                  <a:pt x="1350568" y="134632"/>
                </a:lnTo>
                <a:lnTo>
                  <a:pt x="1331518" y="157251"/>
                </a:lnTo>
                <a:lnTo>
                  <a:pt x="1314932" y="137515"/>
                </a:lnTo>
                <a:lnTo>
                  <a:pt x="1293710" y="122428"/>
                </a:lnTo>
                <a:lnTo>
                  <a:pt x="1268310" y="112776"/>
                </a:lnTo>
                <a:lnTo>
                  <a:pt x="1239227" y="109385"/>
                </a:lnTo>
                <a:lnTo>
                  <a:pt x="1216304" y="111709"/>
                </a:lnTo>
                <a:lnTo>
                  <a:pt x="1194358" y="119011"/>
                </a:lnTo>
                <a:lnTo>
                  <a:pt x="1174318" y="131749"/>
                </a:lnTo>
                <a:lnTo>
                  <a:pt x="1157173" y="150418"/>
                </a:lnTo>
                <a:lnTo>
                  <a:pt x="1157173" y="117944"/>
                </a:lnTo>
                <a:lnTo>
                  <a:pt x="1083678" y="117944"/>
                </a:lnTo>
                <a:lnTo>
                  <a:pt x="1083678" y="367499"/>
                </a:lnTo>
                <a:lnTo>
                  <a:pt x="1086078" y="379514"/>
                </a:lnTo>
                <a:lnTo>
                  <a:pt x="1092657" y="389280"/>
                </a:lnTo>
                <a:lnTo>
                  <a:pt x="1102423" y="395859"/>
                </a:lnTo>
                <a:lnTo>
                  <a:pt x="1114437" y="398259"/>
                </a:lnTo>
                <a:lnTo>
                  <a:pt x="1158875" y="398259"/>
                </a:lnTo>
                <a:lnTo>
                  <a:pt x="1158875" y="244436"/>
                </a:lnTo>
                <a:lnTo>
                  <a:pt x="1163662" y="216522"/>
                </a:lnTo>
                <a:lnTo>
                  <a:pt x="1176616" y="196786"/>
                </a:lnTo>
                <a:lnTo>
                  <a:pt x="1195654" y="185064"/>
                </a:lnTo>
                <a:lnTo>
                  <a:pt x="1218704" y="181190"/>
                </a:lnTo>
                <a:lnTo>
                  <a:pt x="1241679" y="185305"/>
                </a:lnTo>
                <a:lnTo>
                  <a:pt x="1258874" y="197421"/>
                </a:lnTo>
                <a:lnTo>
                  <a:pt x="1269669" y="217246"/>
                </a:lnTo>
                <a:lnTo>
                  <a:pt x="1273416" y="244436"/>
                </a:lnTo>
                <a:lnTo>
                  <a:pt x="1273416" y="367499"/>
                </a:lnTo>
                <a:lnTo>
                  <a:pt x="1275816" y="379514"/>
                </a:lnTo>
                <a:lnTo>
                  <a:pt x="1282382" y="389280"/>
                </a:lnTo>
                <a:lnTo>
                  <a:pt x="1292161" y="395859"/>
                </a:lnTo>
                <a:lnTo>
                  <a:pt x="1304175" y="398259"/>
                </a:lnTo>
                <a:lnTo>
                  <a:pt x="1348613" y="398259"/>
                </a:lnTo>
                <a:lnTo>
                  <a:pt x="1348613" y="244436"/>
                </a:lnTo>
                <a:lnTo>
                  <a:pt x="1353388" y="216522"/>
                </a:lnTo>
                <a:lnTo>
                  <a:pt x="1366342" y="196786"/>
                </a:lnTo>
                <a:lnTo>
                  <a:pt x="1385392" y="185064"/>
                </a:lnTo>
                <a:lnTo>
                  <a:pt x="1408442" y="181190"/>
                </a:lnTo>
                <a:lnTo>
                  <a:pt x="1431417" y="185305"/>
                </a:lnTo>
                <a:lnTo>
                  <a:pt x="1448612" y="197421"/>
                </a:lnTo>
                <a:lnTo>
                  <a:pt x="1459395" y="217246"/>
                </a:lnTo>
                <a:lnTo>
                  <a:pt x="1463128" y="244436"/>
                </a:lnTo>
                <a:lnTo>
                  <a:pt x="1463128" y="367499"/>
                </a:lnTo>
                <a:lnTo>
                  <a:pt x="1465541" y="379514"/>
                </a:lnTo>
                <a:lnTo>
                  <a:pt x="1472107" y="389280"/>
                </a:lnTo>
                <a:lnTo>
                  <a:pt x="1481886" y="395859"/>
                </a:lnTo>
                <a:lnTo>
                  <a:pt x="1493901" y="398259"/>
                </a:lnTo>
                <a:lnTo>
                  <a:pt x="1538351" y="398259"/>
                </a:lnTo>
                <a:lnTo>
                  <a:pt x="1538351" y="218795"/>
                </a:lnTo>
                <a:close/>
              </a:path>
            </a:pathLst>
          </a:custGeom>
          <a:solidFill>
            <a:srgbClr val="09091C"/>
          </a:solidFill>
        </p:spPr>
        <p:txBody>
          <a:bodyPr wrap="square" lIns="0" tIns="0" rIns="0" bIns="0" rtlCol="0"/>
          <a:lstStyle/>
          <a:p>
            <a:endParaRPr sz="1092"/>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11/9/21</a:t>
            </a:fld>
            <a:endParaRPr lang="en-US"/>
          </a:p>
        </p:txBody>
      </p:sp>
      <p:sp>
        <p:nvSpPr>
          <p:cNvPr id="7" name="Holder 6">
            <a:extLst>
              <a:ext uri="{FF2B5EF4-FFF2-40B4-BE49-F238E27FC236}">
                <a16:creationId xmlns:a16="http://schemas.microsoft.com/office/drawing/2014/main" id="{0681671A-51D8-C94E-A3D7-DBBC57B4A5D3}"/>
              </a:ext>
            </a:extLst>
          </p:cNvPr>
          <p:cNvSpPr>
            <a:spLocks noGrp="1"/>
          </p:cNvSpPr>
          <p:nvPr>
            <p:ph type="sldNum" sz="quarter" idx="7"/>
          </p:nvPr>
        </p:nvSpPr>
        <p:spPr>
          <a:xfrm>
            <a:off x="11527785" y="6524920"/>
            <a:ext cx="366914" cy="93231"/>
          </a:xfrm>
          <a:prstGeom prst="rect">
            <a:avLst/>
          </a:prstGeom>
        </p:spPr>
        <p:txBody>
          <a:bodyPr wrap="square" lIns="0" tIns="0" rIns="0" bIns="0">
            <a:spAutoFit/>
          </a:bodyPr>
          <a:lstStyle>
            <a:lvl1pPr>
              <a:defRPr sz="606" b="0" i="0">
                <a:solidFill>
                  <a:schemeClr val="tx1">
                    <a:lumMod val="75000"/>
                    <a:lumOff val="25000"/>
                  </a:schemeClr>
                </a:solidFill>
                <a:latin typeface="SlalomSans-Light"/>
                <a:cs typeface="SlalomSans-Light"/>
              </a:defRPr>
            </a:lvl1pPr>
          </a:lstStyle>
          <a:p>
            <a:pPr marL="5006">
              <a:spcBef>
                <a:spcPts val="73"/>
              </a:spcBef>
            </a:pPr>
            <a:r>
              <a:rPr lang="en-US" spc="9"/>
              <a:t>pg.</a:t>
            </a:r>
            <a:r>
              <a:rPr lang="en-US" spc="-21"/>
              <a:t> </a:t>
            </a:r>
            <a:fld id="{81D60167-4931-47E6-BA6A-407CBD079E47}" type="slidenum">
              <a:rPr spc="12" smtClean="0"/>
              <a:pPr marL="5006">
                <a:spcBef>
                  <a:spcPts val="73"/>
                </a:spcBef>
              </a:pPr>
              <a:t>‹#›</a:t>
            </a:fld>
            <a:endParaRPr spc="12"/>
          </a:p>
        </p:txBody>
      </p:sp>
      <p:sp>
        <p:nvSpPr>
          <p:cNvPr id="5" name="Picture Placeholder 4">
            <a:extLst>
              <a:ext uri="{FF2B5EF4-FFF2-40B4-BE49-F238E27FC236}">
                <a16:creationId xmlns:a16="http://schemas.microsoft.com/office/drawing/2014/main" id="{5ED7ACBE-8563-FC46-A210-221CB7EAE6AB}"/>
              </a:ext>
            </a:extLst>
          </p:cNvPr>
          <p:cNvSpPr>
            <a:spLocks noGrp="1"/>
          </p:cNvSpPr>
          <p:nvPr>
            <p:ph type="pic" sz="quarter" idx="10" hasCustomPrompt="1"/>
          </p:nvPr>
        </p:nvSpPr>
        <p:spPr>
          <a:xfrm>
            <a:off x="8173685" y="-2401012"/>
            <a:ext cx="4647093" cy="4646766"/>
          </a:xfrm>
          <a:prstGeom prst="ellipse">
            <a:avLst/>
          </a:prstGeom>
          <a:solidFill>
            <a:schemeClr val="bg1">
              <a:lumMod val="50000"/>
            </a:schemeClr>
          </a:solidFill>
        </p:spPr>
        <p:txBody>
          <a:bodyPr lIns="182880" bIns="1371600" anchor="b">
            <a:noAutofit/>
          </a:bodyPr>
          <a:lstStyle>
            <a:lvl1pPr algn="l">
              <a:defRPr sz="2911">
                <a:solidFill>
                  <a:schemeClr val="bg1"/>
                </a:solidFill>
              </a:defRPr>
            </a:lvl1pPr>
          </a:lstStyle>
          <a:p>
            <a:r>
              <a:rPr lang="en-US" dirty="0"/>
              <a:t>Insert picture</a:t>
            </a:r>
          </a:p>
        </p:txBody>
      </p:sp>
    </p:spTree>
    <p:extLst>
      <p:ext uri="{BB962C8B-B14F-4D97-AF65-F5344CB8AC3E}">
        <p14:creationId xmlns:p14="http://schemas.microsoft.com/office/powerpoint/2010/main" val="13981653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11/9/21</a:t>
            </a:fld>
            <a:endParaRPr lang="en-US"/>
          </a:p>
        </p:txBody>
      </p:sp>
      <p:sp>
        <p:nvSpPr>
          <p:cNvPr id="7" name="Holder 6">
            <a:extLst>
              <a:ext uri="{FF2B5EF4-FFF2-40B4-BE49-F238E27FC236}">
                <a16:creationId xmlns:a16="http://schemas.microsoft.com/office/drawing/2014/main" id="{0681671A-51D8-C94E-A3D7-DBBC57B4A5D3}"/>
              </a:ext>
            </a:extLst>
          </p:cNvPr>
          <p:cNvSpPr>
            <a:spLocks noGrp="1"/>
          </p:cNvSpPr>
          <p:nvPr>
            <p:ph type="sldNum" sz="quarter" idx="7"/>
          </p:nvPr>
        </p:nvSpPr>
        <p:spPr>
          <a:xfrm>
            <a:off x="11527785" y="6524920"/>
            <a:ext cx="366914" cy="93231"/>
          </a:xfrm>
          <a:prstGeom prst="rect">
            <a:avLst/>
          </a:prstGeom>
        </p:spPr>
        <p:txBody>
          <a:bodyPr wrap="square" lIns="0" tIns="0" rIns="0" bIns="0">
            <a:spAutoFit/>
          </a:bodyPr>
          <a:lstStyle>
            <a:lvl1pPr>
              <a:defRPr sz="606" b="0" i="0">
                <a:solidFill>
                  <a:schemeClr val="tx1">
                    <a:lumMod val="75000"/>
                    <a:lumOff val="25000"/>
                  </a:schemeClr>
                </a:solidFill>
                <a:latin typeface="SlalomSans-Light"/>
                <a:cs typeface="SlalomSans-Light"/>
              </a:defRPr>
            </a:lvl1pPr>
          </a:lstStyle>
          <a:p>
            <a:pPr marL="5006">
              <a:spcBef>
                <a:spcPts val="73"/>
              </a:spcBef>
            </a:pPr>
            <a:r>
              <a:rPr lang="en-US" spc="9"/>
              <a:t>pg.</a:t>
            </a:r>
            <a:r>
              <a:rPr lang="en-US" spc="-21"/>
              <a:t> </a:t>
            </a:r>
            <a:fld id="{81D60167-4931-47E6-BA6A-407CBD079E47}" type="slidenum">
              <a:rPr spc="12" smtClean="0"/>
              <a:pPr marL="5006">
                <a:spcBef>
                  <a:spcPts val="73"/>
                </a:spcBef>
              </a:pPr>
              <a:t>‹#›</a:t>
            </a:fld>
            <a:endParaRPr spc="12"/>
          </a:p>
        </p:txBody>
      </p:sp>
    </p:spTree>
    <p:extLst>
      <p:ext uri="{BB962C8B-B14F-4D97-AF65-F5344CB8AC3E}">
        <p14:creationId xmlns:p14="http://schemas.microsoft.com/office/powerpoint/2010/main" val="1082979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13" b="1" i="0">
                <a:solidFill>
                  <a:srgbClr val="58595B"/>
                </a:solidFill>
                <a:latin typeface="Slalom Sans Bold" panose="00000500000000000000" pitchFamily="50" charset="0"/>
                <a:cs typeface="Slalom Sans Bold" panose="00000500000000000000" pitchFamily="50" charset="0"/>
              </a:defRPr>
            </a:lvl1pPr>
          </a:lstStyle>
          <a:p>
            <a:r>
              <a:rPr lang="en-US"/>
              <a:t>Click to edit Master title style</a:t>
            </a:r>
            <a:endParaRPr dirty="0"/>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7579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alom - Light gray backgroun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dirty="0"/>
              <a:t>© SLALOM. ALL RIGHTS RESERVED. PROPRIETARY AND CONFIDENTIAL.</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100026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alom - Dark blue background">
    <p:bg>
      <p:bgPr>
        <a:solidFill>
          <a:srgbClr val="09091C"/>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2"/>
                </a:solidFill>
              </a:defRPr>
            </a:lvl1pPr>
          </a:lstStyle>
          <a:p>
            <a:fld id="{F6DCCAE5-81E0-4F95-BC28-74328FF60048}" type="datetime1">
              <a:rPr lang="en-GB" smtClean="0"/>
              <a:pPr/>
              <a:t>09/11/2021</a:t>
            </a:fld>
            <a:endParaRPr lang="en-GB"/>
          </a:p>
        </p:txBody>
      </p:sp>
      <p:sp>
        <p:nvSpPr>
          <p:cNvPr id="5" name="Footer Placeholder 4"/>
          <p:cNvSpPr>
            <a:spLocks noGrp="1"/>
          </p:cNvSpPr>
          <p:nvPr>
            <p:ph type="ftr" sz="quarter" idx="11"/>
          </p:nvPr>
        </p:nvSpPr>
        <p:spPr>
          <a:xfrm>
            <a:off x="609600" y="6330689"/>
            <a:ext cx="3898900" cy="365125"/>
          </a:xfrm>
        </p:spPr>
        <p:txBody>
          <a:bodyPr/>
          <a:lstStyle>
            <a:lvl1pPr>
              <a:defRPr>
                <a:solidFill>
                  <a:schemeClr val="bg2"/>
                </a:solidFill>
              </a:defRPr>
            </a:lvl1p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D89D76C3-A5A9-4168-BE2E-6A3D1757D92E}" type="slidenum">
              <a:rPr lang="en-GB" smtClean="0"/>
              <a:pPr/>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17200" y="559162"/>
            <a:ext cx="977900" cy="253529"/>
          </a:xfrm>
          <a:prstGeom prst="rect">
            <a:avLst/>
          </a:prstGeom>
        </p:spPr>
      </p:pic>
    </p:spTree>
    <p:extLst>
      <p:ext uri="{BB962C8B-B14F-4D97-AF65-F5344CB8AC3E}">
        <p14:creationId xmlns:p14="http://schemas.microsoft.com/office/powerpoint/2010/main" val="184222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alom Build - Light gray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AC621AF-13F9-CA48-9E6E-5E651C3C20B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944100" y="540205"/>
            <a:ext cx="1638299" cy="318558"/>
          </a:xfrm>
          <a:prstGeom prst="rect">
            <a:avLst/>
          </a:prstGeom>
        </p:spPr>
      </p:pic>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spTree>
    <p:extLst>
      <p:ext uri="{BB962C8B-B14F-4D97-AF65-F5344CB8AC3E}">
        <p14:creationId xmlns:p14="http://schemas.microsoft.com/office/powerpoint/2010/main" val="135850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alom Build - Dark blue background">
    <p:bg>
      <p:bgPr>
        <a:solidFill>
          <a:schemeClr val="accent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2"/>
                </a:solidFill>
              </a:defRPr>
            </a:lvl1pPr>
          </a:lstStyle>
          <a:p>
            <a:fld id="{F6DCCAE5-81E0-4F95-BC28-74328FF60048}" type="datetime1">
              <a:rPr lang="en-GB" smtClean="0"/>
              <a:pPr/>
              <a:t>09/11/2021</a:t>
            </a:fld>
            <a:endParaRPr lang="en-GB"/>
          </a:p>
        </p:txBody>
      </p:sp>
      <p:sp>
        <p:nvSpPr>
          <p:cNvPr id="5" name="Footer Placeholder 4"/>
          <p:cNvSpPr>
            <a:spLocks noGrp="1"/>
          </p:cNvSpPr>
          <p:nvPr>
            <p:ph type="ftr" sz="quarter" idx="11"/>
          </p:nvPr>
        </p:nvSpPr>
        <p:spPr>
          <a:xfrm>
            <a:off x="609600" y="6330689"/>
            <a:ext cx="3898900" cy="365125"/>
          </a:xfrm>
        </p:spPr>
        <p:txBody>
          <a:bodyPr/>
          <a:lstStyle>
            <a:lvl1pPr>
              <a:defRPr>
                <a:solidFill>
                  <a:schemeClr val="bg2"/>
                </a:solidFill>
              </a:defRPr>
            </a:lvl1p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D89D76C3-A5A9-4168-BE2E-6A3D1757D92E}" type="slidenum">
              <a:rPr lang="en-GB" smtClean="0"/>
              <a:pPr/>
              <a:t>‹#›</a:t>
            </a:fld>
            <a:endParaRPr lang="en-GB"/>
          </a:p>
        </p:txBody>
      </p:sp>
      <p:sp>
        <p:nvSpPr>
          <p:cNvPr id="2" name="TextBox 1">
            <a:extLst>
              <a:ext uri="{FF2B5EF4-FFF2-40B4-BE49-F238E27FC236}">
                <a16:creationId xmlns:a16="http://schemas.microsoft.com/office/drawing/2014/main" id="{9E9A9F39-F5C7-6A41-9AA4-7D0B6F739B8E}"/>
              </a:ext>
            </a:extLst>
          </p:cNvPr>
          <p:cNvSpPr txBox="1"/>
          <p:nvPr userDrawn="1"/>
        </p:nvSpPr>
        <p:spPr>
          <a:xfrm>
            <a:off x="7338447" y="-480447"/>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pic>
        <p:nvPicPr>
          <p:cNvPr id="8" name="Graphic 7">
            <a:extLst>
              <a:ext uri="{FF2B5EF4-FFF2-40B4-BE49-F238E27FC236}">
                <a16:creationId xmlns:a16="http://schemas.microsoft.com/office/drawing/2014/main" id="{B1B90202-AF53-8645-9B6F-7C03FF1AB05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944100" y="540205"/>
            <a:ext cx="1638298" cy="318558"/>
          </a:xfrm>
          <a:prstGeom prst="rect">
            <a:avLst/>
          </a:prstGeom>
        </p:spPr>
      </p:pic>
    </p:spTree>
    <p:extLst>
      <p:ext uri="{BB962C8B-B14F-4D97-AF65-F5344CB8AC3E}">
        <p14:creationId xmlns:p14="http://schemas.microsoft.com/office/powerpoint/2010/main" val="560395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a:xfrm>
            <a:off x="609600" y="6330689"/>
            <a:ext cx="3924300" cy="365125"/>
          </a:xfrm>
        </p:spPr>
        <p:txBody>
          <a:bodyPr/>
          <a:lstStyle/>
          <a:p>
            <a:r>
              <a:rPr lang="en-US"/>
              <a:t>© SLALOM. ALL RIGHTS RESERVED. PROPRIETARY AND CONFIDENTIAL.</a:t>
            </a:r>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sp>
        <p:nvSpPr>
          <p:cNvPr id="6" name="object 3"/>
          <p:cNvSpPr/>
          <p:nvPr userDrawn="1"/>
        </p:nvSpPr>
        <p:spPr>
          <a:xfrm>
            <a:off x="0" y="652"/>
            <a:ext cx="12192000" cy="3428348"/>
          </a:xfrm>
          <a:custGeom>
            <a:avLst/>
            <a:gdLst/>
            <a:ahLst/>
            <a:cxnLst/>
            <a:rect l="l" t="t" r="r" b="b"/>
            <a:pathLst>
              <a:path w="20104100" h="5654675">
                <a:moveTo>
                  <a:pt x="20104099" y="0"/>
                </a:moveTo>
                <a:lnTo>
                  <a:pt x="0" y="0"/>
                </a:lnTo>
                <a:lnTo>
                  <a:pt x="0" y="5654278"/>
                </a:lnTo>
                <a:lnTo>
                  <a:pt x="20104099" y="5654278"/>
                </a:lnTo>
                <a:lnTo>
                  <a:pt x="20104099" y="0"/>
                </a:lnTo>
                <a:close/>
              </a:path>
            </a:pathLst>
          </a:custGeom>
          <a:solidFill>
            <a:srgbClr val="09091C"/>
          </a:solidFill>
        </p:spPr>
        <p:txBody>
          <a:bodyPr wrap="square" lIns="0" tIns="0" rIns="0" bIns="0" rtlCol="0"/>
          <a:lstStyle/>
          <a:p>
            <a:endParaRPr sz="661"/>
          </a:p>
        </p:txBody>
      </p:sp>
      <p:pic>
        <p:nvPicPr>
          <p:cNvPr id="8" name="Picture 7">
            <a:extLst>
              <a:ext uri="{FF2B5EF4-FFF2-40B4-BE49-F238E27FC236}">
                <a16:creationId xmlns:a16="http://schemas.microsoft.com/office/drawing/2014/main" id="{74DE47DC-FFF8-4743-BA47-162E531CE68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17200" y="559162"/>
            <a:ext cx="977900" cy="253529"/>
          </a:xfrm>
          <a:prstGeom prst="rect">
            <a:avLst/>
          </a:prstGeom>
        </p:spPr>
      </p:pic>
    </p:spTree>
    <p:extLst>
      <p:ext uri="{BB962C8B-B14F-4D97-AF65-F5344CB8AC3E}">
        <p14:creationId xmlns:p14="http://schemas.microsoft.com/office/powerpoint/2010/main" val="5064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photo 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2F92F-1A4C-4811-A2F0-0FC9FC2DF3E9}" type="datetime1">
              <a:rPr lang="en-GB" smtClean="0"/>
              <a:t>09/11/2021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89D76C3-A5A9-4168-BE2E-6A3D1757D92E}" type="slidenum">
              <a:rPr lang="en-GB" smtClean="0"/>
              <a:t>‹#›</a:t>
            </a:fld>
            <a:endParaRPr lang="en-GB"/>
          </a:p>
        </p:txBody>
      </p:sp>
      <p:sp>
        <p:nvSpPr>
          <p:cNvPr id="6" name="Picture Placeholder 5"/>
          <p:cNvSpPr>
            <a:spLocks noGrp="1"/>
          </p:cNvSpPr>
          <p:nvPr>
            <p:ph type="pic" sz="quarter" idx="13" hasCustomPrompt="1"/>
          </p:nvPr>
        </p:nvSpPr>
        <p:spPr>
          <a:xfrm>
            <a:off x="0" y="0"/>
            <a:ext cx="6096000" cy="6858000"/>
          </a:xfrm>
          <a:solidFill>
            <a:schemeClr val="accent4">
              <a:lumMod val="50000"/>
            </a:schemeClr>
          </a:solidFill>
        </p:spPr>
        <p:txBody>
          <a:bodyPr bIns="2560320" anchor="ctr">
            <a:normAutofit/>
          </a:bodyPr>
          <a:lstStyle>
            <a:lvl1pPr marL="0" indent="0" algn="ctr">
              <a:buNone/>
              <a:defRPr sz="1400">
                <a:solidFill>
                  <a:schemeClr val="bg2"/>
                </a:solidFill>
              </a:defRPr>
            </a:lvl1pPr>
          </a:lstStyle>
          <a:p>
            <a:r>
              <a:rPr lang="en-US"/>
              <a:t>Click to insert photo</a:t>
            </a:r>
            <a:endParaRPr lang="en-GB"/>
          </a:p>
        </p:txBody>
      </p:sp>
    </p:spTree>
    <p:extLst>
      <p:ext uri="{BB962C8B-B14F-4D97-AF65-F5344CB8AC3E}">
        <p14:creationId xmlns:p14="http://schemas.microsoft.com/office/powerpoint/2010/main" val="4099644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fourth righ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2F92F-1A4C-4811-A2F0-0FC9FC2DF3E9}" type="datetime1">
              <a:rPr lang="en-GB" smtClean="0"/>
              <a:t>09/11/2021</a:t>
            </a:fld>
            <a:endParaRPr lang="en-GB"/>
          </a:p>
        </p:txBody>
      </p:sp>
      <p:sp>
        <p:nvSpPr>
          <p:cNvPr id="3" name="Footer Placeholder 2"/>
          <p:cNvSpPr>
            <a:spLocks noGrp="1"/>
          </p:cNvSpPr>
          <p:nvPr>
            <p:ph type="ftr" sz="quarter" idx="11"/>
          </p:nvPr>
        </p:nvSpPr>
        <p:spPr>
          <a:xfrm>
            <a:off x="609600" y="6330689"/>
            <a:ext cx="3949700" cy="365125"/>
          </a:xfrm>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t>‹#›</a:t>
            </a:fld>
            <a:endParaRPr lang="en-GB"/>
          </a:p>
        </p:txBody>
      </p:sp>
      <p:sp>
        <p:nvSpPr>
          <p:cNvPr id="6" name="Picture Placeholder 5"/>
          <p:cNvSpPr>
            <a:spLocks noGrp="1"/>
          </p:cNvSpPr>
          <p:nvPr>
            <p:ph type="pic" sz="quarter" idx="13" hasCustomPrompt="1"/>
          </p:nvPr>
        </p:nvSpPr>
        <p:spPr>
          <a:xfrm>
            <a:off x="8426102" y="0"/>
            <a:ext cx="3765898" cy="6858000"/>
          </a:xfrm>
          <a:solidFill>
            <a:schemeClr val="accent4">
              <a:lumMod val="50000"/>
            </a:schemeClr>
          </a:solidFill>
        </p:spPr>
        <p:txBody>
          <a:bodyPr bIns="2560320" anchor="ctr">
            <a:normAutofit/>
          </a:bodyPr>
          <a:lstStyle>
            <a:lvl1pPr marL="0" indent="0" algn="ctr">
              <a:buNone/>
              <a:defRPr sz="1400">
                <a:solidFill>
                  <a:schemeClr val="bg2"/>
                </a:solidFill>
              </a:defRPr>
            </a:lvl1pPr>
          </a:lstStyle>
          <a:p>
            <a:r>
              <a:rPr lang="en-US"/>
              <a:t>Click to insert photo</a:t>
            </a:r>
            <a:endParaRPr lang="en-GB"/>
          </a:p>
        </p:txBody>
      </p:sp>
    </p:spTree>
    <p:extLst>
      <p:ext uri="{BB962C8B-B14F-4D97-AF65-F5344CB8AC3E}">
        <p14:creationId xmlns:p14="http://schemas.microsoft.com/office/powerpoint/2010/main" val="27080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066800"/>
            <a:ext cx="10972800" cy="1518356"/>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2819401"/>
            <a:ext cx="10972800" cy="3129844"/>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p:txBody>
      </p:sp>
      <p:sp>
        <p:nvSpPr>
          <p:cNvPr id="4" name="Date Placeholder 3"/>
          <p:cNvSpPr>
            <a:spLocks noGrp="1"/>
          </p:cNvSpPr>
          <p:nvPr>
            <p:ph type="dt" sz="half" idx="2"/>
          </p:nvPr>
        </p:nvSpPr>
        <p:spPr>
          <a:xfrm>
            <a:off x="4724400" y="6296821"/>
            <a:ext cx="2743200" cy="365125"/>
          </a:xfrm>
          <a:prstGeom prst="rect">
            <a:avLst/>
          </a:prstGeom>
        </p:spPr>
        <p:txBody>
          <a:bodyPr vert="horz" lIns="91440" tIns="45720" rIns="91440" bIns="45720" rtlCol="0" anchor="ctr"/>
          <a:lstStyle>
            <a:lvl1pPr algn="ctr">
              <a:defRPr sz="800">
                <a:solidFill>
                  <a:schemeClr val="tx1">
                    <a:tint val="75000"/>
                  </a:schemeClr>
                </a:solidFill>
                <a:latin typeface="Slalom Sans Light" panose="00000400000000000000" pitchFamily="50" charset="0"/>
              </a:defRPr>
            </a:lvl1pPr>
          </a:lstStyle>
          <a:p>
            <a:fld id="{F6EF39B3-04F5-42A6-A55F-73F9A76E46F8}" type="datetime1">
              <a:rPr lang="en-GB" smtClean="0"/>
              <a:t>09/11/2021</a:t>
            </a:fld>
            <a:endParaRPr lang="en-GB"/>
          </a:p>
        </p:txBody>
      </p:sp>
      <p:sp>
        <p:nvSpPr>
          <p:cNvPr id="5" name="Footer Placeholder 4"/>
          <p:cNvSpPr>
            <a:spLocks noGrp="1"/>
          </p:cNvSpPr>
          <p:nvPr>
            <p:ph type="ftr" sz="quarter" idx="3"/>
          </p:nvPr>
        </p:nvSpPr>
        <p:spPr>
          <a:xfrm>
            <a:off x="609600" y="6330689"/>
            <a:ext cx="3276600" cy="365125"/>
          </a:xfrm>
          <a:prstGeom prst="rect">
            <a:avLst/>
          </a:prstGeom>
        </p:spPr>
        <p:txBody>
          <a:bodyPr vert="horz" lIns="0" tIns="0" rIns="0" bIns="0" rtlCol="0" anchor="ctr"/>
          <a:lstStyle>
            <a:lvl1pPr>
              <a:defRPr lang="en-US" sz="800" dirty="0">
                <a:solidFill>
                  <a:schemeClr val="tx1">
                    <a:tint val="75000"/>
                  </a:schemeClr>
                </a:solidFill>
                <a:latin typeface="Slalom Sans Light" panose="00000400000000000000" pitchFamily="50" charset="0"/>
              </a:defRPr>
            </a:lvl1pPr>
          </a:lstStyle>
          <a:p>
            <a:endParaRPr lang="en-GB"/>
          </a:p>
        </p:txBody>
      </p:sp>
      <p:sp>
        <p:nvSpPr>
          <p:cNvPr id="6" name="Slide Number Placeholder 5"/>
          <p:cNvSpPr>
            <a:spLocks noGrp="1"/>
          </p:cNvSpPr>
          <p:nvPr>
            <p:ph type="sldNum" sz="quarter" idx="4"/>
          </p:nvPr>
        </p:nvSpPr>
        <p:spPr>
          <a:xfrm>
            <a:off x="8610600" y="6311194"/>
            <a:ext cx="2971800" cy="365125"/>
          </a:xfrm>
          <a:prstGeom prst="rect">
            <a:avLst/>
          </a:prstGeom>
        </p:spPr>
        <p:txBody>
          <a:bodyPr vert="horz" lIns="0" tIns="0" rIns="0" bIns="0" rtlCol="0" anchor="ctr"/>
          <a:lstStyle>
            <a:lvl1pPr algn="r">
              <a:defRPr sz="800">
                <a:solidFill>
                  <a:schemeClr val="tx1">
                    <a:tint val="75000"/>
                  </a:schemeClr>
                </a:solidFill>
                <a:latin typeface="Slalom Sans Light" panose="00000400000000000000" pitchFamily="50" charset="0"/>
              </a:defRPr>
            </a:lvl1pPr>
          </a:lstStyle>
          <a:p>
            <a:fld id="{D89D76C3-A5A9-4168-BE2E-6A3D1757D92E}" type="slidenum">
              <a:rPr lang="en-GB" smtClean="0"/>
              <a:pPr/>
              <a:t>‹#›</a:t>
            </a:fld>
            <a:endParaRPr lang="en-GB"/>
          </a:p>
        </p:txBody>
      </p:sp>
    </p:spTree>
    <p:extLst>
      <p:ext uri="{BB962C8B-B14F-4D97-AF65-F5344CB8AC3E}">
        <p14:creationId xmlns:p14="http://schemas.microsoft.com/office/powerpoint/2010/main" val="232844155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49" r:id="rId3"/>
    <p:sldLayoutId id="2147483650" r:id="rId4"/>
    <p:sldLayoutId id="2147483664" r:id="rId5"/>
    <p:sldLayoutId id="2147483665" r:id="rId6"/>
    <p:sldLayoutId id="2147483657" r:id="rId7"/>
    <p:sldLayoutId id="2147483655" r:id="rId8"/>
    <p:sldLayoutId id="2147483658" r:id="rId9"/>
    <p:sldLayoutId id="2147483660" r:id="rId10"/>
    <p:sldLayoutId id="2147483659" r:id="rId11"/>
    <p:sldLayoutId id="2147483656" r:id="rId12"/>
    <p:sldLayoutId id="2147483670" r:id="rId13"/>
    <p:sldLayoutId id="2147483661" r:id="rId14"/>
    <p:sldLayoutId id="2147483671" r:id="rId15"/>
    <p:sldLayoutId id="2147483662" r:id="rId16"/>
    <p:sldLayoutId id="2147483666" r:id="rId17"/>
    <p:sldLayoutId id="2147483667" r:id="rId18"/>
    <p:sldLayoutId id="2147483668" r:id="rId19"/>
    <p:sldLayoutId id="2147483669" r:id="rId20"/>
    <p:sldLayoutId id="2147483685" r:id="rId21"/>
    <p:sldLayoutId id="2147483686" r:id="rId22"/>
    <p:sldLayoutId id="2147483687" r:id="rId23"/>
  </p:sldLayoutIdLst>
  <p:hf hdr="0" dt="0"/>
  <p:txStyles>
    <p:title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p:titleStyle>
    <p:bodyStyle>
      <a:lvl1pPr marL="228600" indent="-228600" algn="l" defTabSz="914400" rtl="0" eaLnBrk="1" latinLnBrk="0" hangingPunct="1">
        <a:lnSpc>
          <a:spcPct val="90000"/>
        </a:lnSpc>
        <a:spcBef>
          <a:spcPts val="1000"/>
        </a:spcBef>
        <a:buSzPct val="70000"/>
        <a:buFont typeface="Arial" panose="020B0604020202020204" pitchFamily="34" charset="0"/>
        <a:buChar char="•"/>
        <a:defRPr sz="1800" kern="1200" baseline="0">
          <a:solidFill>
            <a:schemeClr val="accent2"/>
          </a:solidFill>
          <a:latin typeface="Slalom Sans Light" panose="00000400000000000000" pitchFamily="50" charset="0"/>
          <a:ea typeface="+mn-ea"/>
          <a:cs typeface="+mn-cs"/>
        </a:defRPr>
      </a:lvl1pPr>
      <a:lvl2pPr marL="685800" indent="-228600" algn="l" defTabSz="914400" rtl="0" eaLnBrk="1" latinLnBrk="0" hangingPunct="1">
        <a:lnSpc>
          <a:spcPct val="90000"/>
        </a:lnSpc>
        <a:spcBef>
          <a:spcPts val="500"/>
        </a:spcBef>
        <a:buSzPct val="100000"/>
        <a:buFont typeface="+mj-lt"/>
        <a:buAutoNum type="arabicPeriod"/>
        <a:defRPr sz="1800" kern="1200">
          <a:solidFill>
            <a:schemeClr val="accent2"/>
          </a:solidFill>
          <a:latin typeface="Slalom Sans Light" panose="00000400000000000000" pitchFamily="50" charset="0"/>
          <a:ea typeface="+mn-ea"/>
          <a:cs typeface="+mn-cs"/>
        </a:defRPr>
      </a:lvl2pPr>
      <a:lvl3pPr marL="1257300" indent="-342900" algn="l" defTabSz="914400" rtl="0" eaLnBrk="1" latinLnBrk="0" hangingPunct="1">
        <a:lnSpc>
          <a:spcPct val="90000"/>
        </a:lnSpc>
        <a:spcBef>
          <a:spcPts val="500"/>
        </a:spcBef>
        <a:buFont typeface="+mj-lt"/>
        <a:buAutoNum type="alphaUcPeriod"/>
        <a:defRPr sz="1800" kern="1200">
          <a:solidFill>
            <a:schemeClr val="accent2"/>
          </a:solidFill>
          <a:latin typeface="Slalom Sans Light" panose="00000400000000000000" pitchFamily="50" charset="0"/>
          <a:ea typeface="+mn-ea"/>
          <a:cs typeface="+mn-cs"/>
        </a:defRPr>
      </a:lvl3pPr>
      <a:lvl4pPr marL="1714500" indent="-342900" algn="l" defTabSz="914400" rtl="0" eaLnBrk="1" latinLnBrk="0" hangingPunct="1">
        <a:lnSpc>
          <a:spcPct val="90000"/>
        </a:lnSpc>
        <a:spcBef>
          <a:spcPts val="500"/>
        </a:spcBef>
        <a:buFont typeface="+mj-lt"/>
        <a:buAutoNum type="alphaUcPeriod"/>
        <a:defRPr sz="1800" kern="1200">
          <a:solidFill>
            <a:schemeClr val="accent2"/>
          </a:solidFill>
          <a:latin typeface="Slalom Sans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solidFill>
          <a:latin typeface="Slalom Sans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816" userDrawn="1">
          <p15:clr>
            <a:srgbClr val="F26B43"/>
          </p15:clr>
        </p15:guide>
        <p15:guide id="3" pos="384" userDrawn="1">
          <p15:clr>
            <a:srgbClr val="F26B43"/>
          </p15:clr>
        </p15:guide>
        <p15:guide id="4" orient="horz" pos="384" userDrawn="1">
          <p15:clr>
            <a:srgbClr val="F26B43"/>
          </p15:clr>
        </p15:guide>
        <p15:guide id="5" orient="horz" pos="3936" userDrawn="1">
          <p15:clr>
            <a:srgbClr val="F26B43"/>
          </p15:clr>
        </p15:guide>
        <p15:guide id="6" pos="7296" userDrawn="1">
          <p15:clr>
            <a:srgbClr val="F26B43"/>
          </p15:clr>
        </p15:guide>
        <p15:guide id="7" pos="960" userDrawn="1">
          <p15:clr>
            <a:srgbClr val="F26B43"/>
          </p15:clr>
        </p15:guide>
        <p15:guide id="8" pos="1416" userDrawn="1">
          <p15:clr>
            <a:srgbClr val="F26B43"/>
          </p15:clr>
        </p15:guide>
        <p15:guide id="9" pos="1560" userDrawn="1">
          <p15:clr>
            <a:srgbClr val="F26B43"/>
          </p15:clr>
        </p15:guide>
        <p15:guide id="10" pos="1992" userDrawn="1">
          <p15:clr>
            <a:srgbClr val="F26B43"/>
          </p15:clr>
        </p15:guide>
        <p15:guide id="11" pos="2136" userDrawn="1">
          <p15:clr>
            <a:srgbClr val="F26B43"/>
          </p15:clr>
        </p15:guide>
        <p15:guide id="12" pos="2592" userDrawn="1">
          <p15:clr>
            <a:srgbClr val="F26B43"/>
          </p15:clr>
        </p15:guide>
        <p15:guide id="13" pos="2712" userDrawn="1">
          <p15:clr>
            <a:srgbClr val="F26B43"/>
          </p15:clr>
        </p15:guide>
        <p15:guide id="14" pos="3168" userDrawn="1">
          <p15:clr>
            <a:srgbClr val="F26B43"/>
          </p15:clr>
        </p15:guide>
        <p15:guide id="15" pos="3312" userDrawn="1">
          <p15:clr>
            <a:srgbClr val="F26B43"/>
          </p15:clr>
        </p15:guide>
        <p15:guide id="16" pos="3768" userDrawn="1">
          <p15:clr>
            <a:srgbClr val="F26B43"/>
          </p15:clr>
        </p15:guide>
        <p15:guide id="17" pos="3912" userDrawn="1">
          <p15:clr>
            <a:srgbClr val="F26B43"/>
          </p15:clr>
        </p15:guide>
        <p15:guide id="18" pos="4344" userDrawn="1">
          <p15:clr>
            <a:srgbClr val="F26B43"/>
          </p15:clr>
        </p15:guide>
        <p15:guide id="19" pos="4488" userDrawn="1">
          <p15:clr>
            <a:srgbClr val="F26B43"/>
          </p15:clr>
        </p15:guide>
        <p15:guide id="20" pos="4944" userDrawn="1">
          <p15:clr>
            <a:srgbClr val="F26B43"/>
          </p15:clr>
        </p15:guide>
        <p15:guide id="21" pos="5088" userDrawn="1">
          <p15:clr>
            <a:srgbClr val="F26B43"/>
          </p15:clr>
        </p15:guide>
        <p15:guide id="22" pos="5520" userDrawn="1">
          <p15:clr>
            <a:srgbClr val="F26B43"/>
          </p15:clr>
        </p15:guide>
        <p15:guide id="23" pos="5664" userDrawn="1">
          <p15:clr>
            <a:srgbClr val="F26B43"/>
          </p15:clr>
        </p15:guide>
        <p15:guide id="24" pos="6120" userDrawn="1">
          <p15:clr>
            <a:srgbClr val="F26B43"/>
          </p15:clr>
        </p15:guide>
        <p15:guide id="25" pos="6264" userDrawn="1">
          <p15:clr>
            <a:srgbClr val="F26B43"/>
          </p15:clr>
        </p15:guide>
        <p15:guide id="26" pos="6696" userDrawn="1">
          <p15:clr>
            <a:srgbClr val="F26B43"/>
          </p15:clr>
        </p15:guide>
        <p15:guide id="27" pos="6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jpeg"/></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0.svg"/><Relationship Id="rId3" Type="http://schemas.openxmlformats.org/officeDocument/2006/relationships/image" Target="../media/image32.svg"/><Relationship Id="rId7" Type="http://schemas.openxmlformats.org/officeDocument/2006/relationships/image" Target="../media/image34.svg"/><Relationship Id="rId12"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28.svg"/><Relationship Id="rId5" Type="http://schemas.openxmlformats.org/officeDocument/2006/relationships/image" Target="../media/image26.sv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36.sv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hyperlink" Target="mailto:emailaddress@slalom.com"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3.xml"/><Relationship Id="rId5" Type="http://schemas.openxmlformats.org/officeDocument/2006/relationships/chart" Target="../charts/chart10.xml"/><Relationship Id="rId4" Type="http://schemas.openxmlformats.org/officeDocument/2006/relationships/chart" Target="../charts/chart9.xml"/></Relationships>
</file>

<file path=ppt/slides/_rels/slide5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3.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hyperlink" Target="https://twodegrees1.sharepoint.com/teams/marketing/SitePages/Slalom-Sans.aspx" TargetMode="External"/><Relationship Id="rId7" Type="http://schemas.openxmlformats.org/officeDocument/2006/relationships/hyperlink" Target="https://twodegrees1.sharepoint.com/:p:/t/marketing/EffCEAk3rQ1Kp4HKl58vXZ0B0txdsNXSbmYHrnYToZtcPA?e=3yBOqH"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twodegrees1.sharepoint.com/sites/SlalomStories/SitePages/Telling-client-stories-publicly.aspx" TargetMode="External"/><Relationship Id="rId5" Type="http://schemas.openxmlformats.org/officeDocument/2006/relationships/hyperlink" Target="https://twodegrees1.sharepoint.com/sites/SlalomStories" TargetMode="External"/><Relationship Id="rId4" Type="http://schemas.openxmlformats.org/officeDocument/2006/relationships/hyperlink" Target="https://twodegrees1.sharepoint.com/teams/marketing/SitePages/Brand-fonts.aspx"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6.svg"/><Relationship Id="rId5" Type="http://schemas.openxmlformats.org/officeDocument/2006/relationships/image" Target="../media/image28.sv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4.svg"/></Relationships>
</file>

<file path=ppt/slides/_rels/slide86.xml.rels><?xml version="1.0" encoding="UTF-8" standalone="yes"?>
<Relationships xmlns="http://schemas.openxmlformats.org/package/2006/relationships"><Relationship Id="rId117" Type="http://schemas.openxmlformats.org/officeDocument/2006/relationships/image" Target="../media/image159.svg"/><Relationship Id="rId21" Type="http://schemas.openxmlformats.org/officeDocument/2006/relationships/image" Target="../media/image65.svg"/><Relationship Id="rId42" Type="http://schemas.openxmlformats.org/officeDocument/2006/relationships/image" Target="../media/image86.png"/><Relationship Id="rId63" Type="http://schemas.openxmlformats.org/officeDocument/2006/relationships/image" Target="../media/image105.svg"/><Relationship Id="rId84" Type="http://schemas.openxmlformats.org/officeDocument/2006/relationships/image" Target="../media/image126.png"/><Relationship Id="rId138" Type="http://schemas.openxmlformats.org/officeDocument/2006/relationships/image" Target="../media/image179.png"/><Relationship Id="rId159" Type="http://schemas.openxmlformats.org/officeDocument/2006/relationships/image" Target="../media/image197.svg"/><Relationship Id="rId170" Type="http://schemas.openxmlformats.org/officeDocument/2006/relationships/image" Target="../media/image206.png"/><Relationship Id="rId191" Type="http://schemas.openxmlformats.org/officeDocument/2006/relationships/image" Target="../media/image220.svg"/><Relationship Id="rId107" Type="http://schemas.openxmlformats.org/officeDocument/2006/relationships/image" Target="../media/image149.svg"/><Relationship Id="rId11" Type="http://schemas.openxmlformats.org/officeDocument/2006/relationships/image" Target="../media/image55.svg"/><Relationship Id="rId32" Type="http://schemas.openxmlformats.org/officeDocument/2006/relationships/image" Target="../media/image76.png"/><Relationship Id="rId53" Type="http://schemas.openxmlformats.org/officeDocument/2006/relationships/image" Target="../media/image95.svg"/><Relationship Id="rId74" Type="http://schemas.openxmlformats.org/officeDocument/2006/relationships/image" Target="../media/image116.png"/><Relationship Id="rId128" Type="http://schemas.openxmlformats.org/officeDocument/2006/relationships/image" Target="../media/image169.png"/><Relationship Id="rId149" Type="http://schemas.openxmlformats.org/officeDocument/2006/relationships/image" Target="../media/image188.svg"/><Relationship Id="rId5" Type="http://schemas.openxmlformats.org/officeDocument/2006/relationships/image" Target="../media/image49.svg"/><Relationship Id="rId95" Type="http://schemas.openxmlformats.org/officeDocument/2006/relationships/image" Target="../media/image137.svg"/><Relationship Id="rId160" Type="http://schemas.openxmlformats.org/officeDocument/2006/relationships/image" Target="../media/image198.png"/><Relationship Id="rId181" Type="http://schemas.openxmlformats.org/officeDocument/2006/relationships/image" Target="../media/image28.svg"/><Relationship Id="rId22" Type="http://schemas.openxmlformats.org/officeDocument/2006/relationships/image" Target="../media/image66.png"/><Relationship Id="rId43" Type="http://schemas.openxmlformats.org/officeDocument/2006/relationships/image" Target="../media/image87.svg"/><Relationship Id="rId64" Type="http://schemas.openxmlformats.org/officeDocument/2006/relationships/image" Target="../media/image106.png"/><Relationship Id="rId118" Type="http://schemas.openxmlformats.org/officeDocument/2006/relationships/image" Target="../media/image160.png"/><Relationship Id="rId139" Type="http://schemas.openxmlformats.org/officeDocument/2006/relationships/image" Target="../media/image180.svg"/><Relationship Id="rId85" Type="http://schemas.openxmlformats.org/officeDocument/2006/relationships/image" Target="../media/image127.svg"/><Relationship Id="rId150" Type="http://schemas.openxmlformats.org/officeDocument/2006/relationships/image" Target="../media/image189.png"/><Relationship Id="rId171" Type="http://schemas.openxmlformats.org/officeDocument/2006/relationships/image" Target="../media/image16.svg"/><Relationship Id="rId192" Type="http://schemas.openxmlformats.org/officeDocument/2006/relationships/image" Target="../media/image221.png"/><Relationship Id="rId12" Type="http://schemas.openxmlformats.org/officeDocument/2006/relationships/image" Target="../media/image56.png"/><Relationship Id="rId33" Type="http://schemas.openxmlformats.org/officeDocument/2006/relationships/image" Target="../media/image77.svg"/><Relationship Id="rId108" Type="http://schemas.openxmlformats.org/officeDocument/2006/relationships/image" Target="../media/image150.png"/><Relationship Id="rId129" Type="http://schemas.openxmlformats.org/officeDocument/2006/relationships/image" Target="../media/image170.svg"/><Relationship Id="rId54" Type="http://schemas.openxmlformats.org/officeDocument/2006/relationships/image" Target="../media/image96.png"/><Relationship Id="rId75" Type="http://schemas.openxmlformats.org/officeDocument/2006/relationships/image" Target="../media/image117.svg"/><Relationship Id="rId96" Type="http://schemas.openxmlformats.org/officeDocument/2006/relationships/image" Target="../media/image138.png"/><Relationship Id="rId140" Type="http://schemas.openxmlformats.org/officeDocument/2006/relationships/image" Target="../media/image181.png"/><Relationship Id="rId161" Type="http://schemas.openxmlformats.org/officeDocument/2006/relationships/image" Target="../media/image199.svg"/><Relationship Id="rId182" Type="http://schemas.openxmlformats.org/officeDocument/2006/relationships/image" Target="../media/image213.png"/><Relationship Id="rId6" Type="http://schemas.openxmlformats.org/officeDocument/2006/relationships/image" Target="../media/image50.png"/><Relationship Id="rId23" Type="http://schemas.openxmlformats.org/officeDocument/2006/relationships/image" Target="../media/image67.svg"/><Relationship Id="rId119" Type="http://schemas.openxmlformats.org/officeDocument/2006/relationships/image" Target="../media/image161.svg"/><Relationship Id="rId44" Type="http://schemas.openxmlformats.org/officeDocument/2006/relationships/image" Target="../media/image31.png"/><Relationship Id="rId65" Type="http://schemas.openxmlformats.org/officeDocument/2006/relationships/image" Target="../media/image107.svg"/><Relationship Id="rId86" Type="http://schemas.openxmlformats.org/officeDocument/2006/relationships/image" Target="../media/image128.png"/><Relationship Id="rId130" Type="http://schemas.openxmlformats.org/officeDocument/2006/relationships/image" Target="../media/image171.png"/><Relationship Id="rId151" Type="http://schemas.openxmlformats.org/officeDocument/2006/relationships/image" Target="../media/image190.svg"/><Relationship Id="rId172" Type="http://schemas.openxmlformats.org/officeDocument/2006/relationships/image" Target="../media/image35.png"/><Relationship Id="rId193" Type="http://schemas.openxmlformats.org/officeDocument/2006/relationships/image" Target="../media/image20.svg"/><Relationship Id="rId13" Type="http://schemas.openxmlformats.org/officeDocument/2006/relationships/image" Target="../media/image57.svg"/><Relationship Id="rId109" Type="http://schemas.openxmlformats.org/officeDocument/2006/relationships/image" Target="../media/image151.svg"/><Relationship Id="rId34" Type="http://schemas.openxmlformats.org/officeDocument/2006/relationships/image" Target="../media/image78.png"/><Relationship Id="rId50" Type="http://schemas.openxmlformats.org/officeDocument/2006/relationships/image" Target="../media/image92.png"/><Relationship Id="rId55" Type="http://schemas.openxmlformats.org/officeDocument/2006/relationships/image" Target="../media/image97.svg"/><Relationship Id="rId76" Type="http://schemas.openxmlformats.org/officeDocument/2006/relationships/image" Target="../media/image118.png"/><Relationship Id="rId97" Type="http://schemas.openxmlformats.org/officeDocument/2006/relationships/image" Target="../media/image139.svg"/><Relationship Id="rId104" Type="http://schemas.openxmlformats.org/officeDocument/2006/relationships/image" Target="../media/image146.png"/><Relationship Id="rId120" Type="http://schemas.openxmlformats.org/officeDocument/2006/relationships/image" Target="../media/image162.png"/><Relationship Id="rId125" Type="http://schemas.openxmlformats.org/officeDocument/2006/relationships/image" Target="../media/image166.svg"/><Relationship Id="rId141" Type="http://schemas.openxmlformats.org/officeDocument/2006/relationships/image" Target="../media/image182.svg"/><Relationship Id="rId146" Type="http://schemas.openxmlformats.org/officeDocument/2006/relationships/image" Target="../media/image25.png"/><Relationship Id="rId167" Type="http://schemas.openxmlformats.org/officeDocument/2006/relationships/image" Target="../media/image203.svg"/><Relationship Id="rId188" Type="http://schemas.openxmlformats.org/officeDocument/2006/relationships/image" Target="../media/image217.png"/><Relationship Id="rId7" Type="http://schemas.openxmlformats.org/officeDocument/2006/relationships/image" Target="../media/image51.svg"/><Relationship Id="rId71" Type="http://schemas.openxmlformats.org/officeDocument/2006/relationships/image" Target="../media/image113.svg"/><Relationship Id="rId92" Type="http://schemas.openxmlformats.org/officeDocument/2006/relationships/image" Target="../media/image134.png"/><Relationship Id="rId162" Type="http://schemas.openxmlformats.org/officeDocument/2006/relationships/image" Target="../media/image33.png"/><Relationship Id="rId183" Type="http://schemas.openxmlformats.org/officeDocument/2006/relationships/image" Target="../media/image214.svg"/><Relationship Id="rId2" Type="http://schemas.openxmlformats.org/officeDocument/2006/relationships/image" Target="../media/image46.png"/><Relationship Id="rId29" Type="http://schemas.openxmlformats.org/officeDocument/2006/relationships/image" Target="../media/image73.svg"/><Relationship Id="rId24" Type="http://schemas.openxmlformats.org/officeDocument/2006/relationships/image" Target="../media/image68.png"/><Relationship Id="rId40" Type="http://schemas.openxmlformats.org/officeDocument/2006/relationships/image" Target="../media/image84.png"/><Relationship Id="rId45" Type="http://schemas.openxmlformats.org/officeDocument/2006/relationships/image" Target="../media/image32.svg"/><Relationship Id="rId66" Type="http://schemas.openxmlformats.org/officeDocument/2006/relationships/image" Target="../media/image108.png"/><Relationship Id="rId87" Type="http://schemas.openxmlformats.org/officeDocument/2006/relationships/image" Target="../media/image129.svg"/><Relationship Id="rId110" Type="http://schemas.openxmlformats.org/officeDocument/2006/relationships/image" Target="../media/image152.png"/><Relationship Id="rId115" Type="http://schemas.openxmlformats.org/officeDocument/2006/relationships/image" Target="../media/image157.svg"/><Relationship Id="rId131" Type="http://schemas.openxmlformats.org/officeDocument/2006/relationships/image" Target="../media/image172.svg"/><Relationship Id="rId136" Type="http://schemas.openxmlformats.org/officeDocument/2006/relationships/image" Target="../media/image177.png"/><Relationship Id="rId157" Type="http://schemas.openxmlformats.org/officeDocument/2006/relationships/image" Target="../media/image195.svg"/><Relationship Id="rId178" Type="http://schemas.openxmlformats.org/officeDocument/2006/relationships/image" Target="../media/image211.png"/><Relationship Id="rId61" Type="http://schemas.openxmlformats.org/officeDocument/2006/relationships/image" Target="../media/image103.svg"/><Relationship Id="rId82" Type="http://schemas.openxmlformats.org/officeDocument/2006/relationships/image" Target="../media/image124.png"/><Relationship Id="rId152" Type="http://schemas.openxmlformats.org/officeDocument/2006/relationships/image" Target="../media/image191.png"/><Relationship Id="rId173" Type="http://schemas.openxmlformats.org/officeDocument/2006/relationships/image" Target="../media/image36.svg"/><Relationship Id="rId194" Type="http://schemas.openxmlformats.org/officeDocument/2006/relationships/image" Target="../media/image222.png"/><Relationship Id="rId19" Type="http://schemas.openxmlformats.org/officeDocument/2006/relationships/image" Target="../media/image63.svg"/><Relationship Id="rId14" Type="http://schemas.openxmlformats.org/officeDocument/2006/relationships/image" Target="../media/image58.png"/><Relationship Id="rId30" Type="http://schemas.openxmlformats.org/officeDocument/2006/relationships/image" Target="../media/image74.png"/><Relationship Id="rId35" Type="http://schemas.openxmlformats.org/officeDocument/2006/relationships/image" Target="../media/image79.svg"/><Relationship Id="rId56" Type="http://schemas.openxmlformats.org/officeDocument/2006/relationships/image" Target="../media/image98.png"/><Relationship Id="rId77" Type="http://schemas.openxmlformats.org/officeDocument/2006/relationships/image" Target="../media/image119.svg"/><Relationship Id="rId100" Type="http://schemas.openxmlformats.org/officeDocument/2006/relationships/image" Target="../media/image142.png"/><Relationship Id="rId105" Type="http://schemas.openxmlformats.org/officeDocument/2006/relationships/image" Target="../media/image147.svg"/><Relationship Id="rId126" Type="http://schemas.openxmlformats.org/officeDocument/2006/relationships/image" Target="../media/image167.png"/><Relationship Id="rId147" Type="http://schemas.openxmlformats.org/officeDocument/2006/relationships/image" Target="../media/image26.svg"/><Relationship Id="rId168" Type="http://schemas.openxmlformats.org/officeDocument/2006/relationships/image" Target="../media/image204.png"/><Relationship Id="rId8" Type="http://schemas.openxmlformats.org/officeDocument/2006/relationships/image" Target="../media/image52.png"/><Relationship Id="rId51" Type="http://schemas.openxmlformats.org/officeDocument/2006/relationships/image" Target="../media/image93.svg"/><Relationship Id="rId72" Type="http://schemas.openxmlformats.org/officeDocument/2006/relationships/image" Target="../media/image114.png"/><Relationship Id="rId93" Type="http://schemas.openxmlformats.org/officeDocument/2006/relationships/image" Target="../media/image135.svg"/><Relationship Id="rId98" Type="http://schemas.openxmlformats.org/officeDocument/2006/relationships/image" Target="../media/image140.png"/><Relationship Id="rId121" Type="http://schemas.openxmlformats.org/officeDocument/2006/relationships/image" Target="../media/image14.svg"/><Relationship Id="rId142" Type="http://schemas.openxmlformats.org/officeDocument/2006/relationships/image" Target="../media/image183.png"/><Relationship Id="rId163" Type="http://schemas.openxmlformats.org/officeDocument/2006/relationships/image" Target="../media/image34.svg"/><Relationship Id="rId184" Type="http://schemas.openxmlformats.org/officeDocument/2006/relationships/image" Target="../media/image215.png"/><Relationship Id="rId189" Type="http://schemas.openxmlformats.org/officeDocument/2006/relationships/image" Target="../media/image218.svg"/><Relationship Id="rId3" Type="http://schemas.openxmlformats.org/officeDocument/2006/relationships/image" Target="../media/image47.svg"/><Relationship Id="rId25" Type="http://schemas.openxmlformats.org/officeDocument/2006/relationships/image" Target="../media/image69.svg"/><Relationship Id="rId46" Type="http://schemas.openxmlformats.org/officeDocument/2006/relationships/image" Target="../media/image88.png"/><Relationship Id="rId67" Type="http://schemas.openxmlformats.org/officeDocument/2006/relationships/image" Target="../media/image109.svg"/><Relationship Id="rId116" Type="http://schemas.openxmlformats.org/officeDocument/2006/relationships/image" Target="../media/image158.png"/><Relationship Id="rId137" Type="http://schemas.openxmlformats.org/officeDocument/2006/relationships/image" Target="../media/image178.svg"/><Relationship Id="rId158" Type="http://schemas.openxmlformats.org/officeDocument/2006/relationships/image" Target="../media/image196.png"/><Relationship Id="rId20" Type="http://schemas.openxmlformats.org/officeDocument/2006/relationships/image" Target="../media/image64.png"/><Relationship Id="rId41" Type="http://schemas.openxmlformats.org/officeDocument/2006/relationships/image" Target="../media/image85.svg"/><Relationship Id="rId62" Type="http://schemas.openxmlformats.org/officeDocument/2006/relationships/image" Target="../media/image104.png"/><Relationship Id="rId83" Type="http://schemas.openxmlformats.org/officeDocument/2006/relationships/image" Target="../media/image125.svg"/><Relationship Id="rId88" Type="http://schemas.openxmlformats.org/officeDocument/2006/relationships/image" Target="../media/image130.png"/><Relationship Id="rId111" Type="http://schemas.openxmlformats.org/officeDocument/2006/relationships/image" Target="../media/image153.svg"/><Relationship Id="rId132" Type="http://schemas.openxmlformats.org/officeDocument/2006/relationships/image" Target="../media/image173.png"/><Relationship Id="rId153" Type="http://schemas.openxmlformats.org/officeDocument/2006/relationships/image" Target="../media/image18.svg"/><Relationship Id="rId174" Type="http://schemas.openxmlformats.org/officeDocument/2006/relationships/image" Target="../media/image207.png"/><Relationship Id="rId179" Type="http://schemas.openxmlformats.org/officeDocument/2006/relationships/image" Target="../media/image212.svg"/><Relationship Id="rId195" Type="http://schemas.openxmlformats.org/officeDocument/2006/relationships/image" Target="../media/image223.svg"/><Relationship Id="rId190" Type="http://schemas.openxmlformats.org/officeDocument/2006/relationships/image" Target="../media/image219.png"/><Relationship Id="rId15" Type="http://schemas.openxmlformats.org/officeDocument/2006/relationships/image" Target="../media/image59.svg"/><Relationship Id="rId36" Type="http://schemas.openxmlformats.org/officeDocument/2006/relationships/image" Target="../media/image80.png"/><Relationship Id="rId57" Type="http://schemas.openxmlformats.org/officeDocument/2006/relationships/image" Target="../media/image99.svg"/><Relationship Id="rId106" Type="http://schemas.openxmlformats.org/officeDocument/2006/relationships/image" Target="../media/image148.png"/><Relationship Id="rId127" Type="http://schemas.openxmlformats.org/officeDocument/2006/relationships/image" Target="../media/image168.svg"/><Relationship Id="rId10" Type="http://schemas.openxmlformats.org/officeDocument/2006/relationships/image" Target="../media/image54.png"/><Relationship Id="rId31" Type="http://schemas.openxmlformats.org/officeDocument/2006/relationships/image" Target="../media/image75.svg"/><Relationship Id="rId52" Type="http://schemas.openxmlformats.org/officeDocument/2006/relationships/image" Target="../media/image94.png"/><Relationship Id="rId73" Type="http://schemas.openxmlformats.org/officeDocument/2006/relationships/image" Target="../media/image115.svg"/><Relationship Id="rId78" Type="http://schemas.openxmlformats.org/officeDocument/2006/relationships/image" Target="../media/image120.png"/><Relationship Id="rId94" Type="http://schemas.openxmlformats.org/officeDocument/2006/relationships/image" Target="../media/image136.png"/><Relationship Id="rId99" Type="http://schemas.openxmlformats.org/officeDocument/2006/relationships/image" Target="../media/image141.svg"/><Relationship Id="rId101" Type="http://schemas.openxmlformats.org/officeDocument/2006/relationships/image" Target="../media/image143.svg"/><Relationship Id="rId122" Type="http://schemas.openxmlformats.org/officeDocument/2006/relationships/image" Target="../media/image163.png"/><Relationship Id="rId143" Type="http://schemas.openxmlformats.org/officeDocument/2006/relationships/image" Target="../media/image184.svg"/><Relationship Id="rId148" Type="http://schemas.openxmlformats.org/officeDocument/2006/relationships/image" Target="../media/image187.png"/><Relationship Id="rId164" Type="http://schemas.openxmlformats.org/officeDocument/2006/relationships/image" Target="../media/image200.png"/><Relationship Id="rId169" Type="http://schemas.openxmlformats.org/officeDocument/2006/relationships/image" Target="../media/image205.svg"/><Relationship Id="rId185" Type="http://schemas.openxmlformats.org/officeDocument/2006/relationships/image" Target="../media/image216.svg"/><Relationship Id="rId4" Type="http://schemas.openxmlformats.org/officeDocument/2006/relationships/image" Target="../media/image48.png"/><Relationship Id="rId9" Type="http://schemas.openxmlformats.org/officeDocument/2006/relationships/image" Target="../media/image53.svg"/><Relationship Id="rId180" Type="http://schemas.openxmlformats.org/officeDocument/2006/relationships/image" Target="../media/image27.png"/><Relationship Id="rId26" Type="http://schemas.openxmlformats.org/officeDocument/2006/relationships/image" Target="../media/image70.png"/><Relationship Id="rId47" Type="http://schemas.openxmlformats.org/officeDocument/2006/relationships/image" Target="../media/image89.svg"/><Relationship Id="rId68" Type="http://schemas.openxmlformats.org/officeDocument/2006/relationships/image" Target="../media/image110.png"/><Relationship Id="rId89" Type="http://schemas.openxmlformats.org/officeDocument/2006/relationships/image" Target="../media/image131.svg"/><Relationship Id="rId112" Type="http://schemas.openxmlformats.org/officeDocument/2006/relationships/image" Target="../media/image154.png"/><Relationship Id="rId133" Type="http://schemas.openxmlformats.org/officeDocument/2006/relationships/image" Target="../media/image174.svg"/><Relationship Id="rId154" Type="http://schemas.openxmlformats.org/officeDocument/2006/relationships/image" Target="../media/image192.png"/><Relationship Id="rId175" Type="http://schemas.openxmlformats.org/officeDocument/2006/relationships/image" Target="../media/image208.svg"/><Relationship Id="rId16" Type="http://schemas.openxmlformats.org/officeDocument/2006/relationships/image" Target="../media/image60.png"/><Relationship Id="rId37" Type="http://schemas.openxmlformats.org/officeDocument/2006/relationships/image" Target="../media/image81.svg"/><Relationship Id="rId58" Type="http://schemas.openxmlformats.org/officeDocument/2006/relationships/image" Target="../media/image100.png"/><Relationship Id="rId79" Type="http://schemas.openxmlformats.org/officeDocument/2006/relationships/image" Target="../media/image121.svg"/><Relationship Id="rId102" Type="http://schemas.openxmlformats.org/officeDocument/2006/relationships/image" Target="../media/image144.png"/><Relationship Id="rId123" Type="http://schemas.openxmlformats.org/officeDocument/2006/relationships/image" Target="../media/image164.svg"/><Relationship Id="rId144" Type="http://schemas.openxmlformats.org/officeDocument/2006/relationships/image" Target="../media/image185.png"/><Relationship Id="rId90" Type="http://schemas.openxmlformats.org/officeDocument/2006/relationships/image" Target="../media/image132.png"/><Relationship Id="rId165" Type="http://schemas.openxmlformats.org/officeDocument/2006/relationships/image" Target="../media/image201.svg"/><Relationship Id="rId186" Type="http://schemas.openxmlformats.org/officeDocument/2006/relationships/image" Target="../media/image29.png"/><Relationship Id="rId27" Type="http://schemas.openxmlformats.org/officeDocument/2006/relationships/image" Target="../media/image71.svg"/><Relationship Id="rId48" Type="http://schemas.openxmlformats.org/officeDocument/2006/relationships/image" Target="../media/image90.png"/><Relationship Id="rId69" Type="http://schemas.openxmlformats.org/officeDocument/2006/relationships/image" Target="../media/image111.svg"/><Relationship Id="rId113" Type="http://schemas.openxmlformats.org/officeDocument/2006/relationships/image" Target="../media/image155.svg"/><Relationship Id="rId134" Type="http://schemas.openxmlformats.org/officeDocument/2006/relationships/image" Target="../media/image175.png"/><Relationship Id="rId80" Type="http://schemas.openxmlformats.org/officeDocument/2006/relationships/image" Target="../media/image122.png"/><Relationship Id="rId155" Type="http://schemas.openxmlformats.org/officeDocument/2006/relationships/image" Target="../media/image193.svg"/><Relationship Id="rId176" Type="http://schemas.openxmlformats.org/officeDocument/2006/relationships/image" Target="../media/image209.png"/><Relationship Id="rId17" Type="http://schemas.openxmlformats.org/officeDocument/2006/relationships/image" Target="../media/image61.svg"/><Relationship Id="rId38" Type="http://schemas.openxmlformats.org/officeDocument/2006/relationships/image" Target="../media/image82.png"/><Relationship Id="rId59" Type="http://schemas.openxmlformats.org/officeDocument/2006/relationships/image" Target="../media/image101.svg"/><Relationship Id="rId103" Type="http://schemas.openxmlformats.org/officeDocument/2006/relationships/image" Target="../media/image145.svg"/><Relationship Id="rId124" Type="http://schemas.openxmlformats.org/officeDocument/2006/relationships/image" Target="../media/image165.png"/><Relationship Id="rId70" Type="http://schemas.openxmlformats.org/officeDocument/2006/relationships/image" Target="../media/image112.png"/><Relationship Id="rId91" Type="http://schemas.openxmlformats.org/officeDocument/2006/relationships/image" Target="../media/image133.svg"/><Relationship Id="rId145" Type="http://schemas.openxmlformats.org/officeDocument/2006/relationships/image" Target="../media/image186.svg"/><Relationship Id="rId166" Type="http://schemas.openxmlformats.org/officeDocument/2006/relationships/image" Target="../media/image202.png"/><Relationship Id="rId187" Type="http://schemas.openxmlformats.org/officeDocument/2006/relationships/image" Target="../media/image30.svg"/><Relationship Id="rId1" Type="http://schemas.openxmlformats.org/officeDocument/2006/relationships/slideLayout" Target="../slideLayouts/slideLayout3.xml"/><Relationship Id="rId28" Type="http://schemas.openxmlformats.org/officeDocument/2006/relationships/image" Target="../media/image72.png"/><Relationship Id="rId49" Type="http://schemas.openxmlformats.org/officeDocument/2006/relationships/image" Target="../media/image91.svg"/><Relationship Id="rId114" Type="http://schemas.openxmlformats.org/officeDocument/2006/relationships/image" Target="../media/image156.png"/><Relationship Id="rId60" Type="http://schemas.openxmlformats.org/officeDocument/2006/relationships/image" Target="../media/image102.png"/><Relationship Id="rId81" Type="http://schemas.openxmlformats.org/officeDocument/2006/relationships/image" Target="../media/image123.svg"/><Relationship Id="rId135" Type="http://schemas.openxmlformats.org/officeDocument/2006/relationships/image" Target="../media/image176.svg"/><Relationship Id="rId156" Type="http://schemas.openxmlformats.org/officeDocument/2006/relationships/image" Target="../media/image194.png"/><Relationship Id="rId177" Type="http://schemas.openxmlformats.org/officeDocument/2006/relationships/image" Target="../media/image210.svg"/><Relationship Id="rId18" Type="http://schemas.openxmlformats.org/officeDocument/2006/relationships/image" Target="../media/image62.png"/><Relationship Id="rId39" Type="http://schemas.openxmlformats.org/officeDocument/2006/relationships/image" Target="../media/image83.svg"/></Relationships>
</file>

<file path=ppt/slides/_rels/slide87.xml.rels><?xml version="1.0" encoding="UTF-8" standalone="yes"?>
<Relationships xmlns="http://schemas.openxmlformats.org/package/2006/relationships"><Relationship Id="rId117" Type="http://schemas.openxmlformats.org/officeDocument/2006/relationships/image" Target="../media/image339.svg"/><Relationship Id="rId21" Type="http://schemas.openxmlformats.org/officeDocument/2006/relationships/image" Target="../media/image243.svg"/><Relationship Id="rId42" Type="http://schemas.openxmlformats.org/officeDocument/2006/relationships/image" Target="../media/image264.png"/><Relationship Id="rId63" Type="http://schemas.openxmlformats.org/officeDocument/2006/relationships/image" Target="../media/image285.svg"/><Relationship Id="rId84" Type="http://schemas.openxmlformats.org/officeDocument/2006/relationships/image" Target="../media/image306.png"/><Relationship Id="rId138" Type="http://schemas.openxmlformats.org/officeDocument/2006/relationships/image" Target="../media/image360.png"/><Relationship Id="rId159" Type="http://schemas.openxmlformats.org/officeDocument/2006/relationships/image" Target="../media/image381.svg"/><Relationship Id="rId170" Type="http://schemas.openxmlformats.org/officeDocument/2006/relationships/image" Target="../media/image392.png"/><Relationship Id="rId191" Type="http://schemas.openxmlformats.org/officeDocument/2006/relationships/image" Target="../media/image413.svg"/><Relationship Id="rId107" Type="http://schemas.openxmlformats.org/officeDocument/2006/relationships/image" Target="../media/image329.svg"/><Relationship Id="rId11" Type="http://schemas.openxmlformats.org/officeDocument/2006/relationships/image" Target="../media/image233.svg"/><Relationship Id="rId32" Type="http://schemas.openxmlformats.org/officeDocument/2006/relationships/image" Target="../media/image254.png"/><Relationship Id="rId53" Type="http://schemas.openxmlformats.org/officeDocument/2006/relationships/image" Target="../media/image275.svg"/><Relationship Id="rId74" Type="http://schemas.openxmlformats.org/officeDocument/2006/relationships/image" Target="../media/image296.png"/><Relationship Id="rId128" Type="http://schemas.openxmlformats.org/officeDocument/2006/relationships/image" Target="../media/image350.png"/><Relationship Id="rId149" Type="http://schemas.openxmlformats.org/officeDocument/2006/relationships/image" Target="../media/image371.svg"/><Relationship Id="rId5" Type="http://schemas.openxmlformats.org/officeDocument/2006/relationships/image" Target="../media/image227.svg"/><Relationship Id="rId95" Type="http://schemas.openxmlformats.org/officeDocument/2006/relationships/image" Target="../media/image317.svg"/><Relationship Id="rId160" Type="http://schemas.openxmlformats.org/officeDocument/2006/relationships/image" Target="../media/image382.png"/><Relationship Id="rId181" Type="http://schemas.openxmlformats.org/officeDocument/2006/relationships/image" Target="../media/image403.svg"/><Relationship Id="rId22" Type="http://schemas.openxmlformats.org/officeDocument/2006/relationships/image" Target="../media/image244.png"/><Relationship Id="rId43" Type="http://schemas.openxmlformats.org/officeDocument/2006/relationships/image" Target="../media/image265.svg"/><Relationship Id="rId64" Type="http://schemas.openxmlformats.org/officeDocument/2006/relationships/image" Target="../media/image286.png"/><Relationship Id="rId118" Type="http://schemas.openxmlformats.org/officeDocument/2006/relationships/image" Target="../media/image340.png"/><Relationship Id="rId139" Type="http://schemas.openxmlformats.org/officeDocument/2006/relationships/image" Target="../media/image361.svg"/><Relationship Id="rId85" Type="http://schemas.openxmlformats.org/officeDocument/2006/relationships/image" Target="../media/image307.svg"/><Relationship Id="rId150" Type="http://schemas.openxmlformats.org/officeDocument/2006/relationships/image" Target="../media/image372.png"/><Relationship Id="rId171" Type="http://schemas.openxmlformats.org/officeDocument/2006/relationships/image" Target="../media/image393.svg"/><Relationship Id="rId192" Type="http://schemas.openxmlformats.org/officeDocument/2006/relationships/image" Target="../media/image414.png"/><Relationship Id="rId12" Type="http://schemas.openxmlformats.org/officeDocument/2006/relationships/image" Target="../media/image234.png"/><Relationship Id="rId33" Type="http://schemas.openxmlformats.org/officeDocument/2006/relationships/image" Target="../media/image255.svg"/><Relationship Id="rId108" Type="http://schemas.openxmlformats.org/officeDocument/2006/relationships/image" Target="../media/image330.png"/><Relationship Id="rId129" Type="http://schemas.openxmlformats.org/officeDocument/2006/relationships/image" Target="../media/image351.svg"/><Relationship Id="rId54" Type="http://schemas.openxmlformats.org/officeDocument/2006/relationships/image" Target="../media/image276.png"/><Relationship Id="rId75" Type="http://schemas.openxmlformats.org/officeDocument/2006/relationships/image" Target="../media/image297.svg"/><Relationship Id="rId96" Type="http://schemas.openxmlformats.org/officeDocument/2006/relationships/image" Target="../media/image318.png"/><Relationship Id="rId140" Type="http://schemas.openxmlformats.org/officeDocument/2006/relationships/image" Target="../media/image362.png"/><Relationship Id="rId161" Type="http://schemas.openxmlformats.org/officeDocument/2006/relationships/image" Target="../media/image383.svg"/><Relationship Id="rId182" Type="http://schemas.openxmlformats.org/officeDocument/2006/relationships/image" Target="../media/image404.png"/><Relationship Id="rId6" Type="http://schemas.openxmlformats.org/officeDocument/2006/relationships/image" Target="../media/image228.png"/><Relationship Id="rId23" Type="http://schemas.openxmlformats.org/officeDocument/2006/relationships/image" Target="../media/image245.svg"/><Relationship Id="rId119" Type="http://schemas.openxmlformats.org/officeDocument/2006/relationships/image" Target="../media/image341.svg"/><Relationship Id="rId44" Type="http://schemas.openxmlformats.org/officeDocument/2006/relationships/image" Target="../media/image266.png"/><Relationship Id="rId65" Type="http://schemas.openxmlformats.org/officeDocument/2006/relationships/image" Target="../media/image287.svg"/><Relationship Id="rId86" Type="http://schemas.openxmlformats.org/officeDocument/2006/relationships/image" Target="../media/image308.png"/><Relationship Id="rId130" Type="http://schemas.openxmlformats.org/officeDocument/2006/relationships/image" Target="../media/image352.png"/><Relationship Id="rId151" Type="http://schemas.openxmlformats.org/officeDocument/2006/relationships/image" Target="../media/image373.svg"/><Relationship Id="rId172" Type="http://schemas.openxmlformats.org/officeDocument/2006/relationships/image" Target="../media/image394.png"/><Relationship Id="rId193" Type="http://schemas.openxmlformats.org/officeDocument/2006/relationships/image" Target="../media/image415.svg"/><Relationship Id="rId13" Type="http://schemas.openxmlformats.org/officeDocument/2006/relationships/image" Target="../media/image235.svg"/><Relationship Id="rId109" Type="http://schemas.openxmlformats.org/officeDocument/2006/relationships/image" Target="../media/image331.svg"/><Relationship Id="rId34" Type="http://schemas.openxmlformats.org/officeDocument/2006/relationships/image" Target="../media/image256.png"/><Relationship Id="rId50" Type="http://schemas.openxmlformats.org/officeDocument/2006/relationships/image" Target="../media/image272.png"/><Relationship Id="rId55" Type="http://schemas.openxmlformats.org/officeDocument/2006/relationships/image" Target="../media/image277.svg"/><Relationship Id="rId76" Type="http://schemas.openxmlformats.org/officeDocument/2006/relationships/image" Target="../media/image298.png"/><Relationship Id="rId97" Type="http://schemas.openxmlformats.org/officeDocument/2006/relationships/image" Target="../media/image319.svg"/><Relationship Id="rId104" Type="http://schemas.openxmlformats.org/officeDocument/2006/relationships/image" Target="../media/image326.png"/><Relationship Id="rId120" Type="http://schemas.openxmlformats.org/officeDocument/2006/relationships/image" Target="../media/image342.png"/><Relationship Id="rId125" Type="http://schemas.openxmlformats.org/officeDocument/2006/relationships/image" Target="../media/image347.svg"/><Relationship Id="rId141" Type="http://schemas.openxmlformats.org/officeDocument/2006/relationships/image" Target="../media/image363.svg"/><Relationship Id="rId146" Type="http://schemas.openxmlformats.org/officeDocument/2006/relationships/image" Target="../media/image368.png"/><Relationship Id="rId167" Type="http://schemas.openxmlformats.org/officeDocument/2006/relationships/image" Target="../media/image389.svg"/><Relationship Id="rId188" Type="http://schemas.openxmlformats.org/officeDocument/2006/relationships/image" Target="../media/image410.png"/><Relationship Id="rId7" Type="http://schemas.openxmlformats.org/officeDocument/2006/relationships/image" Target="../media/image229.svg"/><Relationship Id="rId71" Type="http://schemas.openxmlformats.org/officeDocument/2006/relationships/image" Target="../media/image293.svg"/><Relationship Id="rId92" Type="http://schemas.openxmlformats.org/officeDocument/2006/relationships/image" Target="../media/image314.png"/><Relationship Id="rId162" Type="http://schemas.openxmlformats.org/officeDocument/2006/relationships/image" Target="../media/image384.png"/><Relationship Id="rId183" Type="http://schemas.openxmlformats.org/officeDocument/2006/relationships/image" Target="../media/image405.svg"/><Relationship Id="rId2" Type="http://schemas.openxmlformats.org/officeDocument/2006/relationships/image" Target="../media/image224.png"/><Relationship Id="rId29" Type="http://schemas.openxmlformats.org/officeDocument/2006/relationships/image" Target="../media/image251.svg"/><Relationship Id="rId24" Type="http://schemas.openxmlformats.org/officeDocument/2006/relationships/image" Target="../media/image246.png"/><Relationship Id="rId40" Type="http://schemas.openxmlformats.org/officeDocument/2006/relationships/image" Target="../media/image262.png"/><Relationship Id="rId45" Type="http://schemas.openxmlformats.org/officeDocument/2006/relationships/image" Target="../media/image267.svg"/><Relationship Id="rId66" Type="http://schemas.openxmlformats.org/officeDocument/2006/relationships/image" Target="../media/image288.png"/><Relationship Id="rId87" Type="http://schemas.openxmlformats.org/officeDocument/2006/relationships/image" Target="../media/image309.svg"/><Relationship Id="rId110" Type="http://schemas.openxmlformats.org/officeDocument/2006/relationships/image" Target="../media/image332.png"/><Relationship Id="rId115" Type="http://schemas.openxmlformats.org/officeDocument/2006/relationships/image" Target="../media/image337.svg"/><Relationship Id="rId131" Type="http://schemas.openxmlformats.org/officeDocument/2006/relationships/image" Target="../media/image353.svg"/><Relationship Id="rId136" Type="http://schemas.openxmlformats.org/officeDocument/2006/relationships/image" Target="../media/image358.png"/><Relationship Id="rId157" Type="http://schemas.openxmlformats.org/officeDocument/2006/relationships/image" Target="../media/image379.svg"/><Relationship Id="rId178" Type="http://schemas.openxmlformats.org/officeDocument/2006/relationships/image" Target="../media/image400.png"/><Relationship Id="rId61" Type="http://schemas.openxmlformats.org/officeDocument/2006/relationships/image" Target="../media/image283.svg"/><Relationship Id="rId82" Type="http://schemas.openxmlformats.org/officeDocument/2006/relationships/image" Target="../media/image304.png"/><Relationship Id="rId152" Type="http://schemas.openxmlformats.org/officeDocument/2006/relationships/image" Target="../media/image374.png"/><Relationship Id="rId173" Type="http://schemas.openxmlformats.org/officeDocument/2006/relationships/image" Target="../media/image395.svg"/><Relationship Id="rId194" Type="http://schemas.openxmlformats.org/officeDocument/2006/relationships/image" Target="../media/image416.png"/><Relationship Id="rId19" Type="http://schemas.openxmlformats.org/officeDocument/2006/relationships/image" Target="../media/image241.svg"/><Relationship Id="rId14" Type="http://schemas.openxmlformats.org/officeDocument/2006/relationships/image" Target="../media/image236.png"/><Relationship Id="rId30" Type="http://schemas.openxmlformats.org/officeDocument/2006/relationships/image" Target="../media/image252.png"/><Relationship Id="rId35" Type="http://schemas.openxmlformats.org/officeDocument/2006/relationships/image" Target="../media/image257.svg"/><Relationship Id="rId56" Type="http://schemas.openxmlformats.org/officeDocument/2006/relationships/image" Target="../media/image278.png"/><Relationship Id="rId77" Type="http://schemas.openxmlformats.org/officeDocument/2006/relationships/image" Target="../media/image299.svg"/><Relationship Id="rId100" Type="http://schemas.openxmlformats.org/officeDocument/2006/relationships/image" Target="../media/image322.png"/><Relationship Id="rId105" Type="http://schemas.openxmlformats.org/officeDocument/2006/relationships/image" Target="../media/image327.svg"/><Relationship Id="rId126" Type="http://schemas.openxmlformats.org/officeDocument/2006/relationships/image" Target="../media/image348.png"/><Relationship Id="rId147" Type="http://schemas.openxmlformats.org/officeDocument/2006/relationships/image" Target="../media/image369.svg"/><Relationship Id="rId168" Type="http://schemas.openxmlformats.org/officeDocument/2006/relationships/image" Target="../media/image390.png"/><Relationship Id="rId8" Type="http://schemas.openxmlformats.org/officeDocument/2006/relationships/image" Target="../media/image230.png"/><Relationship Id="rId51" Type="http://schemas.openxmlformats.org/officeDocument/2006/relationships/image" Target="../media/image273.svg"/><Relationship Id="rId72" Type="http://schemas.openxmlformats.org/officeDocument/2006/relationships/image" Target="../media/image294.png"/><Relationship Id="rId93" Type="http://schemas.openxmlformats.org/officeDocument/2006/relationships/image" Target="../media/image315.svg"/><Relationship Id="rId98" Type="http://schemas.openxmlformats.org/officeDocument/2006/relationships/image" Target="../media/image320.png"/><Relationship Id="rId121" Type="http://schemas.openxmlformats.org/officeDocument/2006/relationships/image" Target="../media/image343.svg"/><Relationship Id="rId142" Type="http://schemas.openxmlformats.org/officeDocument/2006/relationships/image" Target="../media/image364.png"/><Relationship Id="rId163" Type="http://schemas.openxmlformats.org/officeDocument/2006/relationships/image" Target="../media/image385.svg"/><Relationship Id="rId184" Type="http://schemas.openxmlformats.org/officeDocument/2006/relationships/image" Target="../media/image406.png"/><Relationship Id="rId189" Type="http://schemas.openxmlformats.org/officeDocument/2006/relationships/image" Target="../media/image411.svg"/><Relationship Id="rId3" Type="http://schemas.openxmlformats.org/officeDocument/2006/relationships/image" Target="../media/image225.svg"/><Relationship Id="rId25" Type="http://schemas.openxmlformats.org/officeDocument/2006/relationships/image" Target="../media/image247.svg"/><Relationship Id="rId46" Type="http://schemas.openxmlformats.org/officeDocument/2006/relationships/image" Target="../media/image268.png"/><Relationship Id="rId67" Type="http://schemas.openxmlformats.org/officeDocument/2006/relationships/image" Target="../media/image289.svg"/><Relationship Id="rId116" Type="http://schemas.openxmlformats.org/officeDocument/2006/relationships/image" Target="../media/image338.png"/><Relationship Id="rId137" Type="http://schemas.openxmlformats.org/officeDocument/2006/relationships/image" Target="../media/image359.svg"/><Relationship Id="rId158" Type="http://schemas.openxmlformats.org/officeDocument/2006/relationships/image" Target="../media/image380.png"/><Relationship Id="rId20" Type="http://schemas.openxmlformats.org/officeDocument/2006/relationships/image" Target="../media/image242.png"/><Relationship Id="rId41" Type="http://schemas.openxmlformats.org/officeDocument/2006/relationships/image" Target="../media/image263.svg"/><Relationship Id="rId62" Type="http://schemas.openxmlformats.org/officeDocument/2006/relationships/image" Target="../media/image284.png"/><Relationship Id="rId83" Type="http://schemas.openxmlformats.org/officeDocument/2006/relationships/image" Target="../media/image305.svg"/><Relationship Id="rId88" Type="http://schemas.openxmlformats.org/officeDocument/2006/relationships/image" Target="../media/image310.png"/><Relationship Id="rId111" Type="http://schemas.openxmlformats.org/officeDocument/2006/relationships/image" Target="../media/image333.svg"/><Relationship Id="rId132" Type="http://schemas.openxmlformats.org/officeDocument/2006/relationships/image" Target="../media/image354.png"/><Relationship Id="rId153" Type="http://schemas.openxmlformats.org/officeDocument/2006/relationships/image" Target="../media/image375.svg"/><Relationship Id="rId174" Type="http://schemas.openxmlformats.org/officeDocument/2006/relationships/image" Target="../media/image396.png"/><Relationship Id="rId179" Type="http://schemas.openxmlformats.org/officeDocument/2006/relationships/image" Target="../media/image401.svg"/><Relationship Id="rId195" Type="http://schemas.openxmlformats.org/officeDocument/2006/relationships/image" Target="../media/image417.svg"/><Relationship Id="rId190" Type="http://schemas.openxmlformats.org/officeDocument/2006/relationships/image" Target="../media/image412.png"/><Relationship Id="rId15" Type="http://schemas.openxmlformats.org/officeDocument/2006/relationships/image" Target="../media/image237.svg"/><Relationship Id="rId36" Type="http://schemas.openxmlformats.org/officeDocument/2006/relationships/image" Target="../media/image258.png"/><Relationship Id="rId57" Type="http://schemas.openxmlformats.org/officeDocument/2006/relationships/image" Target="../media/image279.svg"/><Relationship Id="rId106" Type="http://schemas.openxmlformats.org/officeDocument/2006/relationships/image" Target="../media/image328.png"/><Relationship Id="rId127" Type="http://schemas.openxmlformats.org/officeDocument/2006/relationships/image" Target="../media/image349.svg"/><Relationship Id="rId10" Type="http://schemas.openxmlformats.org/officeDocument/2006/relationships/image" Target="../media/image232.png"/><Relationship Id="rId31" Type="http://schemas.openxmlformats.org/officeDocument/2006/relationships/image" Target="../media/image253.svg"/><Relationship Id="rId52" Type="http://schemas.openxmlformats.org/officeDocument/2006/relationships/image" Target="../media/image274.png"/><Relationship Id="rId73" Type="http://schemas.openxmlformats.org/officeDocument/2006/relationships/image" Target="../media/image295.svg"/><Relationship Id="rId78" Type="http://schemas.openxmlformats.org/officeDocument/2006/relationships/image" Target="../media/image300.png"/><Relationship Id="rId94" Type="http://schemas.openxmlformats.org/officeDocument/2006/relationships/image" Target="../media/image316.png"/><Relationship Id="rId99" Type="http://schemas.openxmlformats.org/officeDocument/2006/relationships/image" Target="../media/image321.svg"/><Relationship Id="rId101" Type="http://schemas.openxmlformats.org/officeDocument/2006/relationships/image" Target="../media/image323.svg"/><Relationship Id="rId122" Type="http://schemas.openxmlformats.org/officeDocument/2006/relationships/image" Target="../media/image344.png"/><Relationship Id="rId143" Type="http://schemas.openxmlformats.org/officeDocument/2006/relationships/image" Target="../media/image365.svg"/><Relationship Id="rId148" Type="http://schemas.openxmlformats.org/officeDocument/2006/relationships/image" Target="../media/image370.png"/><Relationship Id="rId164" Type="http://schemas.openxmlformats.org/officeDocument/2006/relationships/image" Target="../media/image386.png"/><Relationship Id="rId169" Type="http://schemas.openxmlformats.org/officeDocument/2006/relationships/image" Target="../media/image391.svg"/><Relationship Id="rId185" Type="http://schemas.openxmlformats.org/officeDocument/2006/relationships/image" Target="../media/image407.svg"/><Relationship Id="rId4" Type="http://schemas.openxmlformats.org/officeDocument/2006/relationships/image" Target="../media/image226.png"/><Relationship Id="rId9" Type="http://schemas.openxmlformats.org/officeDocument/2006/relationships/image" Target="../media/image231.svg"/><Relationship Id="rId180" Type="http://schemas.openxmlformats.org/officeDocument/2006/relationships/image" Target="../media/image402.png"/><Relationship Id="rId26" Type="http://schemas.openxmlformats.org/officeDocument/2006/relationships/image" Target="../media/image248.png"/><Relationship Id="rId47" Type="http://schemas.openxmlformats.org/officeDocument/2006/relationships/image" Target="../media/image269.svg"/><Relationship Id="rId68" Type="http://schemas.openxmlformats.org/officeDocument/2006/relationships/image" Target="../media/image290.png"/><Relationship Id="rId89" Type="http://schemas.openxmlformats.org/officeDocument/2006/relationships/image" Target="../media/image311.svg"/><Relationship Id="rId112" Type="http://schemas.openxmlformats.org/officeDocument/2006/relationships/image" Target="../media/image334.png"/><Relationship Id="rId133" Type="http://schemas.openxmlformats.org/officeDocument/2006/relationships/image" Target="../media/image355.svg"/><Relationship Id="rId154" Type="http://schemas.openxmlformats.org/officeDocument/2006/relationships/image" Target="../media/image376.png"/><Relationship Id="rId175" Type="http://schemas.openxmlformats.org/officeDocument/2006/relationships/image" Target="../media/image397.svg"/><Relationship Id="rId16" Type="http://schemas.openxmlformats.org/officeDocument/2006/relationships/image" Target="../media/image238.png"/><Relationship Id="rId37" Type="http://schemas.openxmlformats.org/officeDocument/2006/relationships/image" Target="../media/image259.svg"/><Relationship Id="rId58" Type="http://schemas.openxmlformats.org/officeDocument/2006/relationships/image" Target="../media/image280.png"/><Relationship Id="rId79" Type="http://schemas.openxmlformats.org/officeDocument/2006/relationships/image" Target="../media/image301.svg"/><Relationship Id="rId102" Type="http://schemas.openxmlformats.org/officeDocument/2006/relationships/image" Target="../media/image324.png"/><Relationship Id="rId123" Type="http://schemas.openxmlformats.org/officeDocument/2006/relationships/image" Target="../media/image345.svg"/><Relationship Id="rId144" Type="http://schemas.openxmlformats.org/officeDocument/2006/relationships/image" Target="../media/image366.png"/><Relationship Id="rId90" Type="http://schemas.openxmlformats.org/officeDocument/2006/relationships/image" Target="../media/image312.png"/><Relationship Id="rId165" Type="http://schemas.openxmlformats.org/officeDocument/2006/relationships/image" Target="../media/image387.svg"/><Relationship Id="rId186" Type="http://schemas.openxmlformats.org/officeDocument/2006/relationships/image" Target="../media/image408.png"/><Relationship Id="rId27" Type="http://schemas.openxmlformats.org/officeDocument/2006/relationships/image" Target="../media/image249.svg"/><Relationship Id="rId48" Type="http://schemas.openxmlformats.org/officeDocument/2006/relationships/image" Target="../media/image270.png"/><Relationship Id="rId69" Type="http://schemas.openxmlformats.org/officeDocument/2006/relationships/image" Target="../media/image291.svg"/><Relationship Id="rId113" Type="http://schemas.openxmlformats.org/officeDocument/2006/relationships/image" Target="../media/image335.svg"/><Relationship Id="rId134" Type="http://schemas.openxmlformats.org/officeDocument/2006/relationships/image" Target="../media/image356.png"/><Relationship Id="rId80" Type="http://schemas.openxmlformats.org/officeDocument/2006/relationships/image" Target="../media/image302.png"/><Relationship Id="rId155" Type="http://schemas.openxmlformats.org/officeDocument/2006/relationships/image" Target="../media/image377.svg"/><Relationship Id="rId176" Type="http://schemas.openxmlformats.org/officeDocument/2006/relationships/image" Target="../media/image398.png"/><Relationship Id="rId17" Type="http://schemas.openxmlformats.org/officeDocument/2006/relationships/image" Target="../media/image239.svg"/><Relationship Id="rId38" Type="http://schemas.openxmlformats.org/officeDocument/2006/relationships/image" Target="../media/image260.png"/><Relationship Id="rId59" Type="http://schemas.openxmlformats.org/officeDocument/2006/relationships/image" Target="../media/image281.svg"/><Relationship Id="rId103" Type="http://schemas.openxmlformats.org/officeDocument/2006/relationships/image" Target="../media/image325.svg"/><Relationship Id="rId124" Type="http://schemas.openxmlformats.org/officeDocument/2006/relationships/image" Target="../media/image346.png"/><Relationship Id="rId70" Type="http://schemas.openxmlformats.org/officeDocument/2006/relationships/image" Target="../media/image292.png"/><Relationship Id="rId91" Type="http://schemas.openxmlformats.org/officeDocument/2006/relationships/image" Target="../media/image313.svg"/><Relationship Id="rId145" Type="http://schemas.openxmlformats.org/officeDocument/2006/relationships/image" Target="../media/image367.svg"/><Relationship Id="rId166" Type="http://schemas.openxmlformats.org/officeDocument/2006/relationships/image" Target="../media/image388.png"/><Relationship Id="rId187" Type="http://schemas.openxmlformats.org/officeDocument/2006/relationships/image" Target="../media/image409.svg"/><Relationship Id="rId1" Type="http://schemas.openxmlformats.org/officeDocument/2006/relationships/slideLayout" Target="../slideLayouts/slideLayout4.xml"/><Relationship Id="rId28" Type="http://schemas.openxmlformats.org/officeDocument/2006/relationships/image" Target="../media/image250.png"/><Relationship Id="rId49" Type="http://schemas.openxmlformats.org/officeDocument/2006/relationships/image" Target="../media/image271.svg"/><Relationship Id="rId114" Type="http://schemas.openxmlformats.org/officeDocument/2006/relationships/image" Target="../media/image336.png"/><Relationship Id="rId60" Type="http://schemas.openxmlformats.org/officeDocument/2006/relationships/image" Target="../media/image282.png"/><Relationship Id="rId81" Type="http://schemas.openxmlformats.org/officeDocument/2006/relationships/image" Target="../media/image303.svg"/><Relationship Id="rId135" Type="http://schemas.openxmlformats.org/officeDocument/2006/relationships/image" Target="../media/image357.svg"/><Relationship Id="rId156" Type="http://schemas.openxmlformats.org/officeDocument/2006/relationships/image" Target="../media/image378.png"/><Relationship Id="rId177" Type="http://schemas.openxmlformats.org/officeDocument/2006/relationships/image" Target="../media/image399.svg"/><Relationship Id="rId18" Type="http://schemas.openxmlformats.org/officeDocument/2006/relationships/image" Target="../media/image240.png"/><Relationship Id="rId39" Type="http://schemas.openxmlformats.org/officeDocument/2006/relationships/image" Target="../media/image261.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59A7049A-534E-C745-9CCA-9B472EF64C8E}"/>
              </a:ext>
            </a:extLst>
          </p:cNvPr>
          <p:cNvSpPr>
            <a:spLocks noGrp="1"/>
          </p:cNvSpPr>
          <p:nvPr>
            <p:ph type="ftr" sz="quarter" idx="11"/>
          </p:nvPr>
        </p:nvSpPr>
        <p:spPr/>
        <p:txBody>
          <a:bodyPr/>
          <a:lstStyle/>
          <a:p>
            <a:r>
              <a:rPr lang="en-US" dirty="0"/>
              <a:t>© 2021 Slalom, LLC CONFIDENTIAL &amp; PROPRIETARY</a:t>
            </a:r>
          </a:p>
        </p:txBody>
      </p:sp>
      <p:sp>
        <p:nvSpPr>
          <p:cNvPr id="5" name="Slide Number Placeholder 4"/>
          <p:cNvSpPr>
            <a:spLocks noGrp="1"/>
          </p:cNvSpPr>
          <p:nvPr>
            <p:ph type="sldNum" sz="quarter" idx="12"/>
          </p:nvPr>
        </p:nvSpPr>
        <p:spPr/>
        <p:txBody>
          <a:bodyPr/>
          <a:lstStyle/>
          <a:p>
            <a:fld id="{D89D76C3-A5A9-4168-BE2E-6A3D1757D92E}" type="slidenum">
              <a:rPr lang="en-GB" smtClean="0"/>
              <a:pPr/>
              <a:t>1</a:t>
            </a:fld>
            <a:endParaRPr lang="en-GB"/>
          </a:p>
        </p:txBody>
      </p:sp>
      <p:sp>
        <p:nvSpPr>
          <p:cNvPr id="12" name="Rectangle 11"/>
          <p:cNvSpPr/>
          <p:nvPr/>
        </p:nvSpPr>
        <p:spPr>
          <a:xfrm>
            <a:off x="12557760" y="0"/>
            <a:ext cx="2819400" cy="76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lstStyle/>
          <a:p>
            <a:r>
              <a:rPr lang="en-US">
                <a:solidFill>
                  <a:schemeClr val="accent2"/>
                </a:solidFill>
                <a:latin typeface="Slalom Sans Light" panose="00000400000000000000" pitchFamily="50" charset="0"/>
              </a:rPr>
              <a:t>Default shape</a:t>
            </a:r>
            <a:endParaRPr lang="en-GB">
              <a:solidFill>
                <a:schemeClr val="accent2"/>
              </a:solidFill>
              <a:latin typeface="Slalom Sans Light" panose="00000400000000000000" pitchFamily="50" charset="0"/>
            </a:endParaRPr>
          </a:p>
        </p:txBody>
      </p:sp>
      <p:sp>
        <p:nvSpPr>
          <p:cNvPr id="13" name="TextBox 12"/>
          <p:cNvSpPr txBox="1"/>
          <p:nvPr/>
        </p:nvSpPr>
        <p:spPr>
          <a:xfrm>
            <a:off x="12527280" y="1249680"/>
            <a:ext cx="2849880" cy="766763"/>
          </a:xfrm>
          <a:prstGeom prst="rect">
            <a:avLst/>
          </a:prstGeom>
          <a:noFill/>
        </p:spPr>
        <p:txBody>
          <a:bodyPr wrap="square" lIns="0" rtlCol="0">
            <a:noAutofit/>
          </a:bodyPr>
          <a:lstStyle/>
          <a:p>
            <a:r>
              <a:rPr lang="en-US" sz="1600">
                <a:latin typeface="Slalom Sans Light" panose="00000400000000000000" pitchFamily="50" charset="0"/>
              </a:rPr>
              <a:t>Default text box</a:t>
            </a:r>
            <a:endParaRPr lang="en-GB" sz="1600">
              <a:latin typeface="Slalom Sans Light" panose="00000400000000000000" pitchFamily="50" charset="0"/>
            </a:endParaRPr>
          </a:p>
        </p:txBody>
      </p:sp>
      <p:sp>
        <p:nvSpPr>
          <p:cNvPr id="7" name="object 3"/>
          <p:cNvSpPr txBox="1"/>
          <p:nvPr/>
        </p:nvSpPr>
        <p:spPr>
          <a:xfrm>
            <a:off x="601741" y="4195047"/>
            <a:ext cx="5302102" cy="598122"/>
          </a:xfrm>
          <a:prstGeom prst="rect">
            <a:avLst/>
          </a:prstGeom>
        </p:spPr>
        <p:txBody>
          <a:bodyPr vert="horz" wrap="square" lIns="0" tIns="6930" rIns="0" bIns="0" rtlCol="0">
            <a:noAutofit/>
          </a:bodyPr>
          <a:lstStyle/>
          <a:p>
            <a:pPr marL="7700" marR="3080">
              <a:lnSpc>
                <a:spcPct val="130000"/>
              </a:lnSpc>
            </a:pPr>
            <a:r>
              <a:rPr lang="en-US" sz="1576" spc="9" dirty="0">
                <a:solidFill>
                  <a:srgbClr val="09091C"/>
                </a:solidFill>
                <a:latin typeface="Slalom Sans Light" pitchFamily="2" charset="77"/>
                <a:cs typeface="SlalomSans-Light"/>
              </a:rPr>
              <a:t>The fundamentals and benefits of transforming </a:t>
            </a:r>
            <a:r>
              <a:rPr lang="en-US" sz="1576" spc="9" dirty="0" err="1">
                <a:solidFill>
                  <a:srgbClr val="09091C"/>
                </a:solidFill>
                <a:latin typeface="Slalom Sans Light" pitchFamily="2" charset="77"/>
                <a:cs typeface="SlalomSans-Light"/>
              </a:rPr>
              <a:t>Udapeople’s</a:t>
            </a:r>
            <a:r>
              <a:rPr lang="en-US" sz="1576" spc="9" dirty="0">
                <a:solidFill>
                  <a:srgbClr val="09091C"/>
                </a:solidFill>
                <a:latin typeface="Slalom Sans Light" pitchFamily="2" charset="77"/>
                <a:cs typeface="SlalomSans-Light"/>
              </a:rPr>
              <a:t> production process into a CI/CD pipeline</a:t>
            </a:r>
            <a:endParaRPr sz="1576" dirty="0">
              <a:latin typeface="Slalom Sans Light" pitchFamily="2" charset="77"/>
              <a:cs typeface="SlalomSans-Light"/>
            </a:endParaRPr>
          </a:p>
        </p:txBody>
      </p:sp>
      <p:sp>
        <p:nvSpPr>
          <p:cNvPr id="8" name="object 4"/>
          <p:cNvSpPr txBox="1"/>
          <p:nvPr/>
        </p:nvSpPr>
        <p:spPr>
          <a:xfrm>
            <a:off x="601741" y="1028428"/>
            <a:ext cx="2560559" cy="207694"/>
          </a:xfrm>
          <a:prstGeom prst="rect">
            <a:avLst/>
          </a:prstGeom>
        </p:spPr>
        <p:txBody>
          <a:bodyPr vert="horz" wrap="square" lIns="0" tIns="6930" rIns="0" bIns="0" rtlCol="0">
            <a:noAutofit/>
          </a:bodyPr>
          <a:lstStyle/>
          <a:p>
            <a:pPr marL="7700">
              <a:spcBef>
                <a:spcPts val="55"/>
              </a:spcBef>
            </a:pPr>
            <a:r>
              <a:rPr lang="en-US" sz="1304" dirty="0">
                <a:latin typeface="Slalom Sans Light" pitchFamily="2" charset="77"/>
                <a:cs typeface="SlalomSans-Light"/>
              </a:rPr>
              <a:t>09 Nov 2021</a:t>
            </a:r>
          </a:p>
        </p:txBody>
      </p:sp>
      <p:sp>
        <p:nvSpPr>
          <p:cNvPr id="9" name="object 5"/>
          <p:cNvSpPr txBox="1"/>
          <p:nvPr/>
        </p:nvSpPr>
        <p:spPr>
          <a:xfrm>
            <a:off x="569566" y="1344502"/>
            <a:ext cx="8041033" cy="2162331"/>
          </a:xfrm>
          <a:prstGeom prst="rect">
            <a:avLst/>
          </a:prstGeom>
        </p:spPr>
        <p:txBody>
          <a:bodyPr vert="horz" wrap="square" lIns="0" tIns="6930" rIns="0" bIns="0" rtlCol="0" anchor="t">
            <a:noAutofit/>
          </a:bodyPr>
          <a:lstStyle/>
          <a:p>
            <a:pPr marL="7620" marR="2540" indent="53340">
              <a:spcBef>
                <a:spcPts val="55"/>
              </a:spcBef>
            </a:pPr>
            <a:r>
              <a:rPr lang="en-US" sz="7000" b="1" spc="-185" dirty="0">
                <a:solidFill>
                  <a:srgbClr val="09091C"/>
                </a:solidFill>
                <a:latin typeface="Slalom Sans Bold"/>
                <a:cs typeface="Slalom Sans Bold"/>
              </a:rPr>
              <a:t>CI/CD at </a:t>
            </a:r>
            <a:r>
              <a:rPr lang="en-US" sz="7000" b="1" spc="-185" dirty="0" err="1">
                <a:solidFill>
                  <a:srgbClr val="09091C"/>
                </a:solidFill>
                <a:latin typeface="Slalom Sans Bold"/>
                <a:cs typeface="Slalom Sans Bold"/>
              </a:rPr>
              <a:t>Udapeople</a:t>
            </a:r>
            <a:endParaRPr lang="en-US" sz="7000" b="1" dirty="0">
              <a:latin typeface="Slalom Sans Bold"/>
              <a:cs typeface="Slalom Sans Bold"/>
            </a:endParaRPr>
          </a:p>
        </p:txBody>
      </p:sp>
    </p:spTree>
    <p:extLst>
      <p:ext uri="{BB962C8B-B14F-4D97-AF65-F5344CB8AC3E}">
        <p14:creationId xmlns:p14="http://schemas.microsoft.com/office/powerpoint/2010/main" val="1464393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29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430BAAC5-8B69-744A-8941-84676E76C32A}"/>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11</a:t>
            </a:fld>
            <a:endParaRPr lang="en-GB"/>
          </a:p>
        </p:txBody>
      </p:sp>
      <p:sp>
        <p:nvSpPr>
          <p:cNvPr id="7" name="object 5">
            <a:extLst>
              <a:ext uri="{FF2B5EF4-FFF2-40B4-BE49-F238E27FC236}">
                <a16:creationId xmlns:a16="http://schemas.microsoft.com/office/drawing/2014/main" id="{84774D70-E5F5-0E4A-A6E7-082D077F1EAC}"/>
              </a:ext>
            </a:extLst>
          </p:cNvPr>
          <p:cNvSpPr txBox="1"/>
          <p:nvPr/>
        </p:nvSpPr>
        <p:spPr>
          <a:xfrm>
            <a:off x="601740" y="1041888"/>
            <a:ext cx="3829895" cy="145790"/>
          </a:xfrm>
          <a:prstGeom prst="rect">
            <a:avLst/>
          </a:prstGeom>
        </p:spPr>
        <p:txBody>
          <a:bodyPr vert="horz" wrap="square" lIns="0" tIns="10395" rIns="0" bIns="0" rtlCol="0">
            <a:spAutoFit/>
          </a:bodyPr>
          <a:lstStyle/>
          <a:p>
            <a:pPr marL="7700">
              <a:spcBef>
                <a:spcPts val="82"/>
              </a:spcBef>
            </a:pPr>
            <a:r>
              <a:rPr lang="en-US" sz="879" b="1" spc="300">
                <a:solidFill>
                  <a:srgbClr val="09091C"/>
                </a:solidFill>
                <a:latin typeface="Slalom Sans Bold"/>
                <a:cs typeface="Slalom Sans Bold"/>
              </a:rPr>
              <a:t>CATEGORY IDENTIFIER (OPTIONAL)</a:t>
            </a:r>
            <a:endParaRPr sz="879" spc="300">
              <a:latin typeface="Slalom Sans"/>
              <a:cs typeface="Slalom Sans"/>
            </a:endParaRPr>
          </a:p>
        </p:txBody>
      </p:sp>
      <p:sp>
        <p:nvSpPr>
          <p:cNvPr id="11" name="object 2"/>
          <p:cNvSpPr txBox="1"/>
          <p:nvPr/>
        </p:nvSpPr>
        <p:spPr>
          <a:xfrm>
            <a:off x="601740" y="3596081"/>
            <a:ext cx="3048361" cy="1390009"/>
          </a:xfrm>
          <a:prstGeom prst="rect">
            <a:avLst/>
          </a:prstGeom>
        </p:spPr>
        <p:txBody>
          <a:bodyPr vert="horz" wrap="square" lIns="0" tIns="7315" rIns="0" bIns="0" rtlCol="0">
            <a:noAutofit/>
          </a:bodyPr>
          <a:lstStyle/>
          <a:p>
            <a:pPr marL="7700" marR="138985" defTabSz="554401">
              <a:lnSpc>
                <a:spcPct val="130000"/>
              </a:lnSpc>
              <a:spcBef>
                <a:spcPts val="700"/>
              </a:spcBef>
            </a:pPr>
            <a:r>
              <a:rPr sz="1100" dirty="0">
                <a:solidFill>
                  <a:schemeClr val="bg1"/>
                </a:solidFill>
                <a:latin typeface="Slalom Sans Light" pitchFamily="2" charset="77"/>
                <a:cs typeface="SlalomSans-Light"/>
              </a:rPr>
              <a:t>Optional text Il maximus </a:t>
            </a:r>
            <a:r>
              <a:rPr sz="1100" dirty="0" err="1">
                <a:solidFill>
                  <a:schemeClr val="bg1"/>
                </a:solidFill>
                <a:latin typeface="Slalom Sans Light" pitchFamily="2" charset="77"/>
                <a:cs typeface="SlalomSans-Light"/>
              </a:rPr>
              <a:t>amendundi</a:t>
            </a:r>
            <a:r>
              <a:rPr sz="1100" dirty="0">
                <a:solidFill>
                  <a:schemeClr val="bg1"/>
                </a:solidFill>
                <a:latin typeface="Slalom Sans Light" pitchFamily="2" charset="77"/>
                <a:cs typeface="SlalomSans-Light"/>
              </a:rPr>
              <a:t> sic le  </a:t>
            </a:r>
            <a:r>
              <a:rPr sz="1100" dirty="0" err="1">
                <a:solidFill>
                  <a:schemeClr val="bg1"/>
                </a:solidFill>
                <a:latin typeface="Slalom Sans Light" pitchFamily="2" charset="77"/>
                <a:cs typeface="SlalomSans-Light"/>
              </a:rPr>
              <a:t>ommolum</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nonestia</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volupta</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tinctem</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aut</a:t>
            </a:r>
            <a:r>
              <a:rPr sz="1100" dirty="0">
                <a:solidFill>
                  <a:schemeClr val="bg1"/>
                </a:solidFill>
                <a:latin typeface="Slalom Sans Light" pitchFamily="2" charset="77"/>
                <a:cs typeface="SlalomSans-Light"/>
              </a:rPr>
              <a:t> ad  </a:t>
            </a:r>
            <a:r>
              <a:rPr sz="1100" dirty="0" err="1">
                <a:solidFill>
                  <a:schemeClr val="bg1"/>
                </a:solidFill>
                <a:latin typeface="Slalom Sans Light" pitchFamily="2" charset="77"/>
                <a:cs typeface="SlalomSans-Light"/>
              </a:rPr>
              <a:t>quaest</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cusam</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reni</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nisquame</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nonsed</a:t>
            </a:r>
            <a:r>
              <a:rPr sz="1100" dirty="0">
                <a:solidFill>
                  <a:schemeClr val="bg1"/>
                </a:solidFill>
                <a:latin typeface="Slalom Sans Light" pitchFamily="2" charset="77"/>
                <a:cs typeface="SlalomSans-Light"/>
              </a:rPr>
              <a:t> et et</a:t>
            </a:r>
            <a:endParaRPr lang="en-US" sz="1100" dirty="0">
              <a:solidFill>
                <a:schemeClr val="bg1"/>
              </a:solidFill>
              <a:latin typeface="Slalom Sans Light" pitchFamily="2" charset="77"/>
              <a:cs typeface="SlalomSans-Light"/>
            </a:endParaRPr>
          </a:p>
          <a:p>
            <a:pPr marL="7700" marR="3080" defTabSz="554401">
              <a:lnSpc>
                <a:spcPct val="130000"/>
              </a:lnSpc>
              <a:spcBef>
                <a:spcPts val="700"/>
              </a:spcBef>
            </a:pPr>
            <a:r>
              <a:rPr lang="en-US" sz="1100" dirty="0" err="1">
                <a:solidFill>
                  <a:schemeClr val="bg1"/>
                </a:solidFill>
                <a:latin typeface="Slalom Sans Light" pitchFamily="2" charset="77"/>
                <a:cs typeface="SlalomSans-Light"/>
              </a:rPr>
              <a:t>Faciusti</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odis</a:t>
            </a:r>
            <a:r>
              <a:rPr sz="1100" dirty="0">
                <a:solidFill>
                  <a:schemeClr val="bg1"/>
                </a:solidFill>
                <a:latin typeface="Slalom Sans Light" pitchFamily="2" charset="77"/>
                <a:cs typeface="SlalomSans-Light"/>
              </a:rPr>
              <a:t> ab </a:t>
            </a:r>
            <a:r>
              <a:rPr sz="1100" dirty="0" err="1">
                <a:solidFill>
                  <a:schemeClr val="bg1"/>
                </a:solidFill>
                <a:latin typeface="Slalom Sans Light" pitchFamily="2" charset="77"/>
                <a:cs typeface="SlalomSans-Light"/>
              </a:rPr>
              <a:t>ipsam</a:t>
            </a:r>
            <a:r>
              <a:rPr sz="1100" dirty="0">
                <a:solidFill>
                  <a:schemeClr val="bg1"/>
                </a:solidFill>
                <a:latin typeface="Slalom Sans Light" pitchFamily="2" charset="77"/>
                <a:cs typeface="SlalomSans-Light"/>
              </a:rPr>
              <a:t> uta </a:t>
            </a:r>
            <a:r>
              <a:rPr sz="1100" dirty="0" err="1">
                <a:solidFill>
                  <a:schemeClr val="bg1"/>
                </a:solidFill>
                <a:latin typeface="Slalom Sans Light" pitchFamily="2" charset="77"/>
                <a:cs typeface="SlalomSans-Light"/>
              </a:rPr>
              <a:t>dessunt</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quatemp</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orrumet</a:t>
            </a:r>
            <a:r>
              <a:rPr sz="1100" dirty="0">
                <a:solidFill>
                  <a:schemeClr val="bg1"/>
                </a:solidFill>
                <a:latin typeface="Slalom Sans Light" pitchFamily="2" charset="77"/>
                <a:cs typeface="SlalomSans-Light"/>
              </a:rPr>
              <a:t> quos di </a:t>
            </a:r>
            <a:r>
              <a:rPr sz="1100" dirty="0" err="1">
                <a:solidFill>
                  <a:schemeClr val="bg1"/>
                </a:solidFill>
                <a:latin typeface="Slalom Sans Light" pitchFamily="2" charset="77"/>
                <a:cs typeface="SlalomSans-Light"/>
              </a:rPr>
              <a:t>dolecta</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cus</a:t>
            </a:r>
            <a:r>
              <a:rPr sz="1100" dirty="0">
                <a:solidFill>
                  <a:schemeClr val="bg1"/>
                </a:solidFill>
                <a:latin typeface="Slalom Sans Light" pitchFamily="2" charset="77"/>
                <a:cs typeface="SlalomSans-Light"/>
              </a:rPr>
              <a:t> cum </a:t>
            </a:r>
            <a:r>
              <a:rPr sz="1100" dirty="0" err="1">
                <a:solidFill>
                  <a:schemeClr val="bg1"/>
                </a:solidFill>
                <a:latin typeface="Slalom Sans Light" pitchFamily="2" charset="77"/>
                <a:cs typeface="SlalomSans-Light"/>
              </a:rPr>
              <a:t>aut</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vitatem</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quatibe</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aribearum</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ipitatenit</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quasperit</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adi</a:t>
            </a:r>
            <a:endParaRPr lang="en-US" sz="1100" dirty="0">
              <a:solidFill>
                <a:schemeClr val="bg1"/>
              </a:solidFill>
              <a:latin typeface="Slalom Sans Light" pitchFamily="2" charset="77"/>
              <a:cs typeface="SlalomSans-Light"/>
            </a:endParaRPr>
          </a:p>
        </p:txBody>
      </p:sp>
      <p:sp>
        <p:nvSpPr>
          <p:cNvPr id="12" name="object 6"/>
          <p:cNvSpPr txBox="1"/>
          <p:nvPr/>
        </p:nvSpPr>
        <p:spPr>
          <a:xfrm>
            <a:off x="601741" y="6077005"/>
            <a:ext cx="1104925" cy="145790"/>
          </a:xfrm>
          <a:prstGeom prst="rect">
            <a:avLst/>
          </a:prstGeom>
        </p:spPr>
        <p:txBody>
          <a:bodyPr vert="horz" wrap="square" lIns="0" tIns="10395" rIns="0" bIns="0" rtlCol="0">
            <a:spAutoFit/>
          </a:bodyPr>
          <a:lstStyle/>
          <a:p>
            <a:pPr marL="7700">
              <a:spcBef>
                <a:spcPts val="82"/>
              </a:spcBef>
            </a:pPr>
            <a:r>
              <a:rPr sz="879" spc="6">
                <a:solidFill>
                  <a:schemeClr val="bg1"/>
                </a:solidFill>
                <a:latin typeface="Slalom Sans"/>
                <a:cs typeface="Slalom Sans"/>
              </a:rPr>
              <a:t>01. </a:t>
            </a:r>
            <a:r>
              <a:rPr sz="879" spc="9">
                <a:solidFill>
                  <a:schemeClr val="bg1"/>
                </a:solidFill>
                <a:latin typeface="Slalom Sans"/>
                <a:cs typeface="Slalom Sans"/>
              </a:rPr>
              <a:t>Section</a:t>
            </a:r>
            <a:r>
              <a:rPr sz="879" spc="-33">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3" name="object 7"/>
          <p:cNvSpPr txBox="1"/>
          <p:nvPr/>
        </p:nvSpPr>
        <p:spPr>
          <a:xfrm>
            <a:off x="2467096" y="6077005"/>
            <a:ext cx="1126100"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02.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4" name="object 8"/>
          <p:cNvSpPr txBox="1"/>
          <p:nvPr/>
        </p:nvSpPr>
        <p:spPr>
          <a:xfrm>
            <a:off x="4332452" y="6077005"/>
            <a:ext cx="1123789"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03.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5" name="object 9"/>
          <p:cNvSpPr txBox="1"/>
          <p:nvPr/>
        </p:nvSpPr>
        <p:spPr>
          <a:xfrm>
            <a:off x="6197808" y="6077005"/>
            <a:ext cx="113110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04. Section</a:t>
            </a:r>
            <a:r>
              <a:rPr sz="879" spc="-39">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6" name="object 10"/>
          <p:cNvSpPr txBox="1"/>
          <p:nvPr/>
        </p:nvSpPr>
        <p:spPr>
          <a:xfrm>
            <a:off x="8063164" y="6077005"/>
            <a:ext cx="112956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05.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7" name="object 11"/>
          <p:cNvSpPr txBox="1"/>
          <p:nvPr/>
        </p:nvSpPr>
        <p:spPr>
          <a:xfrm>
            <a:off x="9928519" y="6077005"/>
            <a:ext cx="1129180"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06.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8" name="object 3"/>
          <p:cNvSpPr txBox="1"/>
          <p:nvPr/>
        </p:nvSpPr>
        <p:spPr>
          <a:xfrm>
            <a:off x="3866114" y="3596081"/>
            <a:ext cx="3046436" cy="1289340"/>
          </a:xfrm>
          <a:prstGeom prst="rect">
            <a:avLst/>
          </a:prstGeom>
        </p:spPr>
        <p:txBody>
          <a:bodyPr vert="horz" wrap="square" lIns="0" tIns="7315" rIns="0" bIns="0" rtlCol="0">
            <a:noAutofit/>
          </a:bodyPr>
          <a:lstStyle/>
          <a:p>
            <a:pPr marL="7700" marR="3080" defTabSz="554401">
              <a:lnSpc>
                <a:spcPct val="130000"/>
              </a:lnSpc>
              <a:spcBef>
                <a:spcPts val="700"/>
              </a:spcBef>
            </a:pPr>
            <a:r>
              <a:rPr sz="1091" dirty="0" err="1">
                <a:solidFill>
                  <a:schemeClr val="bg1"/>
                </a:solidFill>
                <a:latin typeface="Slalom Sans Light" pitchFamily="2" charset="77"/>
                <a:cs typeface="SlalomSans-Light"/>
              </a:rPr>
              <a:t>iur</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aliquas</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quatem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erferum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faceaqui</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dolestis</a:t>
            </a:r>
            <a:r>
              <a:rPr sz="1091" dirty="0">
                <a:solidFill>
                  <a:schemeClr val="bg1"/>
                </a:solidFill>
                <a:latin typeface="Slalom Sans Light" pitchFamily="2" charset="77"/>
                <a:cs typeface="SlalomSans-Light"/>
              </a:rPr>
              <a:t>  il ex </a:t>
            </a:r>
            <a:r>
              <a:rPr sz="1091" dirty="0" err="1">
                <a:solidFill>
                  <a:schemeClr val="bg1"/>
                </a:solidFill>
                <a:latin typeface="Slalom Sans Light" pitchFamily="2" charset="77"/>
                <a:cs typeface="SlalomSans-Light"/>
              </a:rPr>
              <a:t>ea</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destora</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simus</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quibusame</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laccum</a:t>
            </a:r>
            <a:r>
              <a:rPr sz="1091" dirty="0">
                <a:solidFill>
                  <a:schemeClr val="bg1"/>
                </a:solidFill>
                <a:latin typeface="Slalom Sans Light" pitchFamily="2" charset="77"/>
                <a:cs typeface="SlalomSans-Light"/>
              </a:rPr>
              <a:t> int  et </a:t>
            </a:r>
            <a:r>
              <a:rPr sz="1091" dirty="0" err="1">
                <a:solidFill>
                  <a:schemeClr val="bg1"/>
                </a:solidFill>
                <a:latin typeface="Slalom Sans Light" pitchFamily="2" charset="77"/>
                <a:cs typeface="SlalomSans-Light"/>
              </a:rPr>
              <a:t>estorem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fuga</a:t>
            </a:r>
            <a:r>
              <a:rPr sz="1091" dirty="0">
                <a:solidFill>
                  <a:schemeClr val="bg1"/>
                </a:solidFill>
                <a:latin typeface="Slalom Sans Light" pitchFamily="2" charset="77"/>
                <a:cs typeface="SlalomSans-Light"/>
              </a:rPr>
              <a:t>. Tur? Obit </a:t>
            </a:r>
            <a:r>
              <a:rPr sz="1091" dirty="0" err="1">
                <a:solidFill>
                  <a:schemeClr val="bg1"/>
                </a:solidFill>
                <a:latin typeface="Slalom Sans Light" pitchFamily="2" charset="77"/>
                <a:cs typeface="SlalomSans-Light"/>
              </a:rPr>
              <a:t>molore</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repe</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volo</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occaerit</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ut</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vererum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ipsam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ipicipid</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ut</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faccus</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volum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inis</a:t>
            </a:r>
            <a:r>
              <a:rPr sz="1091" dirty="0">
                <a:solidFill>
                  <a:schemeClr val="bg1"/>
                </a:solidFill>
                <a:latin typeface="Slalom Sans Light" pitchFamily="2" charset="77"/>
                <a:cs typeface="SlalomSans-Light"/>
              </a:rPr>
              <a:t> di </a:t>
            </a:r>
            <a:r>
              <a:rPr sz="1091" dirty="0" err="1">
                <a:solidFill>
                  <a:schemeClr val="bg1"/>
                </a:solidFill>
                <a:latin typeface="Slalom Sans Light" pitchFamily="2" charset="77"/>
                <a:cs typeface="SlalomSans-Light"/>
              </a:rPr>
              <a:t>te</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sint</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excero</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odis</a:t>
            </a:r>
            <a:r>
              <a:rPr sz="1091" dirty="0">
                <a:solidFill>
                  <a:schemeClr val="bg1"/>
                </a:solidFill>
                <a:latin typeface="Slalom Sans Light" pitchFamily="2" charset="77"/>
                <a:cs typeface="SlalomSans-Light"/>
              </a:rPr>
              <a:t>. Sum qui nit</a:t>
            </a:r>
            <a:r>
              <a:rPr lang="en-US" sz="1091" dirty="0">
                <a:solidFill>
                  <a:schemeClr val="bg1"/>
                </a:solidFill>
                <a:latin typeface="Slalom Sans Light" pitchFamily="2" charset="77"/>
                <a:cs typeface="SlalomSans-Light"/>
              </a:rPr>
              <a:t> </a:t>
            </a:r>
            <a:r>
              <a:rPr sz="1091" dirty="0">
                <a:solidFill>
                  <a:schemeClr val="bg1"/>
                </a:solidFill>
                <a:latin typeface="Slalom Sans Light" pitchFamily="2" charset="77"/>
                <a:cs typeface="SlalomSans-Light"/>
              </a:rPr>
              <a:t>lorem ipsum </a:t>
            </a:r>
            <a:r>
              <a:rPr sz="1091" dirty="0" err="1">
                <a:solidFill>
                  <a:schemeClr val="bg1"/>
                </a:solidFill>
                <a:latin typeface="Slalom Sans Light" pitchFamily="2" charset="77"/>
                <a:cs typeface="SlalomSans-Light"/>
              </a:rPr>
              <a:t>dolores</a:t>
            </a:r>
            <a:r>
              <a:rPr sz="1091" dirty="0">
                <a:solidFill>
                  <a:schemeClr val="bg1"/>
                </a:solidFill>
                <a:latin typeface="Slalom Sans Light" pitchFamily="2" charset="77"/>
                <a:cs typeface="SlalomSans-Light"/>
              </a:rPr>
              <a:t>.</a:t>
            </a:r>
            <a:endParaRPr lang="en-US" sz="1091" dirty="0">
              <a:solidFill>
                <a:schemeClr val="bg1"/>
              </a:solidFill>
              <a:latin typeface="Slalom Sans Light" pitchFamily="2" charset="77"/>
              <a:cs typeface="SlalomSans-Light"/>
            </a:endParaRPr>
          </a:p>
        </p:txBody>
      </p:sp>
      <p:sp>
        <p:nvSpPr>
          <p:cNvPr id="19" name="object 4"/>
          <p:cNvSpPr txBox="1">
            <a:spLocks/>
          </p:cNvSpPr>
          <p:nvPr/>
        </p:nvSpPr>
        <p:spPr>
          <a:xfrm>
            <a:off x="601741" y="1204524"/>
            <a:ext cx="7016671" cy="1691652"/>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chemeClr val="bg1"/>
                </a:solidFill>
              </a:rPr>
              <a:t>Section divider title  (20-50 characters)</a:t>
            </a:r>
          </a:p>
        </p:txBody>
      </p:sp>
      <p:sp>
        <p:nvSpPr>
          <p:cNvPr id="21" name="object 5">
            <a:extLst>
              <a:ext uri="{FF2B5EF4-FFF2-40B4-BE49-F238E27FC236}">
                <a16:creationId xmlns:a16="http://schemas.microsoft.com/office/drawing/2014/main" id="{2F58E448-8021-4543-B22B-9A3D38343BF1}"/>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Tree>
    <p:extLst>
      <p:ext uri="{BB962C8B-B14F-4D97-AF65-F5344CB8AC3E}">
        <p14:creationId xmlns:p14="http://schemas.microsoft.com/office/powerpoint/2010/main" val="719818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47C51F2E-F94F-994B-BBDD-700F757BB101}"/>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12</a:t>
            </a:fld>
            <a:endParaRPr lang="en-GB"/>
          </a:p>
        </p:txBody>
      </p:sp>
      <p:sp>
        <p:nvSpPr>
          <p:cNvPr id="20" name="object 5"/>
          <p:cNvSpPr txBox="1"/>
          <p:nvPr/>
        </p:nvSpPr>
        <p:spPr>
          <a:xfrm>
            <a:off x="601741" y="6077005"/>
            <a:ext cx="1104925" cy="145790"/>
          </a:xfrm>
          <a:prstGeom prst="rect">
            <a:avLst/>
          </a:prstGeom>
        </p:spPr>
        <p:txBody>
          <a:bodyPr vert="horz" wrap="square" lIns="0" tIns="10395" rIns="0" bIns="0" rtlCol="0">
            <a:spAutoFit/>
          </a:bodyPr>
          <a:lstStyle/>
          <a:p>
            <a:pPr marL="7700">
              <a:spcBef>
                <a:spcPts val="82"/>
              </a:spcBef>
            </a:pPr>
            <a:r>
              <a:rPr sz="879" spc="6">
                <a:solidFill>
                  <a:srgbClr val="151527"/>
                </a:solidFill>
                <a:latin typeface="Slalom Sans"/>
                <a:cs typeface="Slalom Sans"/>
              </a:rPr>
              <a:t>01. </a:t>
            </a:r>
            <a:r>
              <a:rPr sz="879" spc="9">
                <a:solidFill>
                  <a:srgbClr val="151527"/>
                </a:solidFill>
                <a:latin typeface="Slalom Sans"/>
                <a:cs typeface="Slalom Sans"/>
              </a:rPr>
              <a:t>Section</a:t>
            </a:r>
            <a:r>
              <a:rPr sz="879" spc="-33">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1" name="object 6"/>
          <p:cNvSpPr txBox="1"/>
          <p:nvPr/>
        </p:nvSpPr>
        <p:spPr>
          <a:xfrm>
            <a:off x="2467096" y="6077005"/>
            <a:ext cx="1126100" cy="145790"/>
          </a:xfrm>
          <a:prstGeom prst="rect">
            <a:avLst/>
          </a:prstGeom>
        </p:spPr>
        <p:txBody>
          <a:bodyPr vert="horz" wrap="square" lIns="0" tIns="10395" rIns="0" bIns="0" rtlCol="0">
            <a:spAutoFit/>
          </a:bodyPr>
          <a:lstStyle/>
          <a:p>
            <a:pPr marL="7700">
              <a:spcBef>
                <a:spcPts val="82"/>
              </a:spcBef>
            </a:pPr>
            <a:r>
              <a:rPr sz="879" spc="3">
                <a:solidFill>
                  <a:srgbClr val="151527"/>
                </a:solidFill>
                <a:latin typeface="Slalom Sans"/>
                <a:cs typeface="Slalom Sans"/>
              </a:rPr>
              <a:t>02. </a:t>
            </a:r>
            <a:r>
              <a:rPr sz="879" spc="9">
                <a:solidFill>
                  <a:srgbClr val="151527"/>
                </a:solidFill>
                <a:latin typeface="Slalom Sans"/>
                <a:cs typeface="Slalom Sans"/>
              </a:rPr>
              <a:t>Section</a:t>
            </a:r>
            <a:r>
              <a:rPr sz="879" spc="-36">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2" name="object 7"/>
          <p:cNvSpPr txBox="1"/>
          <p:nvPr/>
        </p:nvSpPr>
        <p:spPr>
          <a:xfrm>
            <a:off x="4332452" y="6077005"/>
            <a:ext cx="1123789" cy="145790"/>
          </a:xfrm>
          <a:prstGeom prst="rect">
            <a:avLst/>
          </a:prstGeom>
        </p:spPr>
        <p:txBody>
          <a:bodyPr vert="horz" wrap="square" lIns="0" tIns="10395" rIns="0" bIns="0" rtlCol="0">
            <a:spAutoFit/>
          </a:bodyPr>
          <a:lstStyle/>
          <a:p>
            <a:pPr marL="7700">
              <a:spcBef>
                <a:spcPts val="82"/>
              </a:spcBef>
            </a:pPr>
            <a:r>
              <a:rPr sz="879" spc="3">
                <a:solidFill>
                  <a:srgbClr val="151527"/>
                </a:solidFill>
                <a:latin typeface="Slalom Sans"/>
                <a:cs typeface="Slalom Sans"/>
              </a:rPr>
              <a:t>03. </a:t>
            </a:r>
            <a:r>
              <a:rPr sz="879" spc="9">
                <a:solidFill>
                  <a:srgbClr val="151527"/>
                </a:solidFill>
                <a:latin typeface="Slalom Sans"/>
                <a:cs typeface="Slalom Sans"/>
              </a:rPr>
              <a:t>Section</a:t>
            </a:r>
            <a:r>
              <a:rPr sz="879" spc="-36">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3" name="object 8"/>
          <p:cNvSpPr txBox="1"/>
          <p:nvPr/>
        </p:nvSpPr>
        <p:spPr>
          <a:xfrm>
            <a:off x="6197808" y="6077005"/>
            <a:ext cx="1131104" cy="145790"/>
          </a:xfrm>
          <a:prstGeom prst="rect">
            <a:avLst/>
          </a:prstGeom>
        </p:spPr>
        <p:txBody>
          <a:bodyPr vert="horz" wrap="square" lIns="0" tIns="10395" rIns="0" bIns="0" rtlCol="0">
            <a:spAutoFit/>
          </a:bodyPr>
          <a:lstStyle/>
          <a:p>
            <a:pPr marL="7700">
              <a:spcBef>
                <a:spcPts val="82"/>
              </a:spcBef>
            </a:pPr>
            <a:r>
              <a:rPr sz="879" spc="9">
                <a:solidFill>
                  <a:srgbClr val="151527"/>
                </a:solidFill>
                <a:latin typeface="Slalom Sans"/>
                <a:cs typeface="Slalom Sans"/>
              </a:rPr>
              <a:t>04. Section</a:t>
            </a:r>
            <a:r>
              <a:rPr sz="879" spc="-39">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4" name="object 9"/>
          <p:cNvSpPr txBox="1"/>
          <p:nvPr/>
        </p:nvSpPr>
        <p:spPr>
          <a:xfrm>
            <a:off x="8063164" y="6077005"/>
            <a:ext cx="1129564" cy="145790"/>
          </a:xfrm>
          <a:prstGeom prst="rect">
            <a:avLst/>
          </a:prstGeom>
        </p:spPr>
        <p:txBody>
          <a:bodyPr vert="horz" wrap="square" lIns="0" tIns="10395" rIns="0" bIns="0" rtlCol="0">
            <a:spAutoFit/>
          </a:bodyPr>
          <a:lstStyle/>
          <a:p>
            <a:pPr marL="7700">
              <a:spcBef>
                <a:spcPts val="82"/>
              </a:spcBef>
            </a:pPr>
            <a:r>
              <a:rPr sz="879" spc="9">
                <a:solidFill>
                  <a:srgbClr val="151527"/>
                </a:solidFill>
                <a:latin typeface="Slalom Sans"/>
                <a:cs typeface="Slalom Sans"/>
              </a:rPr>
              <a:t>05. Section</a:t>
            </a:r>
            <a:r>
              <a:rPr sz="879" spc="-42">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5" name="object 10"/>
          <p:cNvSpPr txBox="1"/>
          <p:nvPr/>
        </p:nvSpPr>
        <p:spPr>
          <a:xfrm>
            <a:off x="9928519" y="6077005"/>
            <a:ext cx="1129180" cy="145790"/>
          </a:xfrm>
          <a:prstGeom prst="rect">
            <a:avLst/>
          </a:prstGeom>
        </p:spPr>
        <p:txBody>
          <a:bodyPr vert="horz" wrap="square" lIns="0" tIns="10395" rIns="0" bIns="0" rtlCol="0">
            <a:spAutoFit/>
          </a:bodyPr>
          <a:lstStyle/>
          <a:p>
            <a:pPr marL="7700">
              <a:spcBef>
                <a:spcPts val="82"/>
              </a:spcBef>
            </a:pPr>
            <a:r>
              <a:rPr sz="879" spc="9">
                <a:solidFill>
                  <a:srgbClr val="151527"/>
                </a:solidFill>
                <a:latin typeface="Slalom Sans"/>
                <a:cs typeface="Slalom Sans"/>
              </a:rPr>
              <a:t>06. Section</a:t>
            </a:r>
            <a:r>
              <a:rPr sz="879" spc="-42">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defTabSz="914400">
              <a:lnSpc>
                <a:spcPct val="100200"/>
              </a:lnSpc>
              <a:spcBef>
                <a:spcPts val="58"/>
              </a:spcBef>
            </a:pPr>
            <a:r>
              <a:rPr lang="en-US" sz="6600" spc="-150">
                <a:solidFill>
                  <a:schemeClr val="tx1"/>
                </a:solidFill>
              </a:rPr>
              <a:t>Section divider title  without intro text  </a:t>
            </a:r>
            <a:r>
              <a:rPr lang="en-US" sz="6600" spc="-150">
                <a:solidFill>
                  <a:srgbClr val="0C62FB"/>
                </a:solidFill>
              </a:rPr>
              <a:t>(40-60 characters)</a:t>
            </a:r>
            <a:endParaRPr lang="en-US" sz="6600" kern="0" spc="-150">
              <a:solidFill>
                <a:srgbClr val="0C62FB"/>
              </a:solidFill>
            </a:endParaRPr>
          </a:p>
        </p:txBody>
      </p:sp>
      <p:sp>
        <p:nvSpPr>
          <p:cNvPr id="12" name="object 5">
            <a:extLst>
              <a:ext uri="{FF2B5EF4-FFF2-40B4-BE49-F238E27FC236}">
                <a16:creationId xmlns:a16="http://schemas.microsoft.com/office/drawing/2014/main" id="{88760EF2-DC7C-0D4C-8F5F-F673BB365D0E}"/>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584788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2422A78E-2DF2-9048-A895-2E2CAC2B971A}"/>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13</a:t>
            </a:fld>
            <a:endParaRPr lang="en-GB"/>
          </a:p>
        </p:txBody>
      </p:sp>
      <p:sp>
        <p:nvSpPr>
          <p:cNvPr id="20" name="object 5"/>
          <p:cNvSpPr txBox="1"/>
          <p:nvPr/>
        </p:nvSpPr>
        <p:spPr>
          <a:xfrm>
            <a:off x="601741" y="6077005"/>
            <a:ext cx="1104925" cy="145790"/>
          </a:xfrm>
          <a:prstGeom prst="rect">
            <a:avLst/>
          </a:prstGeom>
        </p:spPr>
        <p:txBody>
          <a:bodyPr vert="horz" wrap="square" lIns="0" tIns="10395" rIns="0" bIns="0" rtlCol="0">
            <a:spAutoFit/>
          </a:bodyPr>
          <a:lstStyle/>
          <a:p>
            <a:pPr marL="7700">
              <a:spcBef>
                <a:spcPts val="82"/>
              </a:spcBef>
            </a:pPr>
            <a:r>
              <a:rPr sz="879" spc="6">
                <a:solidFill>
                  <a:schemeClr val="bg1"/>
                </a:solidFill>
                <a:latin typeface="Slalom Sans"/>
                <a:cs typeface="Slalom Sans"/>
              </a:rPr>
              <a:t>01. </a:t>
            </a:r>
            <a:r>
              <a:rPr sz="879" spc="9">
                <a:solidFill>
                  <a:schemeClr val="bg1"/>
                </a:solidFill>
                <a:latin typeface="Slalom Sans"/>
                <a:cs typeface="Slalom Sans"/>
              </a:rPr>
              <a:t>Section</a:t>
            </a:r>
            <a:r>
              <a:rPr sz="879" spc="-33">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1" name="object 6"/>
          <p:cNvSpPr txBox="1"/>
          <p:nvPr/>
        </p:nvSpPr>
        <p:spPr>
          <a:xfrm>
            <a:off x="2467096" y="6077005"/>
            <a:ext cx="1126100"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02.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2" name="object 7"/>
          <p:cNvSpPr txBox="1"/>
          <p:nvPr/>
        </p:nvSpPr>
        <p:spPr>
          <a:xfrm>
            <a:off x="4332452" y="6077005"/>
            <a:ext cx="1123789"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03.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3" name="object 8"/>
          <p:cNvSpPr txBox="1"/>
          <p:nvPr/>
        </p:nvSpPr>
        <p:spPr>
          <a:xfrm>
            <a:off x="6197808" y="6077005"/>
            <a:ext cx="113110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04. Section</a:t>
            </a:r>
            <a:r>
              <a:rPr sz="879" spc="-39">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4" name="object 9"/>
          <p:cNvSpPr txBox="1"/>
          <p:nvPr/>
        </p:nvSpPr>
        <p:spPr>
          <a:xfrm>
            <a:off x="8063164" y="6077005"/>
            <a:ext cx="112956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05.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5" name="object 10"/>
          <p:cNvSpPr txBox="1"/>
          <p:nvPr/>
        </p:nvSpPr>
        <p:spPr>
          <a:xfrm>
            <a:off x="9928519" y="6077005"/>
            <a:ext cx="1129180"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06.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defTabSz="914400">
              <a:lnSpc>
                <a:spcPct val="100200"/>
              </a:lnSpc>
              <a:spcBef>
                <a:spcPts val="58"/>
              </a:spcBef>
            </a:pPr>
            <a:r>
              <a:rPr lang="en-US" sz="6600" b="0" spc="-150"/>
              <a:t>Section divider title  without intro text  (40-60 characters)</a:t>
            </a:r>
            <a:endParaRPr lang="en-US" sz="6600" b="0" kern="0" spc="-150"/>
          </a:p>
        </p:txBody>
      </p:sp>
      <p:sp>
        <p:nvSpPr>
          <p:cNvPr id="12" name="object 5">
            <a:extLst>
              <a:ext uri="{FF2B5EF4-FFF2-40B4-BE49-F238E27FC236}">
                <a16:creationId xmlns:a16="http://schemas.microsoft.com/office/drawing/2014/main" id="{19B76B18-0DFC-6B45-9C67-FD6C2899B3E8}"/>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Tree>
    <p:extLst>
      <p:ext uri="{BB962C8B-B14F-4D97-AF65-F5344CB8AC3E}">
        <p14:creationId xmlns:p14="http://schemas.microsoft.com/office/powerpoint/2010/main" val="2695845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
            <a:extLst>
              <a:ext uri="{FF2B5EF4-FFF2-40B4-BE49-F238E27FC236}">
                <a16:creationId xmlns:a16="http://schemas.microsoft.com/office/drawing/2014/main" id="{6151E9DC-578F-D049-BCEC-114F683F37E7}"/>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14</a:t>
            </a:fld>
            <a:endParaRPr lang="en-GB"/>
          </a:p>
        </p:txBody>
      </p:sp>
      <p:sp>
        <p:nvSpPr>
          <p:cNvPr id="20" name="object 5"/>
          <p:cNvSpPr txBox="1"/>
          <p:nvPr/>
        </p:nvSpPr>
        <p:spPr>
          <a:xfrm>
            <a:off x="601741" y="6077005"/>
            <a:ext cx="1104925" cy="145790"/>
          </a:xfrm>
          <a:prstGeom prst="rect">
            <a:avLst/>
          </a:prstGeom>
        </p:spPr>
        <p:txBody>
          <a:bodyPr vert="horz" wrap="square" lIns="0" tIns="10395" rIns="0" bIns="0" rtlCol="0">
            <a:spAutoFit/>
          </a:bodyPr>
          <a:lstStyle/>
          <a:p>
            <a:pPr marL="7700">
              <a:spcBef>
                <a:spcPts val="82"/>
              </a:spcBef>
            </a:pPr>
            <a:r>
              <a:rPr sz="879" spc="6">
                <a:solidFill>
                  <a:schemeClr val="bg1"/>
                </a:solidFill>
                <a:latin typeface="Slalom Sans"/>
                <a:cs typeface="Slalom Sans"/>
              </a:rPr>
              <a:t>01. </a:t>
            </a:r>
            <a:r>
              <a:rPr sz="879" spc="9">
                <a:solidFill>
                  <a:schemeClr val="bg1"/>
                </a:solidFill>
                <a:latin typeface="Slalom Sans"/>
                <a:cs typeface="Slalom Sans"/>
              </a:rPr>
              <a:t>Section</a:t>
            </a:r>
            <a:r>
              <a:rPr sz="879" spc="-33">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1" name="object 6"/>
          <p:cNvSpPr txBox="1"/>
          <p:nvPr/>
        </p:nvSpPr>
        <p:spPr>
          <a:xfrm>
            <a:off x="2467096" y="6077005"/>
            <a:ext cx="1126100"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02.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2" name="object 7"/>
          <p:cNvSpPr txBox="1"/>
          <p:nvPr/>
        </p:nvSpPr>
        <p:spPr>
          <a:xfrm>
            <a:off x="4332452" y="6077005"/>
            <a:ext cx="1123789"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03.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3" name="object 8"/>
          <p:cNvSpPr txBox="1"/>
          <p:nvPr/>
        </p:nvSpPr>
        <p:spPr>
          <a:xfrm>
            <a:off x="6197808" y="6077005"/>
            <a:ext cx="113110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04. Section</a:t>
            </a:r>
            <a:r>
              <a:rPr sz="879" spc="-39">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4" name="object 9"/>
          <p:cNvSpPr txBox="1"/>
          <p:nvPr/>
        </p:nvSpPr>
        <p:spPr>
          <a:xfrm>
            <a:off x="8063164" y="6077005"/>
            <a:ext cx="112956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05.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5" name="object 10"/>
          <p:cNvSpPr txBox="1"/>
          <p:nvPr/>
        </p:nvSpPr>
        <p:spPr>
          <a:xfrm>
            <a:off x="9928519" y="6077005"/>
            <a:ext cx="1129180"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06.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defTabSz="914400">
              <a:lnSpc>
                <a:spcPct val="100200"/>
              </a:lnSpc>
              <a:spcBef>
                <a:spcPts val="58"/>
              </a:spcBef>
            </a:pPr>
            <a:r>
              <a:rPr lang="en-US" sz="6600" spc="-150"/>
              <a:t>Section divider title  without intro text  </a:t>
            </a:r>
            <a:r>
              <a:rPr lang="en-US" sz="6600" spc="-150">
                <a:solidFill>
                  <a:schemeClr val="accent6"/>
                </a:solidFill>
              </a:rPr>
              <a:t>(40-60 characters)</a:t>
            </a:r>
            <a:endParaRPr lang="en-US" sz="6600" kern="0" spc="-150">
              <a:solidFill>
                <a:schemeClr val="accent6"/>
              </a:solidFill>
            </a:endParaRPr>
          </a:p>
        </p:txBody>
      </p:sp>
      <p:sp>
        <p:nvSpPr>
          <p:cNvPr id="13" name="object 5">
            <a:extLst>
              <a:ext uri="{FF2B5EF4-FFF2-40B4-BE49-F238E27FC236}">
                <a16:creationId xmlns:a16="http://schemas.microsoft.com/office/drawing/2014/main" id="{AC9C0E81-D735-E34B-8C9C-10A922841F2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Tree>
    <p:extLst>
      <p:ext uri="{BB962C8B-B14F-4D97-AF65-F5344CB8AC3E}">
        <p14:creationId xmlns:p14="http://schemas.microsoft.com/office/powerpoint/2010/main" val="353318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AAC10C9F-71D2-3648-9035-BA68DCD701FC}"/>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15</a:t>
            </a:fld>
            <a:endParaRPr lang="en-GB"/>
          </a:p>
        </p:txBody>
      </p:sp>
      <p:pic>
        <p:nvPicPr>
          <p:cNvPr id="9" name="Picture Placeholder 8" descr="A person sitting on a couch with a computer&#10;&#10;Description automatically generated with medium confidence">
            <a:extLst>
              <a:ext uri="{FF2B5EF4-FFF2-40B4-BE49-F238E27FC236}">
                <a16:creationId xmlns:a16="http://schemas.microsoft.com/office/drawing/2014/main" id="{4CA80F2D-CA77-9345-8867-BA58AF471644}"/>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rcRect l="8" r="8"/>
          <a:stretch>
            <a:fillRect/>
          </a:stretch>
        </p:blipFill>
        <p:spPr/>
      </p:pic>
      <p:sp>
        <p:nvSpPr>
          <p:cNvPr id="5" name="object 2"/>
          <p:cNvSpPr txBox="1">
            <a:spLocks/>
          </p:cNvSpPr>
          <p:nvPr/>
        </p:nvSpPr>
        <p:spPr>
          <a:xfrm>
            <a:off x="601741" y="1204524"/>
            <a:ext cx="7239522" cy="1700158"/>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151527"/>
                </a:solidFill>
              </a:rPr>
              <a:t>Slide headline</a:t>
            </a:r>
            <a:br>
              <a:rPr lang="en-GB" sz="5500" spc="-150">
                <a:solidFill>
                  <a:srgbClr val="151527"/>
                </a:solidFill>
              </a:rPr>
            </a:br>
            <a:r>
              <a:rPr lang="en-GB" sz="5500" spc="-150">
                <a:solidFill>
                  <a:srgbClr val="151527"/>
                </a:solidFill>
              </a:rPr>
              <a:t>(15-40 characters)</a:t>
            </a:r>
          </a:p>
        </p:txBody>
      </p:sp>
      <p:sp>
        <p:nvSpPr>
          <p:cNvPr id="6" name="object 4"/>
          <p:cNvSpPr txBox="1"/>
          <p:nvPr/>
        </p:nvSpPr>
        <p:spPr>
          <a:xfrm>
            <a:off x="601740" y="3825066"/>
            <a:ext cx="3508811" cy="144671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sz="1100" dirty="0">
                <a:solidFill>
                  <a:srgbClr val="151527"/>
                </a:solidFill>
                <a:latin typeface="Slalom Sans Light" pitchFamily="2" charset="77"/>
                <a:cs typeface="SlalomSans-Light"/>
              </a:rPr>
              <a:t> to </a:t>
            </a:r>
            <a:r>
              <a:rPr sz="1100" dirty="0" err="1">
                <a:solidFill>
                  <a:srgbClr val="151527"/>
                </a:solidFill>
                <a:latin typeface="Slalom Sans Light" pitchFamily="2" charset="77"/>
                <a:cs typeface="SlalomSans-Light"/>
              </a:rPr>
              <a:t>doluptiati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optatincid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ma </a:t>
            </a:r>
            <a:r>
              <a:rPr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F</a:t>
            </a:r>
            <a:r>
              <a:rPr sz="1100" dirty="0" err="1">
                <a:solidFill>
                  <a:srgbClr val="151527"/>
                </a:solidFill>
                <a:latin typeface="Slalom Sans Light" pitchFamily="2" charset="77"/>
                <a:cs typeface="SlalomSans-Light"/>
              </a:rPr>
              <a:t>uga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necupta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ius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consequ</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osseritem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quis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eium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faceperibus</a:t>
            </a:r>
            <a:r>
              <a:rPr sz="1100" dirty="0">
                <a:solidFill>
                  <a:srgbClr val="151527"/>
                </a:solidFill>
                <a:latin typeface="Slalom Sans Light" pitchFamily="2" charset="77"/>
                <a:cs typeface="SlalomSans-Light"/>
              </a:rPr>
              <a:t> re lab il </a:t>
            </a:r>
            <a:r>
              <a:rPr sz="1100" dirty="0" err="1">
                <a:solidFill>
                  <a:srgbClr val="151527"/>
                </a:solidFill>
                <a:latin typeface="Slalom Sans Light" pitchFamily="2" charset="77"/>
                <a:cs typeface="SlalomSans-Light"/>
              </a:rPr>
              <a:t>idi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reratem</a:t>
            </a:r>
            <a:r>
              <a:rPr sz="1100" dirty="0">
                <a:solidFill>
                  <a:srgbClr val="151527"/>
                </a:solidFill>
                <a:latin typeface="Slalom Sans Light" pitchFamily="2" charset="77"/>
                <a:cs typeface="SlalomSans-Light"/>
              </a:rPr>
              <a:t> ipsum.</a:t>
            </a:r>
            <a:endParaRPr lang="en-US" sz="1100" dirty="0">
              <a:latin typeface="Slalom Sans Light" pitchFamily="2" charset="77"/>
              <a:cs typeface="SlalomSans-Light"/>
            </a:endParaRPr>
          </a:p>
        </p:txBody>
      </p:sp>
      <p:sp>
        <p:nvSpPr>
          <p:cNvPr id="7" name="object 5"/>
          <p:cNvSpPr txBox="1"/>
          <p:nvPr/>
        </p:nvSpPr>
        <p:spPr>
          <a:xfrm>
            <a:off x="4305300" y="3825066"/>
            <a:ext cx="3543300" cy="144671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sz="1100" dirty="0">
                <a:solidFill>
                  <a:srgbClr val="151527"/>
                </a:solidFill>
                <a:latin typeface="Slalom Sans Light" pitchFamily="2" charset="77"/>
                <a:cs typeface="SlalomSans-Light"/>
              </a:rPr>
              <a:t> to </a:t>
            </a:r>
            <a:r>
              <a:rPr sz="1100" dirty="0" err="1">
                <a:solidFill>
                  <a:srgbClr val="151527"/>
                </a:solidFill>
                <a:latin typeface="Slalom Sans Light" pitchFamily="2" charset="77"/>
                <a:cs typeface="SlalomSans-Light"/>
              </a:rPr>
              <a:t>doluptiati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optatincid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ma </a:t>
            </a:r>
            <a:r>
              <a:rPr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a:t>
            </a:r>
            <a:endParaRPr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F</a:t>
            </a:r>
            <a:r>
              <a:rPr sz="1100" dirty="0" err="1">
                <a:solidFill>
                  <a:srgbClr val="151527"/>
                </a:solidFill>
                <a:latin typeface="Slalom Sans Light" pitchFamily="2" charset="77"/>
                <a:cs typeface="SlalomSans-Light"/>
              </a:rPr>
              <a:t>uga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necupta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ius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consequ</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osseritem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quis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eium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faceperibus</a:t>
            </a:r>
            <a:r>
              <a:rPr sz="1100" dirty="0">
                <a:solidFill>
                  <a:srgbClr val="151527"/>
                </a:solidFill>
                <a:latin typeface="Slalom Sans Light" pitchFamily="2" charset="77"/>
                <a:cs typeface="SlalomSans-Light"/>
              </a:rPr>
              <a:t> re lab il </a:t>
            </a:r>
            <a:r>
              <a:rPr sz="1100" dirty="0" err="1">
                <a:solidFill>
                  <a:srgbClr val="151527"/>
                </a:solidFill>
                <a:latin typeface="Slalom Sans Light" pitchFamily="2" charset="77"/>
                <a:cs typeface="SlalomSans-Light"/>
              </a:rPr>
              <a:t>idi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reratem</a:t>
            </a:r>
            <a:r>
              <a:rPr sz="1100" dirty="0">
                <a:solidFill>
                  <a:srgbClr val="151527"/>
                </a:solidFill>
                <a:latin typeface="Slalom Sans Light" pitchFamily="2" charset="77"/>
                <a:cs typeface="SlalomSans-Light"/>
              </a:rPr>
              <a:t> ipsum.</a:t>
            </a:r>
            <a:endParaRPr sz="1100" dirty="0">
              <a:latin typeface="Slalom Sans Light" pitchFamily="2" charset="77"/>
              <a:cs typeface="SlalomSans-Light"/>
            </a:endParaRPr>
          </a:p>
        </p:txBody>
      </p:sp>
      <p:sp>
        <p:nvSpPr>
          <p:cNvPr id="12" name="object 5">
            <a:extLst>
              <a:ext uri="{FF2B5EF4-FFF2-40B4-BE49-F238E27FC236}">
                <a16:creationId xmlns:a16="http://schemas.microsoft.com/office/drawing/2014/main" id="{C72B48A5-0727-4C4D-A829-64AC083A639B}"/>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1434150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5">
            <a:extLst>
              <a:ext uri="{FF2B5EF4-FFF2-40B4-BE49-F238E27FC236}">
                <a16:creationId xmlns:a16="http://schemas.microsoft.com/office/drawing/2014/main" id="{C6EA3134-D436-284F-9B6A-38EA33CFCDB4}"/>
              </a:ext>
            </a:extLst>
          </p:cNvPr>
          <p:cNvSpPr txBox="1"/>
          <p:nvPr/>
        </p:nvSpPr>
        <p:spPr>
          <a:xfrm>
            <a:off x="4317477"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3" name="Footer Placeholder 2"/>
          <p:cNvSpPr>
            <a:spLocks noGrp="1"/>
          </p:cNvSpPr>
          <p:nvPr>
            <p:ph type="ftr" sz="quarter" idx="11"/>
          </p:nvPr>
        </p:nvSpPr>
        <p:spPr/>
        <p:txBody>
          <a:bodyPr/>
          <a:lstStyle/>
          <a:p>
            <a:r>
              <a:rPr lang="en-US"/>
              <a:t>© SLALOM. ALL RIGHTS RESERVED. PROPRIETARY AND CONFIDENTIAL.</a:t>
            </a:r>
          </a:p>
          <a:p>
            <a:endParaRPr lang="en-GB"/>
          </a:p>
        </p:txBody>
      </p:sp>
      <p:sp>
        <p:nvSpPr>
          <p:cNvPr id="4" name="Slide Number Placeholder 3"/>
          <p:cNvSpPr>
            <a:spLocks noGrp="1"/>
          </p:cNvSpPr>
          <p:nvPr>
            <p:ph type="sldNum" sz="quarter" idx="12"/>
          </p:nvPr>
        </p:nvSpPr>
        <p:spPr/>
        <p:txBody>
          <a:bodyPr/>
          <a:lstStyle/>
          <a:p>
            <a:fld id="{D89D76C3-A5A9-4168-BE2E-6A3D1757D92E}" type="slidenum">
              <a:rPr lang="en-GB" smtClean="0"/>
              <a:pPr/>
              <a:t>16</a:t>
            </a:fld>
            <a:endParaRPr lang="en-GB"/>
          </a:p>
        </p:txBody>
      </p:sp>
      <p:pic>
        <p:nvPicPr>
          <p:cNvPr id="20" name="Picture Placeholder 19" descr="Two people sitting at a table with laptops&#10;&#10;Description automatically generated with low confidence">
            <a:extLst>
              <a:ext uri="{FF2B5EF4-FFF2-40B4-BE49-F238E27FC236}">
                <a16:creationId xmlns:a16="http://schemas.microsoft.com/office/drawing/2014/main" id="{E49900A4-0A11-4C43-A837-39964C8CB900}"/>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1698" r="31698"/>
          <a:stretch/>
        </p:blipFill>
        <p:spPr/>
      </p:pic>
      <p:sp>
        <p:nvSpPr>
          <p:cNvPr id="5" name="object 2"/>
          <p:cNvSpPr txBox="1">
            <a:spLocks/>
          </p:cNvSpPr>
          <p:nvPr/>
        </p:nvSpPr>
        <p:spPr>
          <a:xfrm>
            <a:off x="4317478" y="1204524"/>
            <a:ext cx="7239522" cy="1700158"/>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151527"/>
                </a:solidFill>
              </a:rPr>
              <a:t>Slide headline</a:t>
            </a:r>
            <a:br>
              <a:rPr lang="en-GB" sz="5500" spc="-150">
                <a:solidFill>
                  <a:srgbClr val="151527"/>
                </a:solidFill>
              </a:rPr>
            </a:br>
            <a:r>
              <a:rPr lang="en-GB" sz="5500" spc="-150">
                <a:solidFill>
                  <a:srgbClr val="151527"/>
                </a:solidFill>
              </a:rPr>
              <a:t>(15-40 characters)</a:t>
            </a:r>
          </a:p>
        </p:txBody>
      </p:sp>
      <p:sp>
        <p:nvSpPr>
          <p:cNvPr id="7" name="object 5"/>
          <p:cNvSpPr txBox="1"/>
          <p:nvPr/>
        </p:nvSpPr>
        <p:spPr>
          <a:xfrm>
            <a:off x="8077200" y="3825066"/>
            <a:ext cx="3508811" cy="144671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Optional</a:t>
            </a:r>
            <a:r>
              <a:rPr sz="1200" b="1" dirty="0">
                <a:solidFill>
                  <a:srgbClr val="151527"/>
                </a:solidFill>
                <a:latin typeface="Slalom Sans Bold"/>
                <a:cs typeface="Slalom Sans Bold"/>
              </a:rPr>
              <a:t> </a:t>
            </a: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Fuga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 </a:t>
            </a:r>
            <a:r>
              <a:rPr sz="1100" dirty="0">
                <a:solidFill>
                  <a:srgbClr val="151527"/>
                </a:solidFill>
                <a:latin typeface="Slalom Sans Light" pitchFamily="2" charset="77"/>
                <a:cs typeface="SlalomSans-Light"/>
              </a:rPr>
              <a:t>re </a:t>
            </a:r>
            <a:r>
              <a:rPr lang="en-US" sz="1100" dirty="0">
                <a:solidFill>
                  <a:srgbClr val="151527"/>
                </a:solidFill>
                <a:latin typeface="Slalom Sans Light" pitchFamily="2" charset="77"/>
                <a:cs typeface="SlalomSans-Light"/>
              </a:rPr>
              <a:t>lab il </a:t>
            </a:r>
            <a:r>
              <a:rPr lang="en-US" sz="1100" dirty="0" err="1">
                <a:solidFill>
                  <a:srgbClr val="151527"/>
                </a:solidFill>
                <a:latin typeface="Slalom Sans Light" pitchFamily="2" charset="77"/>
                <a:cs typeface="SlalomSans-Light"/>
              </a:rPr>
              <a:t>idi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reratem</a:t>
            </a:r>
            <a:r>
              <a:rPr lang="en-US" sz="1100" dirty="0">
                <a:solidFill>
                  <a:srgbClr val="151527"/>
                </a:solidFill>
                <a:latin typeface="Slalom Sans Light" pitchFamily="2" charset="77"/>
                <a:cs typeface="SlalomSans-Light"/>
              </a:rPr>
              <a:t> ipsum.</a:t>
            </a:r>
            <a:endParaRPr lang="en-US" sz="1100" dirty="0">
              <a:latin typeface="Slalom Sans Light" pitchFamily="2" charset="77"/>
              <a:cs typeface="SlalomSans-Light"/>
            </a:endParaRPr>
          </a:p>
        </p:txBody>
      </p:sp>
      <p:sp>
        <p:nvSpPr>
          <p:cNvPr id="10" name="object 5">
            <a:extLst>
              <a:ext uri="{FF2B5EF4-FFF2-40B4-BE49-F238E27FC236}">
                <a16:creationId xmlns:a16="http://schemas.microsoft.com/office/drawing/2014/main" id="{05A08207-9094-2641-801E-522FB7A05C68}"/>
              </a:ext>
            </a:extLst>
          </p:cNvPr>
          <p:cNvSpPr txBox="1"/>
          <p:nvPr/>
        </p:nvSpPr>
        <p:spPr>
          <a:xfrm>
            <a:off x="4305300" y="3825066"/>
            <a:ext cx="3543300" cy="144671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sz="1100" dirty="0">
                <a:solidFill>
                  <a:srgbClr val="151527"/>
                </a:solidFill>
                <a:latin typeface="Slalom Sans Light" pitchFamily="2" charset="77"/>
                <a:cs typeface="SlalomSans-Light"/>
              </a:rPr>
              <a:t> to </a:t>
            </a:r>
            <a:r>
              <a:rPr sz="1100" dirty="0" err="1">
                <a:solidFill>
                  <a:srgbClr val="151527"/>
                </a:solidFill>
                <a:latin typeface="Slalom Sans Light" pitchFamily="2" charset="77"/>
                <a:cs typeface="SlalomSans-Light"/>
              </a:rPr>
              <a:t>doluptiati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optatincid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ma </a:t>
            </a:r>
            <a:r>
              <a:rPr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a:t>
            </a:r>
            <a:endParaRPr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F</a:t>
            </a:r>
            <a:r>
              <a:rPr sz="1100" dirty="0" err="1">
                <a:solidFill>
                  <a:srgbClr val="151527"/>
                </a:solidFill>
                <a:latin typeface="Slalom Sans Light" pitchFamily="2" charset="77"/>
                <a:cs typeface="SlalomSans-Light"/>
              </a:rPr>
              <a:t>uga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necupta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ius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consequ</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osseritem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quis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eium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faceperibus</a:t>
            </a:r>
            <a:r>
              <a:rPr sz="1100" dirty="0">
                <a:solidFill>
                  <a:srgbClr val="151527"/>
                </a:solidFill>
                <a:latin typeface="Slalom Sans Light" pitchFamily="2" charset="77"/>
                <a:cs typeface="SlalomSans-Light"/>
              </a:rPr>
              <a:t> re lab il </a:t>
            </a:r>
            <a:r>
              <a:rPr sz="1100" dirty="0" err="1">
                <a:solidFill>
                  <a:srgbClr val="151527"/>
                </a:solidFill>
                <a:latin typeface="Slalom Sans Light" pitchFamily="2" charset="77"/>
                <a:cs typeface="SlalomSans-Light"/>
              </a:rPr>
              <a:t>idi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reratem</a:t>
            </a:r>
            <a:r>
              <a:rPr sz="1100" dirty="0">
                <a:solidFill>
                  <a:srgbClr val="151527"/>
                </a:solidFill>
                <a:latin typeface="Slalom Sans Light" pitchFamily="2" charset="77"/>
                <a:cs typeface="SlalomSans-Light"/>
              </a:rPr>
              <a:t> ipsum.</a:t>
            </a:r>
            <a:endParaRPr sz="1100" dirty="0">
              <a:latin typeface="Slalom Sans Light" pitchFamily="2" charset="77"/>
              <a:cs typeface="SlalomSans-Light"/>
            </a:endParaRPr>
          </a:p>
        </p:txBody>
      </p:sp>
    </p:spTree>
    <p:extLst>
      <p:ext uri="{BB962C8B-B14F-4D97-AF65-F5344CB8AC3E}">
        <p14:creationId xmlns:p14="http://schemas.microsoft.com/office/powerpoint/2010/main" val="49770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BBF5AE7C-D86C-4541-AA9E-C9FD88C8EE69}"/>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17</a:t>
            </a:fld>
            <a:endParaRPr lang="en-GB"/>
          </a:p>
        </p:txBody>
      </p:sp>
      <p:sp>
        <p:nvSpPr>
          <p:cNvPr id="5" name="object 2"/>
          <p:cNvSpPr txBox="1">
            <a:spLocks/>
          </p:cNvSpPr>
          <p:nvPr/>
        </p:nvSpPr>
        <p:spPr>
          <a:xfrm>
            <a:off x="601741" y="1204524"/>
            <a:ext cx="7321471" cy="1696182"/>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151527"/>
                </a:solidFill>
              </a:rPr>
              <a:t>Slide headline</a:t>
            </a:r>
            <a:br>
              <a:rPr lang="en-GB" sz="5500" spc="-150">
                <a:solidFill>
                  <a:srgbClr val="151527"/>
                </a:solidFill>
              </a:rPr>
            </a:br>
            <a:r>
              <a:rPr lang="en-GB" sz="5500" spc="-150">
                <a:solidFill>
                  <a:srgbClr val="151527"/>
                </a:solidFill>
              </a:rPr>
              <a:t>(15-40 characters)</a:t>
            </a:r>
          </a:p>
        </p:txBody>
      </p:sp>
      <p:sp>
        <p:nvSpPr>
          <p:cNvPr id="6" name="object 4"/>
          <p:cNvSpPr txBox="1"/>
          <p:nvPr/>
        </p:nvSpPr>
        <p:spPr>
          <a:xfrm>
            <a:off x="601740"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01</a:t>
            </a:r>
            <a:endParaRPr lang="en-US" sz="1400" dirty="0">
              <a:latin typeface="Slalom Sans"/>
              <a:cs typeface="Slalom Sans"/>
            </a:endParaRPr>
          </a:p>
          <a:p>
            <a:pPr marL="7700">
              <a:spcBef>
                <a:spcPts val="797"/>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a:lnSpc>
                <a:spcPct val="130000"/>
              </a:lnSpc>
              <a:spcBef>
                <a:spcPts val="700"/>
              </a:spcBef>
            </a:pPr>
            <a:r>
              <a:rPr sz="1100" dirty="0" err="1">
                <a:solidFill>
                  <a:srgbClr val="151527"/>
                </a:solidFill>
                <a:latin typeface="Slalom Sans Light" pitchFamily="2" charset="77"/>
                <a:cs typeface="SlalomSans-Light"/>
              </a:rPr>
              <a:t>Beremod</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maximusaesto</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dunt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labo.Et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laborum</a:t>
            </a:r>
            <a:r>
              <a:rPr sz="1100" dirty="0">
                <a:solidFill>
                  <a:srgbClr val="151527"/>
                </a:solidFill>
                <a:latin typeface="Slalom Sans Light" pitchFamily="2" charset="77"/>
                <a:cs typeface="SlalomSans-Light"/>
              </a:rPr>
              <a:t> que </a:t>
            </a:r>
            <a:r>
              <a:rPr sz="1100" dirty="0" err="1">
                <a:solidFill>
                  <a:srgbClr val="151527"/>
                </a:solidFill>
                <a:latin typeface="Slalom Sans Light" pitchFamily="2" charset="77"/>
                <a:cs typeface="SlalomSans-Light"/>
              </a:rPr>
              <a:t>parit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invere</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nullit</a:t>
            </a:r>
            <a:r>
              <a:rPr sz="1100" dirty="0">
                <a:solidFill>
                  <a:srgbClr val="151527"/>
                </a:solidFill>
                <a:latin typeface="Slalom Sans Light" pitchFamily="2" charset="77"/>
                <a:cs typeface="SlalomSans-Light"/>
              </a:rPr>
              <a:t>  et, </a:t>
            </a:r>
            <a:r>
              <a:rPr sz="1100" dirty="0" err="1">
                <a:solidFill>
                  <a:srgbClr val="151527"/>
                </a:solidFill>
                <a:latin typeface="Slalom Sans Light" pitchFamily="2" charset="77"/>
                <a:cs typeface="SlalomSans-Light"/>
              </a:rPr>
              <a:t>simporiatium</a:t>
            </a:r>
            <a:r>
              <a:rPr sz="1100" dirty="0">
                <a:solidFill>
                  <a:srgbClr val="151527"/>
                </a:solidFill>
                <a:latin typeface="Slalom Sans Light" pitchFamily="2" charset="77"/>
                <a:cs typeface="SlalomSans-Light"/>
              </a:rPr>
              <a:t> et </a:t>
            </a:r>
            <a:r>
              <a:rPr sz="1100" dirty="0" err="1">
                <a:solidFill>
                  <a:srgbClr val="151527"/>
                </a:solidFill>
                <a:latin typeface="Slalom Sans Light" pitchFamily="2" charset="77"/>
                <a:cs typeface="SlalomSans-Light"/>
              </a:rPr>
              <a:t>exceatibus</a:t>
            </a:r>
            <a:r>
              <a:rPr sz="1100" dirty="0">
                <a:solidFill>
                  <a:srgbClr val="151527"/>
                </a:solidFill>
                <a:latin typeface="Slalom Sans Light" pitchFamily="2" charset="77"/>
                <a:cs typeface="SlalomSans-Light"/>
              </a:rPr>
              <a:t> sim</a:t>
            </a:r>
            <a:r>
              <a:rPr lang="en-US" sz="1100" dirty="0">
                <a:latin typeface="Slalom Sans Light" pitchFamily="2" charset="77"/>
                <a:cs typeface="SlalomSans-Light"/>
              </a:rPr>
              <a:t> </a:t>
            </a:r>
            <a:r>
              <a:rPr sz="1100" dirty="0" err="1">
                <a:solidFill>
                  <a:srgbClr val="151527"/>
                </a:solidFill>
                <a:latin typeface="Slalom Sans Light" pitchFamily="2" charset="77"/>
                <a:cs typeface="SlalomSans-Light"/>
              </a:rPr>
              <a:t>laborro</a:t>
            </a:r>
            <a:r>
              <a:rPr sz="1100" dirty="0">
                <a:solidFill>
                  <a:srgbClr val="151527"/>
                </a:solidFill>
                <a:latin typeface="Slalom Sans Light" pitchFamily="2" charset="77"/>
                <a:cs typeface="SlalomSans-Light"/>
              </a:rPr>
              <a:t> to </a:t>
            </a:r>
            <a:r>
              <a:rPr sz="1100" dirty="0" err="1">
                <a:solidFill>
                  <a:srgbClr val="151527"/>
                </a:solidFill>
                <a:latin typeface="Slalom Sans Light" pitchFamily="2" charset="77"/>
                <a:cs typeface="SlalomSans-Light"/>
              </a:rPr>
              <a:t>doluptiati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optatincid</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ma  </a:t>
            </a:r>
            <a:r>
              <a:rPr sz="1100" dirty="0" err="1">
                <a:solidFill>
                  <a:srgbClr val="151527"/>
                </a:solidFill>
                <a:latin typeface="Slalom Sans Light" pitchFamily="2" charset="77"/>
                <a:cs typeface="SlalomSans-Light"/>
              </a:rPr>
              <a:t>simint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fuga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necupta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ius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consequ</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osseritem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quis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eium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faceperibus</a:t>
            </a:r>
            <a:r>
              <a:rPr sz="1100" dirty="0">
                <a:solidFill>
                  <a:srgbClr val="151527"/>
                </a:solidFill>
                <a:latin typeface="Slalom Sans Light" pitchFamily="2" charset="77"/>
                <a:cs typeface="SlalomSans-Light"/>
              </a:rPr>
              <a:t>.</a:t>
            </a:r>
            <a:endParaRPr sz="1100" dirty="0">
              <a:latin typeface="Slalom Sans Light" pitchFamily="2" charset="77"/>
              <a:cs typeface="SlalomSans-Light"/>
            </a:endParaRPr>
          </a:p>
        </p:txBody>
      </p:sp>
      <p:sp>
        <p:nvSpPr>
          <p:cNvPr id="7" name="object 5"/>
          <p:cNvSpPr txBox="1"/>
          <p:nvPr/>
        </p:nvSpPr>
        <p:spPr>
          <a:xfrm>
            <a:off x="3399774"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02</a:t>
            </a:r>
          </a:p>
          <a:p>
            <a:pPr marL="7700">
              <a:spcBef>
                <a:spcPts val="797"/>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labo.Et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a:t>
            </a:r>
            <a:r>
              <a:rPr lang="en-US" sz="1100" dirty="0">
                <a:latin typeface="Slalom Sans Light" pitchFamily="2" charset="77"/>
                <a:cs typeface="SlalomSans-Light"/>
              </a:rPr>
              <a:t>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fuga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8" name="object 6"/>
          <p:cNvSpPr txBox="1"/>
          <p:nvPr/>
        </p:nvSpPr>
        <p:spPr>
          <a:xfrm>
            <a:off x="6197808"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03</a:t>
            </a:r>
          </a:p>
          <a:p>
            <a:pPr marL="7700">
              <a:spcBef>
                <a:spcPts val="797"/>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labo.Et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a:t>
            </a:r>
            <a:r>
              <a:rPr lang="en-US" sz="1100" dirty="0">
                <a:latin typeface="Slalom Sans Light" pitchFamily="2" charset="77"/>
                <a:cs typeface="SlalomSans-Light"/>
              </a:rPr>
              <a:t>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fuga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9" name="object 7"/>
          <p:cNvSpPr txBox="1"/>
          <p:nvPr/>
        </p:nvSpPr>
        <p:spPr>
          <a:xfrm>
            <a:off x="8995841"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04</a:t>
            </a:r>
          </a:p>
          <a:p>
            <a:pPr marL="7700">
              <a:spcBef>
                <a:spcPts val="797"/>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labo.Et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a:t>
            </a:r>
            <a:r>
              <a:rPr lang="en-US" sz="1100" dirty="0">
                <a:latin typeface="Slalom Sans Light" pitchFamily="2" charset="77"/>
                <a:cs typeface="SlalomSans-Light"/>
              </a:rPr>
              <a:t>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fuga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11" name="object 5">
            <a:extLst>
              <a:ext uri="{FF2B5EF4-FFF2-40B4-BE49-F238E27FC236}">
                <a16:creationId xmlns:a16="http://schemas.microsoft.com/office/drawing/2014/main" id="{7D0A5B91-9589-1C4B-A31C-1038AC99E5DE}"/>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151603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45FAC043-C989-7A4E-B924-E154CCF027CD}"/>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18</a:t>
            </a:fld>
            <a:endParaRPr lang="en-GB"/>
          </a:p>
        </p:txBody>
      </p:sp>
      <p:sp>
        <p:nvSpPr>
          <p:cNvPr id="5" name="object 2"/>
          <p:cNvSpPr txBox="1">
            <a:spLocks/>
          </p:cNvSpPr>
          <p:nvPr/>
        </p:nvSpPr>
        <p:spPr>
          <a:xfrm>
            <a:off x="601741" y="1204524"/>
            <a:ext cx="7321471" cy="1700158"/>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chemeClr val="bg1"/>
                </a:solidFill>
              </a:rPr>
              <a:t>Slide headline</a:t>
            </a:r>
            <a:br>
              <a:rPr lang="en-GB" sz="5500" spc="-150">
                <a:solidFill>
                  <a:schemeClr val="bg1"/>
                </a:solidFill>
              </a:rPr>
            </a:br>
            <a:r>
              <a:rPr lang="en-GB" sz="5500" spc="-150">
                <a:solidFill>
                  <a:schemeClr val="bg1"/>
                </a:solidFill>
              </a:rPr>
              <a:t>(15-40 characters)</a:t>
            </a:r>
          </a:p>
        </p:txBody>
      </p:sp>
      <p:sp>
        <p:nvSpPr>
          <p:cNvPr id="6" name="object 4"/>
          <p:cNvSpPr txBox="1"/>
          <p:nvPr/>
        </p:nvSpPr>
        <p:spPr>
          <a:xfrm>
            <a:off x="601740"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chemeClr val="bg1"/>
                </a:solidFill>
                <a:latin typeface="Slalom Sans Bold"/>
                <a:cs typeface="Slalom Sans Bold"/>
              </a:rPr>
              <a:t>01</a:t>
            </a:r>
            <a:endParaRPr lang="en-US" sz="1400" dirty="0">
              <a:solidFill>
                <a:schemeClr val="bg1"/>
              </a:solidFill>
              <a:latin typeface="Slalom Sans"/>
              <a:cs typeface="Slalom Sans"/>
            </a:endParaRPr>
          </a:p>
          <a:p>
            <a:pPr marL="7700">
              <a:spcBef>
                <a:spcPts val="797"/>
              </a:spcBef>
            </a:pPr>
            <a:r>
              <a:rPr lang="en-US" sz="1200" b="1" dirty="0">
                <a:solidFill>
                  <a:schemeClr val="bg1"/>
                </a:solidFill>
                <a:latin typeface="Slalom Sans Bold"/>
                <a:cs typeface="Slalom Sans Bold"/>
              </a:rPr>
              <a:t>Optional </a:t>
            </a:r>
            <a:r>
              <a:rPr lang="en-US" sz="1200" b="1" dirty="0" err="1">
                <a:solidFill>
                  <a:schemeClr val="bg1"/>
                </a:solidFill>
                <a:latin typeface="Slalom Sans Bold"/>
                <a:cs typeface="Slalom Sans Bold"/>
              </a:rPr>
              <a:t>subheadline</a:t>
            </a:r>
            <a:endParaRPr sz="1200" dirty="0">
              <a:solidFill>
                <a:schemeClr val="bg1"/>
              </a:solidFill>
              <a:latin typeface="Slalom Sans"/>
              <a:cs typeface="Slalom Sans"/>
            </a:endParaRPr>
          </a:p>
          <a:p>
            <a:pPr marL="7700">
              <a:lnSpc>
                <a:spcPct val="130000"/>
              </a:lnSpc>
              <a:spcBef>
                <a:spcPts val="700"/>
              </a:spcBef>
            </a:pPr>
            <a:r>
              <a:rPr lang="en-US" sz="1100" dirty="0" err="1">
                <a:solidFill>
                  <a:schemeClr val="bg1"/>
                </a:solidFill>
                <a:latin typeface="Slalom Sans Light" pitchFamily="2" charset="77"/>
                <a:cs typeface="SlalomSans-Light"/>
              </a:rPr>
              <a:t>Beremod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maximusaesto</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dunt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laborum</a:t>
            </a:r>
            <a:r>
              <a:rPr lang="en-US" sz="1100" dirty="0">
                <a:solidFill>
                  <a:schemeClr val="bg1"/>
                </a:solidFill>
                <a:latin typeface="Slalom Sans Light" pitchFamily="2" charset="77"/>
                <a:cs typeface="SlalomSans-Light"/>
              </a:rPr>
              <a:t> que </a:t>
            </a:r>
            <a:r>
              <a:rPr lang="en-US" sz="1100" dirty="0" err="1">
                <a:solidFill>
                  <a:schemeClr val="bg1"/>
                </a:solidFill>
                <a:latin typeface="Slalom Sans Light" pitchFamily="2" charset="77"/>
                <a:cs typeface="SlalomSans-Light"/>
              </a:rPr>
              <a:t>parit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invere</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nullit</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simporiatium</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exceatibus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laborro</a:t>
            </a:r>
            <a:r>
              <a:rPr lang="en-US" sz="1100" dirty="0">
                <a:solidFill>
                  <a:schemeClr val="bg1"/>
                </a:solidFill>
                <a:latin typeface="Slalom Sans Light" pitchFamily="2" charset="77"/>
                <a:cs typeface="SlalomSans-Light"/>
              </a:rPr>
              <a:t> to </a:t>
            </a:r>
            <a:r>
              <a:rPr lang="en-US" sz="1100" dirty="0" err="1">
                <a:solidFill>
                  <a:schemeClr val="bg1"/>
                </a:solidFill>
                <a:latin typeface="Slalom Sans Light" pitchFamily="2" charset="77"/>
                <a:cs typeface="SlalomSans-Light"/>
              </a:rPr>
              <a:t>doluptiati</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optatincid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ut</a:t>
            </a:r>
            <a:r>
              <a:rPr lang="en-US" sz="1100" dirty="0">
                <a:solidFill>
                  <a:schemeClr val="bg1"/>
                </a:solidFill>
                <a:latin typeface="Slalom Sans Light" pitchFamily="2" charset="77"/>
                <a:cs typeface="SlalomSans-Light"/>
              </a:rPr>
              <a:t> ma  </a:t>
            </a:r>
            <a:r>
              <a:rPr lang="en-US" sz="1100" dirty="0" err="1">
                <a:solidFill>
                  <a:schemeClr val="bg1"/>
                </a:solidFill>
                <a:latin typeface="Slalom Sans Light" pitchFamily="2" charset="77"/>
                <a:cs typeface="SlalomSans-Light"/>
              </a:rPr>
              <a:t>simint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fuga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necupta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consequ</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osseritem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quis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eium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faceperibus</a:t>
            </a:r>
            <a:r>
              <a:rPr lang="en-US" sz="1100" dirty="0">
                <a:solidFill>
                  <a:schemeClr val="bg1"/>
                </a:solidFill>
                <a:latin typeface="Slalom Sans Light" pitchFamily="2" charset="77"/>
                <a:cs typeface="SlalomSans-Light"/>
              </a:rPr>
              <a:t>.</a:t>
            </a:r>
          </a:p>
        </p:txBody>
      </p:sp>
      <p:sp>
        <p:nvSpPr>
          <p:cNvPr id="7" name="object 5"/>
          <p:cNvSpPr txBox="1"/>
          <p:nvPr/>
        </p:nvSpPr>
        <p:spPr>
          <a:xfrm>
            <a:off x="3399774"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chemeClr val="bg1"/>
                </a:solidFill>
                <a:latin typeface="Slalom Sans Bold"/>
                <a:cs typeface="Slalom Sans Bold"/>
              </a:rPr>
              <a:t>02</a:t>
            </a:r>
          </a:p>
          <a:p>
            <a:pPr marL="7700">
              <a:spcBef>
                <a:spcPts val="797"/>
              </a:spcBef>
            </a:pPr>
            <a:r>
              <a:rPr lang="en-US" sz="1200" b="1" dirty="0">
                <a:solidFill>
                  <a:schemeClr val="bg1"/>
                </a:solidFill>
                <a:latin typeface="Slalom Sans Bold"/>
                <a:cs typeface="Slalom Sans Bold"/>
              </a:rPr>
              <a:t>Optional</a:t>
            </a:r>
            <a:r>
              <a:rPr sz="1200" b="1" dirty="0">
                <a:solidFill>
                  <a:schemeClr val="bg1"/>
                </a:solidFill>
                <a:latin typeface="Slalom Sans Bold"/>
                <a:cs typeface="Slalom Sans Bold"/>
              </a:rPr>
              <a:t> </a:t>
            </a:r>
            <a:r>
              <a:rPr lang="en-US" sz="1200" b="1" dirty="0" err="1">
                <a:solidFill>
                  <a:schemeClr val="bg1"/>
                </a:solidFill>
                <a:latin typeface="Slalom Sans Bold"/>
                <a:cs typeface="Slalom Sans Bold"/>
              </a:rPr>
              <a:t>subheadline</a:t>
            </a:r>
            <a:endParaRPr sz="1200" dirty="0">
              <a:solidFill>
                <a:schemeClr val="bg1"/>
              </a:solidFill>
              <a:latin typeface="Slalom Sans"/>
              <a:cs typeface="Slalom Sans"/>
            </a:endParaRPr>
          </a:p>
          <a:p>
            <a:pPr marL="7700">
              <a:lnSpc>
                <a:spcPct val="130000"/>
              </a:lnSpc>
              <a:spcBef>
                <a:spcPts val="700"/>
              </a:spcBef>
            </a:pPr>
            <a:r>
              <a:rPr lang="en-US" sz="1100" dirty="0" err="1">
                <a:solidFill>
                  <a:schemeClr val="bg1"/>
                </a:solidFill>
                <a:latin typeface="Slalom Sans Light" pitchFamily="2" charset="77"/>
                <a:cs typeface="SlalomSans-Light"/>
              </a:rPr>
              <a:t>Beremod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maximusaesto</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dunt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laborum</a:t>
            </a:r>
            <a:r>
              <a:rPr lang="en-US" sz="1100" dirty="0">
                <a:solidFill>
                  <a:schemeClr val="bg1"/>
                </a:solidFill>
                <a:latin typeface="Slalom Sans Light" pitchFamily="2" charset="77"/>
                <a:cs typeface="SlalomSans-Light"/>
              </a:rPr>
              <a:t> que </a:t>
            </a:r>
            <a:r>
              <a:rPr lang="en-US" sz="1100" dirty="0" err="1">
                <a:solidFill>
                  <a:schemeClr val="bg1"/>
                </a:solidFill>
                <a:latin typeface="Slalom Sans Light" pitchFamily="2" charset="77"/>
                <a:cs typeface="SlalomSans-Light"/>
              </a:rPr>
              <a:t>parit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invere</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nullit</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simporiatium</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exceatibus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laborro</a:t>
            </a:r>
            <a:r>
              <a:rPr lang="en-US" sz="1100" dirty="0">
                <a:solidFill>
                  <a:schemeClr val="bg1"/>
                </a:solidFill>
                <a:latin typeface="Slalom Sans Light" pitchFamily="2" charset="77"/>
                <a:cs typeface="SlalomSans-Light"/>
              </a:rPr>
              <a:t> to </a:t>
            </a:r>
            <a:r>
              <a:rPr lang="en-US" sz="1100" dirty="0" err="1">
                <a:solidFill>
                  <a:schemeClr val="bg1"/>
                </a:solidFill>
                <a:latin typeface="Slalom Sans Light" pitchFamily="2" charset="77"/>
                <a:cs typeface="SlalomSans-Light"/>
              </a:rPr>
              <a:t>doluptiati</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optatincid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ut</a:t>
            </a:r>
            <a:r>
              <a:rPr lang="en-US" sz="1100" dirty="0">
                <a:solidFill>
                  <a:schemeClr val="bg1"/>
                </a:solidFill>
                <a:latin typeface="Slalom Sans Light" pitchFamily="2" charset="77"/>
                <a:cs typeface="SlalomSans-Light"/>
              </a:rPr>
              <a:t> ma  </a:t>
            </a:r>
            <a:r>
              <a:rPr lang="en-US" sz="1100" dirty="0" err="1">
                <a:solidFill>
                  <a:schemeClr val="bg1"/>
                </a:solidFill>
                <a:latin typeface="Slalom Sans Light" pitchFamily="2" charset="77"/>
                <a:cs typeface="SlalomSans-Light"/>
              </a:rPr>
              <a:t>simint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fuga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necupta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consequ</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osseritem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quis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eium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faceperibus</a:t>
            </a:r>
            <a:r>
              <a:rPr lang="en-US" sz="1100" dirty="0">
                <a:solidFill>
                  <a:schemeClr val="bg1"/>
                </a:solidFill>
                <a:latin typeface="Slalom Sans Light" pitchFamily="2" charset="77"/>
                <a:cs typeface="SlalomSans-Light"/>
              </a:rPr>
              <a:t>.</a:t>
            </a:r>
          </a:p>
        </p:txBody>
      </p:sp>
      <p:sp>
        <p:nvSpPr>
          <p:cNvPr id="8" name="object 6"/>
          <p:cNvSpPr txBox="1"/>
          <p:nvPr/>
        </p:nvSpPr>
        <p:spPr>
          <a:xfrm>
            <a:off x="6197808"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chemeClr val="bg1"/>
                </a:solidFill>
                <a:latin typeface="Slalom Sans Bold"/>
                <a:cs typeface="Slalom Sans Bold"/>
              </a:rPr>
              <a:t>03</a:t>
            </a:r>
          </a:p>
          <a:p>
            <a:pPr marL="7700">
              <a:spcBef>
                <a:spcPts val="797"/>
              </a:spcBef>
            </a:pPr>
            <a:r>
              <a:rPr lang="en-US" sz="1200" b="1" dirty="0">
                <a:solidFill>
                  <a:schemeClr val="bg1"/>
                </a:solidFill>
                <a:latin typeface="Slalom Sans Bold"/>
                <a:cs typeface="Slalom Sans Bold"/>
              </a:rPr>
              <a:t>Optional</a:t>
            </a:r>
            <a:r>
              <a:rPr sz="1200" b="1" dirty="0">
                <a:solidFill>
                  <a:schemeClr val="bg1"/>
                </a:solidFill>
                <a:latin typeface="Slalom Sans Bold"/>
                <a:cs typeface="Slalom Sans Bold"/>
              </a:rPr>
              <a:t> </a:t>
            </a:r>
            <a:r>
              <a:rPr lang="en-US" sz="1200" b="1" dirty="0" err="1">
                <a:solidFill>
                  <a:schemeClr val="bg1"/>
                </a:solidFill>
                <a:latin typeface="Slalom Sans Bold"/>
                <a:cs typeface="Slalom Sans Bold"/>
              </a:rPr>
              <a:t>subheadline</a:t>
            </a:r>
            <a:endParaRPr sz="1200" dirty="0">
              <a:solidFill>
                <a:schemeClr val="bg1"/>
              </a:solidFill>
              <a:latin typeface="Slalom Sans"/>
              <a:cs typeface="Slalom Sans"/>
            </a:endParaRPr>
          </a:p>
          <a:p>
            <a:pPr marL="7700">
              <a:lnSpc>
                <a:spcPct val="130000"/>
              </a:lnSpc>
              <a:spcBef>
                <a:spcPts val="700"/>
              </a:spcBef>
            </a:pPr>
            <a:r>
              <a:rPr lang="en-US" sz="1100" dirty="0" err="1">
                <a:solidFill>
                  <a:schemeClr val="bg1"/>
                </a:solidFill>
                <a:latin typeface="Slalom Sans Light" pitchFamily="2" charset="77"/>
                <a:cs typeface="SlalomSans-Light"/>
              </a:rPr>
              <a:t>Beremod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maximusaesto</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dunt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laborum</a:t>
            </a:r>
            <a:r>
              <a:rPr lang="en-US" sz="1100" dirty="0">
                <a:solidFill>
                  <a:schemeClr val="bg1"/>
                </a:solidFill>
                <a:latin typeface="Slalom Sans Light" pitchFamily="2" charset="77"/>
                <a:cs typeface="SlalomSans-Light"/>
              </a:rPr>
              <a:t> que </a:t>
            </a:r>
            <a:r>
              <a:rPr lang="en-US" sz="1100" dirty="0" err="1">
                <a:solidFill>
                  <a:schemeClr val="bg1"/>
                </a:solidFill>
                <a:latin typeface="Slalom Sans Light" pitchFamily="2" charset="77"/>
                <a:cs typeface="SlalomSans-Light"/>
              </a:rPr>
              <a:t>parit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invere</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nullit</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simporiatium</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exceatibus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laborro</a:t>
            </a:r>
            <a:r>
              <a:rPr lang="en-US" sz="1100" dirty="0">
                <a:solidFill>
                  <a:schemeClr val="bg1"/>
                </a:solidFill>
                <a:latin typeface="Slalom Sans Light" pitchFamily="2" charset="77"/>
                <a:cs typeface="SlalomSans-Light"/>
              </a:rPr>
              <a:t> to </a:t>
            </a:r>
            <a:r>
              <a:rPr lang="en-US" sz="1100" dirty="0" err="1">
                <a:solidFill>
                  <a:schemeClr val="bg1"/>
                </a:solidFill>
                <a:latin typeface="Slalom Sans Light" pitchFamily="2" charset="77"/>
                <a:cs typeface="SlalomSans-Light"/>
              </a:rPr>
              <a:t>doluptiati</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optatincid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ut</a:t>
            </a:r>
            <a:r>
              <a:rPr lang="en-US" sz="1100" dirty="0">
                <a:solidFill>
                  <a:schemeClr val="bg1"/>
                </a:solidFill>
                <a:latin typeface="Slalom Sans Light" pitchFamily="2" charset="77"/>
                <a:cs typeface="SlalomSans-Light"/>
              </a:rPr>
              <a:t> ma  </a:t>
            </a:r>
            <a:r>
              <a:rPr lang="en-US" sz="1100" dirty="0" err="1">
                <a:solidFill>
                  <a:schemeClr val="bg1"/>
                </a:solidFill>
                <a:latin typeface="Slalom Sans Light" pitchFamily="2" charset="77"/>
                <a:cs typeface="SlalomSans-Light"/>
              </a:rPr>
              <a:t>simint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fuga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necupta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consequ</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osseritem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quis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eium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faceperibus</a:t>
            </a:r>
            <a:r>
              <a:rPr lang="en-US" sz="1100" dirty="0">
                <a:solidFill>
                  <a:schemeClr val="bg1"/>
                </a:solidFill>
                <a:latin typeface="Slalom Sans Light" pitchFamily="2" charset="77"/>
                <a:cs typeface="SlalomSans-Light"/>
              </a:rPr>
              <a:t>.</a:t>
            </a:r>
          </a:p>
        </p:txBody>
      </p:sp>
      <p:sp>
        <p:nvSpPr>
          <p:cNvPr id="9" name="object 7"/>
          <p:cNvSpPr txBox="1"/>
          <p:nvPr/>
        </p:nvSpPr>
        <p:spPr>
          <a:xfrm>
            <a:off x="8995841"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chemeClr val="bg1"/>
                </a:solidFill>
                <a:latin typeface="Slalom Sans Bold"/>
                <a:cs typeface="Slalom Sans Bold"/>
              </a:rPr>
              <a:t>04</a:t>
            </a:r>
          </a:p>
          <a:p>
            <a:pPr marL="7700">
              <a:spcBef>
                <a:spcPts val="797"/>
              </a:spcBef>
            </a:pPr>
            <a:r>
              <a:rPr lang="en-US" sz="1200" b="1" dirty="0">
                <a:solidFill>
                  <a:schemeClr val="bg1"/>
                </a:solidFill>
                <a:latin typeface="Slalom Sans Bold"/>
                <a:cs typeface="Slalom Sans Bold"/>
              </a:rPr>
              <a:t>Optional</a:t>
            </a:r>
            <a:r>
              <a:rPr sz="1200" b="1" dirty="0">
                <a:solidFill>
                  <a:schemeClr val="bg1"/>
                </a:solidFill>
                <a:latin typeface="Slalom Sans Bold"/>
                <a:cs typeface="Slalom Sans Bold"/>
              </a:rPr>
              <a:t> </a:t>
            </a:r>
            <a:r>
              <a:rPr lang="en-US" sz="1200" b="1" dirty="0" err="1">
                <a:solidFill>
                  <a:schemeClr val="bg1"/>
                </a:solidFill>
                <a:latin typeface="Slalom Sans Bold"/>
                <a:cs typeface="Slalom Sans Bold"/>
              </a:rPr>
              <a:t>subheadline</a:t>
            </a:r>
            <a:endParaRPr sz="1200" dirty="0">
              <a:solidFill>
                <a:schemeClr val="bg1"/>
              </a:solidFill>
              <a:latin typeface="Slalom Sans"/>
              <a:cs typeface="Slalom Sans"/>
            </a:endParaRPr>
          </a:p>
          <a:p>
            <a:pPr marL="7700">
              <a:lnSpc>
                <a:spcPct val="130000"/>
              </a:lnSpc>
              <a:spcBef>
                <a:spcPts val="700"/>
              </a:spcBef>
            </a:pPr>
            <a:r>
              <a:rPr lang="en-US" sz="1100" dirty="0" err="1">
                <a:solidFill>
                  <a:schemeClr val="bg1"/>
                </a:solidFill>
                <a:latin typeface="Slalom Sans Light" pitchFamily="2" charset="77"/>
                <a:cs typeface="SlalomSans-Light"/>
              </a:rPr>
              <a:t>Beremod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maximusaesto</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dunt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laborum</a:t>
            </a:r>
            <a:r>
              <a:rPr lang="en-US" sz="1100" dirty="0">
                <a:solidFill>
                  <a:schemeClr val="bg1"/>
                </a:solidFill>
                <a:latin typeface="Slalom Sans Light" pitchFamily="2" charset="77"/>
                <a:cs typeface="SlalomSans-Light"/>
              </a:rPr>
              <a:t> que </a:t>
            </a:r>
            <a:r>
              <a:rPr lang="en-US" sz="1100" dirty="0" err="1">
                <a:solidFill>
                  <a:schemeClr val="bg1"/>
                </a:solidFill>
                <a:latin typeface="Slalom Sans Light" pitchFamily="2" charset="77"/>
                <a:cs typeface="SlalomSans-Light"/>
              </a:rPr>
              <a:t>parit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invere</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nullit</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simporiatium</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exceatibus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laborro</a:t>
            </a:r>
            <a:r>
              <a:rPr lang="en-US" sz="1100" dirty="0">
                <a:solidFill>
                  <a:schemeClr val="bg1"/>
                </a:solidFill>
                <a:latin typeface="Slalom Sans Light" pitchFamily="2" charset="77"/>
                <a:cs typeface="SlalomSans-Light"/>
              </a:rPr>
              <a:t> to </a:t>
            </a:r>
            <a:r>
              <a:rPr lang="en-US" sz="1100" dirty="0" err="1">
                <a:solidFill>
                  <a:schemeClr val="bg1"/>
                </a:solidFill>
                <a:latin typeface="Slalom Sans Light" pitchFamily="2" charset="77"/>
                <a:cs typeface="SlalomSans-Light"/>
              </a:rPr>
              <a:t>doluptiati</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optatincid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ut</a:t>
            </a:r>
            <a:r>
              <a:rPr lang="en-US" sz="1100" dirty="0">
                <a:solidFill>
                  <a:schemeClr val="bg1"/>
                </a:solidFill>
                <a:latin typeface="Slalom Sans Light" pitchFamily="2" charset="77"/>
                <a:cs typeface="SlalomSans-Light"/>
              </a:rPr>
              <a:t> ma  </a:t>
            </a:r>
            <a:r>
              <a:rPr lang="en-US" sz="1100" dirty="0" err="1">
                <a:solidFill>
                  <a:schemeClr val="bg1"/>
                </a:solidFill>
                <a:latin typeface="Slalom Sans Light" pitchFamily="2" charset="77"/>
                <a:cs typeface="SlalomSans-Light"/>
              </a:rPr>
              <a:t>simint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fuga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necupta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consequ</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osseritem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quis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eium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faceperibus</a:t>
            </a:r>
            <a:r>
              <a:rPr lang="en-US" sz="1100" dirty="0">
                <a:solidFill>
                  <a:schemeClr val="bg1"/>
                </a:solidFill>
                <a:latin typeface="Slalom Sans Light" pitchFamily="2" charset="77"/>
                <a:cs typeface="SlalomSans-Light"/>
              </a:rPr>
              <a:t>.</a:t>
            </a:r>
          </a:p>
        </p:txBody>
      </p:sp>
      <p:sp>
        <p:nvSpPr>
          <p:cNvPr id="11" name="object 5">
            <a:extLst>
              <a:ext uri="{FF2B5EF4-FFF2-40B4-BE49-F238E27FC236}">
                <a16:creationId xmlns:a16="http://schemas.microsoft.com/office/drawing/2014/main" id="{8B53258C-DE7D-5648-82D1-53B25156B52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Tree>
    <p:extLst>
      <p:ext uri="{BB962C8B-B14F-4D97-AF65-F5344CB8AC3E}">
        <p14:creationId xmlns:p14="http://schemas.microsoft.com/office/powerpoint/2010/main" val="1572824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a:extLst>
              <a:ext uri="{FF2B5EF4-FFF2-40B4-BE49-F238E27FC236}">
                <a16:creationId xmlns:a16="http://schemas.microsoft.com/office/drawing/2014/main" id="{4673EF3E-E9CB-0046-9F16-7A5AC368E96C}"/>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19</a:t>
            </a:fld>
            <a:endParaRPr lang="en-GB"/>
          </a:p>
        </p:txBody>
      </p:sp>
      <p:sp>
        <p:nvSpPr>
          <p:cNvPr id="5" name="object 2"/>
          <p:cNvSpPr/>
          <p:nvPr/>
        </p:nvSpPr>
        <p:spPr>
          <a:xfrm>
            <a:off x="9003542" y="2969766"/>
            <a:ext cx="2575977" cy="0"/>
          </a:xfrm>
          <a:custGeom>
            <a:avLst/>
            <a:gdLst/>
            <a:ahLst/>
            <a:cxnLst/>
            <a:rect l="l" t="t" r="r" b="b"/>
            <a:pathLst>
              <a:path w="4248784">
                <a:moveTo>
                  <a:pt x="0" y="0"/>
                </a:moveTo>
                <a:lnTo>
                  <a:pt x="4248561" y="0"/>
                </a:lnTo>
              </a:path>
            </a:pathLst>
          </a:custGeom>
          <a:ln w="5235">
            <a:solidFill>
              <a:srgbClr val="151527"/>
            </a:solidFill>
          </a:ln>
        </p:spPr>
        <p:txBody>
          <a:bodyPr wrap="square" lIns="0" tIns="0" rIns="0" bIns="0" rtlCol="0">
            <a:noAutofit/>
          </a:bodyPr>
          <a:lstStyle/>
          <a:p>
            <a:endParaRPr sz="661"/>
          </a:p>
        </p:txBody>
      </p:sp>
      <p:sp>
        <p:nvSpPr>
          <p:cNvPr id="6" name="object 3"/>
          <p:cNvSpPr txBox="1"/>
          <p:nvPr/>
        </p:nvSpPr>
        <p:spPr>
          <a:xfrm>
            <a:off x="8995842" y="2681152"/>
            <a:ext cx="942242" cy="191628"/>
          </a:xfrm>
          <a:prstGeom prst="rect">
            <a:avLst/>
          </a:prstGeom>
        </p:spPr>
        <p:txBody>
          <a:bodyPr vert="horz" wrap="square" lIns="0" tIns="9625" rIns="0" bIns="0" rtlCol="0">
            <a:noAutofit/>
          </a:bodyPr>
          <a:lstStyle/>
          <a:p>
            <a:pPr marL="7700">
              <a:spcBef>
                <a:spcPts val="76"/>
              </a:spcBef>
            </a:pPr>
            <a:r>
              <a:rPr lang="en-US" sz="1182" b="1" spc="-3">
                <a:solidFill>
                  <a:srgbClr val="151527"/>
                </a:solidFill>
                <a:latin typeface="Slalom Sans Bold"/>
                <a:cs typeface="Slalom Sans Bold"/>
              </a:rPr>
              <a:t>C</a:t>
            </a:r>
            <a:r>
              <a:rPr lang="en-US" sz="1182" b="1" spc="9">
                <a:solidFill>
                  <a:srgbClr val="151527"/>
                </a:solidFill>
                <a:latin typeface="Slalom Sans Bold"/>
                <a:cs typeface="Slalom Sans Bold"/>
              </a:rPr>
              <a:t>ons</a:t>
            </a:r>
            <a:endParaRPr sz="1182">
              <a:latin typeface="Slalom Sans"/>
              <a:cs typeface="Slalom Sans"/>
            </a:endParaRPr>
          </a:p>
        </p:txBody>
      </p:sp>
      <p:sp>
        <p:nvSpPr>
          <p:cNvPr id="7" name="object 4"/>
          <p:cNvSpPr txBox="1"/>
          <p:nvPr/>
        </p:nvSpPr>
        <p:spPr>
          <a:xfrm>
            <a:off x="8995841" y="3062052"/>
            <a:ext cx="2575977" cy="1735179"/>
          </a:xfrm>
          <a:prstGeom prst="rect">
            <a:avLst/>
          </a:prstGeom>
        </p:spPr>
        <p:txBody>
          <a:bodyPr vert="horz" wrap="square" lIns="0" tIns="8470" rIns="0" bIns="0" rtlCol="0">
            <a:noAutofit/>
          </a:bodyPr>
          <a:lstStyle/>
          <a:p>
            <a:pPr marL="7700">
              <a:lnSpc>
                <a:spcPct val="130000"/>
              </a:lnSpc>
              <a:spcBef>
                <a:spcPts val="700"/>
              </a:spcBef>
            </a:pPr>
            <a:r>
              <a:rPr lang="en-US" sz="1100" dirty="0">
                <a:solidFill>
                  <a:srgbClr val="151527"/>
                </a:solidFill>
                <a:latin typeface="Slalom Sans Light" pitchFamily="2" charset="77"/>
                <a:cs typeface="SlalomSans-Light"/>
              </a:rPr>
              <a:t>A paragraph or bullet goes here</a:t>
            </a:r>
            <a:endParaRPr lang="en-US" sz="1100" dirty="0">
              <a:latin typeface="Slalom Sans Light" pitchFamily="2" charset="77"/>
              <a:cs typeface="SlalomSans-Light"/>
            </a:endParaRP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a:t>
            </a:r>
            <a:endParaRPr lang="en-US" sz="1100" dirty="0">
              <a:latin typeface="Slalom Sans Light" pitchFamily="2" charset="77"/>
              <a:cs typeface="SlalomSans-Light"/>
            </a:endParaRPr>
          </a:p>
        </p:txBody>
      </p:sp>
      <p:sp>
        <p:nvSpPr>
          <p:cNvPr id="8" name="object 5"/>
          <p:cNvSpPr/>
          <p:nvPr/>
        </p:nvSpPr>
        <p:spPr>
          <a:xfrm>
            <a:off x="6205509" y="2969766"/>
            <a:ext cx="2575977" cy="0"/>
          </a:xfrm>
          <a:custGeom>
            <a:avLst/>
            <a:gdLst/>
            <a:ahLst/>
            <a:cxnLst/>
            <a:rect l="l" t="t" r="r" b="b"/>
            <a:pathLst>
              <a:path w="4248784">
                <a:moveTo>
                  <a:pt x="0" y="0"/>
                </a:moveTo>
                <a:lnTo>
                  <a:pt x="4248561" y="0"/>
                </a:lnTo>
              </a:path>
            </a:pathLst>
          </a:custGeom>
          <a:ln w="5235">
            <a:solidFill>
              <a:srgbClr val="151527"/>
            </a:solidFill>
          </a:ln>
        </p:spPr>
        <p:txBody>
          <a:bodyPr wrap="square" lIns="0" tIns="0" rIns="0" bIns="0" rtlCol="0">
            <a:noAutofit/>
          </a:bodyPr>
          <a:lstStyle/>
          <a:p>
            <a:endParaRPr sz="661"/>
          </a:p>
        </p:txBody>
      </p:sp>
      <p:sp>
        <p:nvSpPr>
          <p:cNvPr id="9" name="object 6"/>
          <p:cNvSpPr txBox="1"/>
          <p:nvPr/>
        </p:nvSpPr>
        <p:spPr>
          <a:xfrm>
            <a:off x="6197809" y="2681152"/>
            <a:ext cx="340332" cy="191628"/>
          </a:xfrm>
          <a:prstGeom prst="rect">
            <a:avLst/>
          </a:prstGeom>
        </p:spPr>
        <p:txBody>
          <a:bodyPr vert="horz" wrap="square" lIns="0" tIns="9625" rIns="0" bIns="0" rtlCol="0">
            <a:noAutofit/>
          </a:bodyPr>
          <a:lstStyle/>
          <a:p>
            <a:pPr marL="7700">
              <a:spcBef>
                <a:spcPts val="76"/>
              </a:spcBef>
            </a:pPr>
            <a:r>
              <a:rPr sz="1182" b="1" spc="3">
                <a:solidFill>
                  <a:srgbClr val="151527"/>
                </a:solidFill>
                <a:latin typeface="Slalom Sans Bold"/>
                <a:cs typeface="Slalom Sans Bold"/>
              </a:rPr>
              <a:t>P</a:t>
            </a:r>
            <a:r>
              <a:rPr sz="1182" b="1" spc="-21">
                <a:solidFill>
                  <a:srgbClr val="151527"/>
                </a:solidFill>
                <a:latin typeface="Slalom Sans Bold"/>
                <a:cs typeface="Slalom Sans Bold"/>
              </a:rPr>
              <a:t>r</a:t>
            </a:r>
            <a:r>
              <a:rPr sz="1182" b="1" spc="6">
                <a:solidFill>
                  <a:srgbClr val="151527"/>
                </a:solidFill>
                <a:latin typeface="Slalom Sans Bold"/>
                <a:cs typeface="Slalom Sans Bold"/>
              </a:rPr>
              <a:t>os</a:t>
            </a:r>
            <a:endParaRPr sz="1182">
              <a:latin typeface="Slalom Sans"/>
              <a:cs typeface="Slalom Sans"/>
            </a:endParaRPr>
          </a:p>
        </p:txBody>
      </p:sp>
      <p:sp>
        <p:nvSpPr>
          <p:cNvPr id="10" name="object 7"/>
          <p:cNvSpPr txBox="1"/>
          <p:nvPr/>
        </p:nvSpPr>
        <p:spPr>
          <a:xfrm>
            <a:off x="6197808" y="3062052"/>
            <a:ext cx="2575977" cy="1735179"/>
          </a:xfrm>
          <a:prstGeom prst="rect">
            <a:avLst/>
          </a:prstGeom>
        </p:spPr>
        <p:txBody>
          <a:bodyPr vert="horz" wrap="square" lIns="0" tIns="0" rIns="0" bIns="0" rtlCol="0">
            <a:noAutofit/>
          </a:bodyPr>
          <a:lstStyle/>
          <a:p>
            <a:pPr marL="7700">
              <a:lnSpc>
                <a:spcPct val="130000"/>
              </a:lnSpc>
              <a:spcBef>
                <a:spcPts val="700"/>
              </a:spcBef>
            </a:pPr>
            <a:r>
              <a:rPr lang="en-US" sz="1100" dirty="0">
                <a:solidFill>
                  <a:srgbClr val="151527"/>
                </a:solidFill>
                <a:latin typeface="Slalom Sans Light" pitchFamily="2" charset="77"/>
                <a:cs typeface="SlalomSans-Light"/>
              </a:rPr>
              <a:t>A paragraph or bullet goes here</a:t>
            </a:r>
            <a:endParaRPr lang="en-US" sz="1100" dirty="0">
              <a:latin typeface="Slalom Sans Light" pitchFamily="2" charset="77"/>
              <a:cs typeface="SlalomSans-Light"/>
            </a:endParaRP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a:t>
            </a:r>
            <a:endParaRPr lang="en-US" sz="1100" dirty="0">
              <a:latin typeface="Slalom Sans Light" pitchFamily="2" charset="77"/>
              <a:cs typeface="SlalomSans-Light"/>
            </a:endParaRPr>
          </a:p>
        </p:txBody>
      </p:sp>
      <p:sp>
        <p:nvSpPr>
          <p:cNvPr id="11" name="object 8"/>
          <p:cNvSpPr/>
          <p:nvPr/>
        </p:nvSpPr>
        <p:spPr>
          <a:xfrm>
            <a:off x="9003541" y="2413022"/>
            <a:ext cx="176326" cy="176326"/>
          </a:xfrm>
          <a:custGeom>
            <a:avLst/>
            <a:gdLst/>
            <a:ahLst/>
            <a:cxnLst/>
            <a:rect l="l" t="t" r="r" b="b"/>
            <a:pathLst>
              <a:path w="290830" h="290829">
                <a:moveTo>
                  <a:pt x="270536" y="0"/>
                </a:moveTo>
                <a:lnTo>
                  <a:pt x="145283" y="125263"/>
                </a:lnTo>
                <a:lnTo>
                  <a:pt x="20030" y="0"/>
                </a:lnTo>
                <a:lnTo>
                  <a:pt x="0" y="20020"/>
                </a:lnTo>
                <a:lnTo>
                  <a:pt x="125263" y="145283"/>
                </a:lnTo>
                <a:lnTo>
                  <a:pt x="0" y="270536"/>
                </a:lnTo>
                <a:lnTo>
                  <a:pt x="20030" y="290577"/>
                </a:lnTo>
                <a:lnTo>
                  <a:pt x="145283" y="165314"/>
                </a:lnTo>
                <a:lnTo>
                  <a:pt x="270536" y="290577"/>
                </a:lnTo>
                <a:lnTo>
                  <a:pt x="290567" y="270536"/>
                </a:lnTo>
                <a:lnTo>
                  <a:pt x="165314" y="145283"/>
                </a:lnTo>
                <a:lnTo>
                  <a:pt x="290567" y="20030"/>
                </a:lnTo>
                <a:lnTo>
                  <a:pt x="270536" y="0"/>
                </a:lnTo>
                <a:close/>
              </a:path>
            </a:pathLst>
          </a:custGeom>
          <a:solidFill>
            <a:srgbClr val="EB4536"/>
          </a:solidFill>
        </p:spPr>
        <p:txBody>
          <a:bodyPr wrap="square" lIns="0" tIns="0" rIns="0" bIns="0" rtlCol="0">
            <a:noAutofit/>
          </a:bodyPr>
          <a:lstStyle/>
          <a:p>
            <a:endParaRPr sz="661"/>
          </a:p>
        </p:txBody>
      </p:sp>
      <p:sp>
        <p:nvSpPr>
          <p:cNvPr id="12" name="object 9"/>
          <p:cNvSpPr/>
          <p:nvPr/>
        </p:nvSpPr>
        <p:spPr>
          <a:xfrm>
            <a:off x="6205509" y="2404595"/>
            <a:ext cx="256789" cy="193266"/>
          </a:xfrm>
          <a:custGeom>
            <a:avLst/>
            <a:gdLst/>
            <a:ahLst/>
            <a:cxnLst/>
            <a:rect l="l" t="t" r="r" b="b"/>
            <a:pathLst>
              <a:path w="423545" h="318770">
                <a:moveTo>
                  <a:pt x="393600" y="0"/>
                </a:moveTo>
                <a:lnTo>
                  <a:pt x="126771" y="258253"/>
                </a:lnTo>
                <a:lnTo>
                  <a:pt x="30302" y="161775"/>
                </a:lnTo>
                <a:lnTo>
                  <a:pt x="0" y="192077"/>
                </a:lnTo>
                <a:lnTo>
                  <a:pt x="126289" y="318377"/>
                </a:lnTo>
                <a:lnTo>
                  <a:pt x="423411" y="30794"/>
                </a:lnTo>
                <a:lnTo>
                  <a:pt x="393600" y="0"/>
                </a:lnTo>
                <a:close/>
              </a:path>
            </a:pathLst>
          </a:custGeom>
          <a:solidFill>
            <a:srgbClr val="2EDD79"/>
          </a:solidFill>
        </p:spPr>
        <p:txBody>
          <a:bodyPr wrap="square" lIns="0" tIns="0" rIns="0" bIns="0" rtlCol="0">
            <a:noAutofit/>
          </a:bodyPr>
          <a:lstStyle/>
          <a:p>
            <a:endParaRPr sz="661"/>
          </a:p>
        </p:txBody>
      </p:sp>
      <p:sp>
        <p:nvSpPr>
          <p:cNvPr id="13" name="object 10"/>
          <p:cNvSpPr txBox="1">
            <a:spLocks/>
          </p:cNvSpPr>
          <p:nvPr/>
        </p:nvSpPr>
        <p:spPr>
          <a:xfrm>
            <a:off x="601740" y="1280233"/>
            <a:ext cx="48830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a:solidFill>
                  <a:srgbClr val="09091C"/>
                </a:solidFill>
              </a:rPr>
              <a:t>Longer slide headline. (Recommend between 50-70 characters)</a:t>
            </a:r>
            <a:endParaRPr lang="en-US" sz="3300" spc="0"/>
          </a:p>
        </p:txBody>
      </p:sp>
      <p:sp>
        <p:nvSpPr>
          <p:cNvPr id="14" name="object 12"/>
          <p:cNvSpPr txBox="1"/>
          <p:nvPr/>
        </p:nvSpPr>
        <p:spPr>
          <a:xfrm>
            <a:off x="601740" y="3302407"/>
            <a:ext cx="4033554" cy="758302"/>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doluptiati</a:t>
            </a:r>
            <a:r>
              <a:rPr lang="en-US" sz="1304" dirty="0">
                <a:latin typeface="Slalom Sans Light" pitchFamily="2" charset="77"/>
                <a:cs typeface="SlalomSans-Light"/>
              </a:rPr>
              <a:t>.</a:t>
            </a:r>
          </a:p>
        </p:txBody>
      </p:sp>
      <p:sp>
        <p:nvSpPr>
          <p:cNvPr id="16" name="object 5">
            <a:extLst>
              <a:ext uri="{FF2B5EF4-FFF2-40B4-BE49-F238E27FC236}">
                <a16:creationId xmlns:a16="http://schemas.microsoft.com/office/drawing/2014/main" id="{05D496AC-C466-0247-9C53-CA53AA4621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637877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3B6D9FD6-282C-944D-87E3-3900AC56E4B4}"/>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a:t>
            </a:fld>
            <a:endParaRPr lang="en-GB"/>
          </a:p>
        </p:txBody>
      </p:sp>
      <p:graphicFrame>
        <p:nvGraphicFramePr>
          <p:cNvPr id="8" name="object 3"/>
          <p:cNvGraphicFramePr>
            <a:graphicFrameLocks noGrp="1"/>
          </p:cNvGraphicFramePr>
          <p:nvPr>
            <p:extLst>
              <p:ext uri="{D42A27DB-BD31-4B8C-83A1-F6EECF244321}">
                <p14:modId xmlns:p14="http://schemas.microsoft.com/office/powerpoint/2010/main" val="1134935651"/>
              </p:ext>
            </p:extLst>
          </p:nvPr>
        </p:nvGraphicFramePr>
        <p:xfrm>
          <a:off x="6205508" y="2394585"/>
          <a:ext cx="5379868" cy="2883965"/>
        </p:xfrm>
        <a:graphic>
          <a:graphicData uri="http://schemas.openxmlformats.org/drawingml/2006/table">
            <a:tbl>
              <a:tblPr firstRow="1" bandRow="1">
                <a:tableStyleId>{2D5ABB26-0587-4C30-8999-92F81FD0307C}</a:tableStyleId>
              </a:tblPr>
              <a:tblGrid>
                <a:gridCol w="477774">
                  <a:extLst>
                    <a:ext uri="{9D8B030D-6E8A-4147-A177-3AD203B41FA5}">
                      <a16:colId xmlns:a16="http://schemas.microsoft.com/office/drawing/2014/main" val="20000"/>
                    </a:ext>
                  </a:extLst>
                </a:gridCol>
                <a:gridCol w="3398703">
                  <a:extLst>
                    <a:ext uri="{9D8B030D-6E8A-4147-A177-3AD203B41FA5}">
                      <a16:colId xmlns:a16="http://schemas.microsoft.com/office/drawing/2014/main" val="20001"/>
                    </a:ext>
                  </a:extLst>
                </a:gridCol>
                <a:gridCol w="1503391">
                  <a:extLst>
                    <a:ext uri="{9D8B030D-6E8A-4147-A177-3AD203B41FA5}">
                      <a16:colId xmlns:a16="http://schemas.microsoft.com/office/drawing/2014/main" val="20002"/>
                    </a:ext>
                  </a:extLst>
                </a:gridCol>
              </a:tblGrid>
              <a:tr h="576793">
                <a:tc>
                  <a:txBody>
                    <a:bodyPr/>
                    <a:lstStyle/>
                    <a:p>
                      <a:pPr>
                        <a:lnSpc>
                          <a:spcPct val="100000"/>
                        </a:lnSpc>
                        <a:spcBef>
                          <a:spcPts val="640"/>
                        </a:spcBef>
                      </a:pPr>
                      <a:r>
                        <a:rPr lang="en-US" sz="1200" b="1" spc="0" dirty="0">
                          <a:solidFill>
                            <a:srgbClr val="09091C"/>
                          </a:solidFill>
                          <a:latin typeface="Slalom Sans Bold"/>
                          <a:cs typeface="Slalom Sans Bold"/>
                        </a:rPr>
                        <a:t>P4</a:t>
                      </a:r>
                      <a:endParaRPr lang="en-US" sz="1200" spc="0" dirty="0">
                        <a:latin typeface="Slalom Sans"/>
                        <a:cs typeface="Slalom Sans"/>
                      </a:endParaRPr>
                    </a:p>
                  </a:txBody>
                  <a:tcPr marL="0" marR="0" marT="0" marB="0" anchor="ctr">
                    <a:lnB w="6350" cap="flat" cmpd="sng" algn="ctr">
                      <a:solidFill>
                        <a:schemeClr val="tx1"/>
                      </a:solidFill>
                      <a:prstDash val="solid"/>
                      <a:round/>
                      <a:headEnd type="none" w="med" len="med"/>
                      <a:tailEnd type="none" w="med" len="med"/>
                    </a:lnB>
                    <a:noFill/>
                  </a:tcPr>
                </a:tc>
                <a:tc>
                  <a:txBody>
                    <a:bodyPr/>
                    <a:lstStyle/>
                    <a:p>
                      <a:pPr marL="259079">
                        <a:lnSpc>
                          <a:spcPct val="100000"/>
                        </a:lnSpc>
                      </a:pPr>
                      <a:r>
                        <a:rPr lang="en-US" sz="1600" b="0" i="0" spc="0" dirty="0">
                          <a:solidFill>
                            <a:srgbClr val="09091C"/>
                          </a:solidFill>
                          <a:latin typeface="Slalom Sans Light" pitchFamily="2" charset="77"/>
                          <a:cs typeface="SlalomSans-Light"/>
                        </a:rPr>
                        <a:t>Introduction</a:t>
                      </a:r>
                      <a:endParaRPr lang="en-US" sz="1600" b="0" i="0" spc="0" dirty="0">
                        <a:latin typeface="Slalom Sans Light" pitchFamily="2" charset="77"/>
                        <a:cs typeface="SlalomSans-Light"/>
                      </a:endParaRPr>
                    </a:p>
                  </a:txBody>
                  <a:tcPr marL="0" marR="0" marT="0" marB="0" anchor="ctr">
                    <a:lnB w="6350" cap="flat" cmpd="sng" algn="ctr">
                      <a:solidFill>
                        <a:schemeClr val="tx1"/>
                      </a:solidFill>
                      <a:prstDash val="solid"/>
                      <a:round/>
                      <a:headEnd type="none" w="med" len="med"/>
                      <a:tailEnd type="none" w="med" len="med"/>
                    </a:lnB>
                    <a:noFill/>
                  </a:tcPr>
                </a:tc>
                <a:tc>
                  <a:txBody>
                    <a:bodyPr/>
                    <a:lstStyle/>
                    <a:p>
                      <a:pPr algn="r">
                        <a:lnSpc>
                          <a:spcPct val="100000"/>
                        </a:lnSpc>
                      </a:pPr>
                      <a:endParaRPr lang="en-US" sz="1600" b="0" i="0" spc="0" dirty="0">
                        <a:latin typeface="Slalom Sans Light" pitchFamily="2" charset="77"/>
                        <a:cs typeface="SlalomSans-Light"/>
                      </a:endParaRPr>
                    </a:p>
                  </a:txBody>
                  <a:tcPr marL="0" marR="0" marT="0" marB="0" anchor="ctr">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76793">
                <a:tc>
                  <a:txBody>
                    <a:bodyPr/>
                    <a:lstStyle/>
                    <a:p>
                      <a:pPr>
                        <a:lnSpc>
                          <a:spcPct val="100000"/>
                        </a:lnSpc>
                      </a:pPr>
                      <a:r>
                        <a:rPr lang="en-US" sz="1200" b="1" spc="0">
                          <a:solidFill>
                            <a:srgbClr val="09091C"/>
                          </a:solidFill>
                          <a:latin typeface="Slalom Sans Bold"/>
                          <a:cs typeface="Slalom Sans Bold"/>
                        </a:rPr>
                        <a:t>P9 </a:t>
                      </a:r>
                      <a:endParaRPr lang="en-US" sz="1200" spc="0">
                        <a:latin typeface="Slalom Sans"/>
                        <a:cs typeface="Slalom Sans"/>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259079">
                        <a:lnSpc>
                          <a:spcPct val="100000"/>
                        </a:lnSpc>
                        <a:spcBef>
                          <a:spcPts val="2655"/>
                        </a:spcBef>
                      </a:pPr>
                      <a:r>
                        <a:rPr lang="en-US" sz="1600" b="0" i="0" spc="0" dirty="0">
                          <a:solidFill>
                            <a:srgbClr val="09091C"/>
                          </a:solidFill>
                          <a:latin typeface="Slalom Sans Light" pitchFamily="2" charset="77"/>
                          <a:cs typeface="SlalomSans-Light"/>
                        </a:rPr>
                        <a:t>Defining CI/CD</a:t>
                      </a: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R="3175" algn="r">
                        <a:lnSpc>
                          <a:spcPct val="100000"/>
                        </a:lnSpc>
                        <a:spcBef>
                          <a:spcPts val="0"/>
                        </a:spcBef>
                      </a:pP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76793">
                <a:tc>
                  <a:txBody>
                    <a:bodyPr/>
                    <a:lstStyle/>
                    <a:p>
                      <a:pPr>
                        <a:lnSpc>
                          <a:spcPct val="100000"/>
                        </a:lnSpc>
                        <a:spcBef>
                          <a:spcPts val="0"/>
                        </a:spcBef>
                      </a:pPr>
                      <a:r>
                        <a:rPr lang="en-US" sz="1200" b="1" spc="0">
                          <a:solidFill>
                            <a:srgbClr val="09091C"/>
                          </a:solidFill>
                          <a:latin typeface="Slalom Sans Bold"/>
                          <a:cs typeface="Slalom Sans Bold"/>
                        </a:rPr>
                        <a:t>P21</a:t>
                      </a:r>
                      <a:endParaRPr lang="en-US" sz="1200" spc="0">
                        <a:latin typeface="Slalom Sans"/>
                        <a:cs typeface="Slalom Sans"/>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259079">
                        <a:lnSpc>
                          <a:spcPct val="100000"/>
                        </a:lnSpc>
                        <a:spcBef>
                          <a:spcPts val="0"/>
                        </a:spcBef>
                      </a:pPr>
                      <a:r>
                        <a:rPr lang="en-US" sz="1600" b="0" i="0" spc="0" dirty="0">
                          <a:solidFill>
                            <a:srgbClr val="09091C"/>
                          </a:solidFill>
                          <a:latin typeface="Slalom Sans Light" pitchFamily="2" charset="77"/>
                          <a:cs typeface="SlalomSans-Light"/>
                        </a:rPr>
                        <a:t>Benefits in Practice</a:t>
                      </a: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R="3175" algn="r">
                        <a:lnSpc>
                          <a:spcPct val="100000"/>
                        </a:lnSpc>
                        <a:spcBef>
                          <a:spcPts val="0"/>
                        </a:spcBef>
                      </a:pP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76793">
                <a:tc>
                  <a:txBody>
                    <a:bodyPr/>
                    <a:lstStyle/>
                    <a:p>
                      <a:pPr>
                        <a:lnSpc>
                          <a:spcPct val="100000"/>
                        </a:lnSpc>
                      </a:pPr>
                      <a:r>
                        <a:rPr lang="en-US" sz="1200" b="1" spc="0">
                          <a:solidFill>
                            <a:srgbClr val="09091C"/>
                          </a:solidFill>
                          <a:latin typeface="Slalom Sans Bold"/>
                          <a:cs typeface="Slalom Sans Bold"/>
                        </a:rPr>
                        <a:t>P26 </a:t>
                      </a:r>
                      <a:endParaRPr lang="en-US" sz="1200" spc="0">
                        <a:latin typeface="Slalom Sans"/>
                        <a:cs typeface="Slalom Sans"/>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259079">
                        <a:lnSpc>
                          <a:spcPct val="100000"/>
                        </a:lnSpc>
                        <a:spcBef>
                          <a:spcPts val="2655"/>
                        </a:spcBef>
                      </a:pPr>
                      <a:r>
                        <a:rPr lang="en-US" sz="1600" b="0" i="0" spc="0" dirty="0">
                          <a:solidFill>
                            <a:srgbClr val="09091C"/>
                          </a:solidFill>
                          <a:latin typeface="Slalom Sans Light" pitchFamily="2" charset="77"/>
                          <a:cs typeface="SlalomSans-Light"/>
                        </a:rPr>
                        <a:t>Business Impacts</a:t>
                      </a: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R="3175" algn="r">
                        <a:lnSpc>
                          <a:spcPct val="100000"/>
                        </a:lnSpc>
                        <a:spcBef>
                          <a:spcPts val="2655"/>
                        </a:spcBef>
                      </a:pP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76793">
                <a:tc>
                  <a:txBody>
                    <a:bodyPr/>
                    <a:lstStyle/>
                    <a:p>
                      <a:pPr>
                        <a:lnSpc>
                          <a:spcPct val="100000"/>
                        </a:lnSpc>
                      </a:pPr>
                      <a:r>
                        <a:rPr lang="en-US" sz="1200" b="1" spc="0">
                          <a:solidFill>
                            <a:srgbClr val="09091C"/>
                          </a:solidFill>
                          <a:latin typeface="Slalom Sans Bold"/>
                          <a:cs typeface="Slalom Sans Bold"/>
                        </a:rPr>
                        <a:t>P30</a:t>
                      </a:r>
                      <a:endParaRPr lang="en-US" sz="1200" spc="0">
                        <a:latin typeface="Slalom Sans"/>
                        <a:cs typeface="Slalom Sans"/>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259079">
                        <a:lnSpc>
                          <a:spcPct val="100000"/>
                        </a:lnSpc>
                        <a:spcBef>
                          <a:spcPts val="2655"/>
                        </a:spcBef>
                      </a:pPr>
                      <a:r>
                        <a:rPr lang="en-US" sz="1600" b="0" i="0" spc="0" dirty="0">
                          <a:solidFill>
                            <a:srgbClr val="09091C"/>
                          </a:solidFill>
                          <a:latin typeface="Slalom Sans Light" pitchFamily="2" charset="77"/>
                          <a:cs typeface="SlalomSans-Light"/>
                        </a:rPr>
                        <a:t>Q&amp;A + next steps</a:t>
                      </a: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0000"/>
                        </a:lnSpc>
                        <a:spcBef>
                          <a:spcPts val="2655"/>
                        </a:spcBef>
                      </a:pP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9" name="object 4"/>
          <p:cNvSpPr txBox="1">
            <a:spLocks/>
          </p:cNvSpPr>
          <p:nvPr/>
        </p:nvSpPr>
        <p:spPr>
          <a:xfrm>
            <a:off x="601741" y="887107"/>
            <a:ext cx="4799687" cy="1700158"/>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292829"/>
                </a:solidFill>
              </a:rPr>
              <a:t>Presentation  contents</a:t>
            </a:r>
          </a:p>
        </p:txBody>
      </p:sp>
    </p:spTree>
    <p:extLst>
      <p:ext uri="{BB962C8B-B14F-4D97-AF65-F5344CB8AC3E}">
        <p14:creationId xmlns:p14="http://schemas.microsoft.com/office/powerpoint/2010/main" val="3702749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F9EEB036-10AB-5846-8768-5E1E71B7352F}"/>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20</a:t>
            </a:fld>
            <a:endParaRPr lang="en-GB"/>
          </a:p>
        </p:txBody>
      </p:sp>
      <p:sp>
        <p:nvSpPr>
          <p:cNvPr id="5" name="object 2"/>
          <p:cNvSpPr/>
          <p:nvPr/>
        </p:nvSpPr>
        <p:spPr>
          <a:xfrm>
            <a:off x="9194257" y="3200219"/>
            <a:ext cx="0" cy="2793497"/>
          </a:xfrm>
          <a:custGeom>
            <a:avLst/>
            <a:gdLst/>
            <a:ahLst/>
            <a:cxnLst/>
            <a:rect l="l" t="t" r="r" b="b"/>
            <a:pathLst>
              <a:path h="4607559">
                <a:moveTo>
                  <a:pt x="0" y="0"/>
                </a:moveTo>
                <a:lnTo>
                  <a:pt x="0" y="4607189"/>
                </a:lnTo>
              </a:path>
            </a:pathLst>
          </a:custGeom>
          <a:ln w="5235">
            <a:solidFill>
              <a:srgbClr val="939598"/>
            </a:solidFill>
          </a:ln>
        </p:spPr>
        <p:txBody>
          <a:bodyPr wrap="square" lIns="0" tIns="0" rIns="0" bIns="0" rtlCol="0">
            <a:noAutofit/>
          </a:bodyPr>
          <a:lstStyle/>
          <a:p>
            <a:endParaRPr sz="661"/>
          </a:p>
        </p:txBody>
      </p:sp>
      <p:sp>
        <p:nvSpPr>
          <p:cNvPr id="6" name="object 3"/>
          <p:cNvSpPr txBox="1"/>
          <p:nvPr/>
        </p:nvSpPr>
        <p:spPr>
          <a:xfrm>
            <a:off x="976293"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dirty="0">
              <a:latin typeface="Slalom Sans"/>
              <a:cs typeface="Slalom Sans"/>
            </a:endParaRPr>
          </a:p>
          <a:p>
            <a:pPr marL="7700" marR="308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7" name="object 4"/>
          <p:cNvSpPr txBox="1"/>
          <p:nvPr/>
        </p:nvSpPr>
        <p:spPr>
          <a:xfrm>
            <a:off x="976293"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8" name="object 5"/>
          <p:cNvSpPr txBox="1"/>
          <p:nvPr/>
        </p:nvSpPr>
        <p:spPr>
          <a:xfrm>
            <a:off x="3787023"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9" name="object 6"/>
          <p:cNvSpPr txBox="1"/>
          <p:nvPr/>
        </p:nvSpPr>
        <p:spPr>
          <a:xfrm>
            <a:off x="3787023"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0" name="object 7"/>
          <p:cNvSpPr txBox="1"/>
          <p:nvPr/>
        </p:nvSpPr>
        <p:spPr>
          <a:xfrm>
            <a:off x="6585057"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1" name="object 8"/>
          <p:cNvSpPr txBox="1"/>
          <p:nvPr/>
        </p:nvSpPr>
        <p:spPr>
          <a:xfrm>
            <a:off x="6585057"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2" name="object 9"/>
          <p:cNvSpPr txBox="1"/>
          <p:nvPr/>
        </p:nvSpPr>
        <p:spPr>
          <a:xfrm>
            <a:off x="9928519" y="3152141"/>
            <a:ext cx="1423677" cy="1986992"/>
          </a:xfrm>
          <a:prstGeom prst="rect">
            <a:avLst/>
          </a:prstGeom>
        </p:spPr>
        <p:txBody>
          <a:bodyPr vert="horz" wrap="square" lIns="0" tIns="9625" rIns="0" bIns="0" rtlCol="0">
            <a:noAutofit/>
          </a:bodyPr>
          <a:lstStyle/>
          <a:p>
            <a:pPr marL="7700">
              <a:spcBef>
                <a:spcPts val="76"/>
              </a:spcBef>
            </a:pPr>
            <a:r>
              <a:rPr lang="en-US" sz="1200" b="1" spc="9" dirty="0">
                <a:solidFill>
                  <a:srgbClr val="151527"/>
                </a:solidFill>
                <a:latin typeface="Slalom Sans Bold"/>
                <a:cs typeface="Slalom Sans Bold"/>
              </a:rPr>
              <a:t>Optional </a:t>
            </a:r>
            <a:r>
              <a:rPr sz="1200" b="1" spc="9" dirty="0">
                <a:solidFill>
                  <a:srgbClr val="151527"/>
                </a:solidFill>
                <a:latin typeface="Slalom Sans Bold"/>
                <a:cs typeface="Slalom Sans Bold"/>
              </a:rPr>
              <a:t>list</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one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two</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three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four</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five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six</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seven</a:t>
            </a:r>
            <a:endParaRPr lang="en-US" sz="1000" dirty="0">
              <a:latin typeface="Slalom Sans Light" pitchFamily="2" charset="77"/>
              <a:cs typeface="SlalomSans-Light"/>
            </a:endParaRPr>
          </a:p>
        </p:txBody>
      </p:sp>
      <p:sp>
        <p:nvSpPr>
          <p:cNvPr id="14" name="object 12"/>
          <p:cNvSpPr/>
          <p:nvPr/>
        </p:nvSpPr>
        <p:spPr>
          <a:xfrm>
            <a:off x="609443" y="4707524"/>
            <a:ext cx="202505" cy="185566"/>
          </a:xfrm>
          <a:custGeom>
            <a:avLst/>
            <a:gdLst/>
            <a:ahLst/>
            <a:cxnLst/>
            <a:rect l="l" t="t" r="r" b="b"/>
            <a:pathLst>
              <a:path w="334009" h="306070">
                <a:moveTo>
                  <a:pt x="241209" y="0"/>
                </a:moveTo>
                <a:lnTo>
                  <a:pt x="226607" y="1168"/>
                </a:lnTo>
                <a:lnTo>
                  <a:pt x="212570" y="4615"/>
                </a:lnTo>
                <a:lnTo>
                  <a:pt x="199302" y="10248"/>
                </a:lnTo>
                <a:lnTo>
                  <a:pt x="187002" y="17978"/>
                </a:lnTo>
                <a:lnTo>
                  <a:pt x="206865" y="37852"/>
                </a:lnTo>
                <a:lnTo>
                  <a:pt x="214804" y="33464"/>
                </a:lnTo>
                <a:lnTo>
                  <a:pt x="223240" y="30272"/>
                </a:lnTo>
                <a:lnTo>
                  <a:pt x="232075" y="28323"/>
                </a:lnTo>
                <a:lnTo>
                  <a:pt x="241209" y="27664"/>
                </a:lnTo>
                <a:lnTo>
                  <a:pt x="253902" y="28945"/>
                </a:lnTo>
                <a:lnTo>
                  <a:pt x="301285" y="69509"/>
                </a:lnTo>
                <a:lnTo>
                  <a:pt x="306071" y="94898"/>
                </a:lnTo>
                <a:lnTo>
                  <a:pt x="301285" y="120290"/>
                </a:lnTo>
                <a:lnTo>
                  <a:pt x="286925" y="142592"/>
                </a:lnTo>
                <a:lnTo>
                  <a:pt x="166824" y="266316"/>
                </a:lnTo>
                <a:lnTo>
                  <a:pt x="46734" y="142592"/>
                </a:lnTo>
                <a:lnTo>
                  <a:pt x="32374" y="120290"/>
                </a:lnTo>
                <a:lnTo>
                  <a:pt x="27588" y="94898"/>
                </a:lnTo>
                <a:lnTo>
                  <a:pt x="32374" y="69509"/>
                </a:lnTo>
                <a:lnTo>
                  <a:pt x="58273" y="37726"/>
                </a:lnTo>
                <a:lnTo>
                  <a:pt x="92439" y="27664"/>
                </a:lnTo>
                <a:lnTo>
                  <a:pt x="105142" y="28945"/>
                </a:lnTo>
                <a:lnTo>
                  <a:pt x="117183" y="32711"/>
                </a:lnTo>
                <a:lnTo>
                  <a:pt x="128283" y="38840"/>
                </a:lnTo>
                <a:lnTo>
                  <a:pt x="138165" y="47213"/>
                </a:lnTo>
                <a:lnTo>
                  <a:pt x="166824" y="76741"/>
                </a:lnTo>
                <a:lnTo>
                  <a:pt x="186436" y="56542"/>
                </a:lnTo>
                <a:lnTo>
                  <a:pt x="158018" y="27936"/>
                </a:lnTo>
                <a:lnTo>
                  <a:pt x="110686" y="1826"/>
                </a:lnTo>
                <a:lnTo>
                  <a:pt x="92439" y="0"/>
                </a:lnTo>
                <a:lnTo>
                  <a:pt x="74199" y="1830"/>
                </a:lnTo>
                <a:lnTo>
                  <a:pt x="26881" y="27936"/>
                </a:lnTo>
                <a:lnTo>
                  <a:pt x="0" y="94901"/>
                </a:lnTo>
                <a:lnTo>
                  <a:pt x="6720" y="130551"/>
                </a:lnTo>
                <a:lnTo>
                  <a:pt x="26881" y="161858"/>
                </a:lnTo>
                <a:lnTo>
                  <a:pt x="166824" y="306032"/>
                </a:lnTo>
                <a:lnTo>
                  <a:pt x="306778" y="161858"/>
                </a:lnTo>
                <a:lnTo>
                  <a:pt x="326939" y="130551"/>
                </a:lnTo>
                <a:lnTo>
                  <a:pt x="333659" y="94901"/>
                </a:lnTo>
                <a:lnTo>
                  <a:pt x="326939" y="59249"/>
                </a:lnTo>
                <a:lnTo>
                  <a:pt x="292637" y="15967"/>
                </a:lnTo>
                <a:lnTo>
                  <a:pt x="241209" y="0"/>
                </a:lnTo>
                <a:close/>
              </a:path>
            </a:pathLst>
          </a:custGeom>
          <a:solidFill>
            <a:srgbClr val="0C62FB"/>
          </a:solidFill>
        </p:spPr>
        <p:txBody>
          <a:bodyPr wrap="square" lIns="0" tIns="0" rIns="0" bIns="0" rtlCol="0">
            <a:noAutofit/>
          </a:bodyPr>
          <a:lstStyle/>
          <a:p>
            <a:endParaRPr sz="661"/>
          </a:p>
        </p:txBody>
      </p:sp>
      <p:sp>
        <p:nvSpPr>
          <p:cNvPr id="15" name="object 13"/>
          <p:cNvSpPr/>
          <p:nvPr/>
        </p:nvSpPr>
        <p:spPr>
          <a:xfrm>
            <a:off x="6205505" y="4700259"/>
            <a:ext cx="236385" cy="140907"/>
          </a:xfrm>
          <a:custGeom>
            <a:avLst/>
            <a:gdLst/>
            <a:ahLst/>
            <a:cxnLst/>
            <a:rect l="l" t="t" r="r" b="b"/>
            <a:pathLst>
              <a:path w="389890" h="232409">
                <a:moveTo>
                  <a:pt x="208370" y="0"/>
                </a:moveTo>
                <a:lnTo>
                  <a:pt x="169849" y="6637"/>
                </a:lnTo>
                <a:lnTo>
                  <a:pt x="135765" y="25706"/>
                </a:lnTo>
                <a:lnTo>
                  <a:pt x="112876" y="50679"/>
                </a:lnTo>
                <a:lnTo>
                  <a:pt x="119643" y="52953"/>
                </a:lnTo>
                <a:lnTo>
                  <a:pt x="126239" y="55609"/>
                </a:lnTo>
                <a:lnTo>
                  <a:pt x="132651" y="58640"/>
                </a:lnTo>
                <a:lnTo>
                  <a:pt x="138864" y="62039"/>
                </a:lnTo>
                <a:lnTo>
                  <a:pt x="152703" y="47800"/>
                </a:lnTo>
                <a:lnTo>
                  <a:pt x="169341" y="36972"/>
                </a:lnTo>
                <a:lnTo>
                  <a:pt x="188117" y="30087"/>
                </a:lnTo>
                <a:lnTo>
                  <a:pt x="208370" y="27674"/>
                </a:lnTo>
                <a:lnTo>
                  <a:pt x="236375" y="32316"/>
                </a:lnTo>
                <a:lnTo>
                  <a:pt x="260984" y="45320"/>
                </a:lnTo>
                <a:lnTo>
                  <a:pt x="280350" y="65302"/>
                </a:lnTo>
                <a:lnTo>
                  <a:pt x="292629" y="90876"/>
                </a:lnTo>
                <a:lnTo>
                  <a:pt x="295634" y="101201"/>
                </a:lnTo>
                <a:lnTo>
                  <a:pt x="308126" y="100792"/>
                </a:lnTo>
                <a:lnTo>
                  <a:pt x="328944" y="105007"/>
                </a:lnTo>
                <a:lnTo>
                  <a:pt x="345964" y="116492"/>
                </a:lnTo>
                <a:lnTo>
                  <a:pt x="357450" y="133512"/>
                </a:lnTo>
                <a:lnTo>
                  <a:pt x="361664" y="154330"/>
                </a:lnTo>
                <a:lnTo>
                  <a:pt x="361664" y="204140"/>
                </a:lnTo>
                <a:lnTo>
                  <a:pt x="27674" y="204140"/>
                </a:lnTo>
                <a:lnTo>
                  <a:pt x="27674" y="154330"/>
                </a:lnTo>
                <a:lnTo>
                  <a:pt x="31887" y="133512"/>
                </a:lnTo>
                <a:lnTo>
                  <a:pt x="43369" y="116492"/>
                </a:lnTo>
                <a:lnTo>
                  <a:pt x="60385" y="105007"/>
                </a:lnTo>
                <a:lnTo>
                  <a:pt x="81201" y="100792"/>
                </a:lnTo>
                <a:lnTo>
                  <a:pt x="92227" y="101944"/>
                </a:lnTo>
                <a:lnTo>
                  <a:pt x="124848" y="123284"/>
                </a:lnTo>
                <a:lnTo>
                  <a:pt x="129378" y="130938"/>
                </a:lnTo>
                <a:lnTo>
                  <a:pt x="154257" y="118844"/>
                </a:lnTo>
                <a:lnTo>
                  <a:pt x="125619" y="86269"/>
                </a:lnTo>
                <a:lnTo>
                  <a:pt x="81201" y="73139"/>
                </a:lnTo>
                <a:lnTo>
                  <a:pt x="49625" y="79528"/>
                </a:lnTo>
                <a:lnTo>
                  <a:pt x="23810" y="96944"/>
                </a:lnTo>
                <a:lnTo>
                  <a:pt x="6391" y="122755"/>
                </a:lnTo>
                <a:lnTo>
                  <a:pt x="0" y="154330"/>
                </a:lnTo>
                <a:lnTo>
                  <a:pt x="0" y="231793"/>
                </a:lnTo>
                <a:lnTo>
                  <a:pt x="389328" y="231793"/>
                </a:lnTo>
                <a:lnTo>
                  <a:pt x="389328" y="154330"/>
                </a:lnTo>
                <a:lnTo>
                  <a:pt x="383641" y="124473"/>
                </a:lnTo>
                <a:lnTo>
                  <a:pt x="368045" y="99584"/>
                </a:lnTo>
                <a:lnTo>
                  <a:pt x="344734" y="81859"/>
                </a:lnTo>
                <a:lnTo>
                  <a:pt x="315906" y="73495"/>
                </a:lnTo>
                <a:lnTo>
                  <a:pt x="298587" y="43560"/>
                </a:lnTo>
                <a:lnTo>
                  <a:pt x="273576" y="20346"/>
                </a:lnTo>
                <a:lnTo>
                  <a:pt x="242847" y="5333"/>
                </a:lnTo>
                <a:lnTo>
                  <a:pt x="208370" y="0"/>
                </a:lnTo>
                <a:close/>
              </a:path>
            </a:pathLst>
          </a:custGeom>
          <a:solidFill>
            <a:srgbClr val="0C62FB"/>
          </a:solidFill>
        </p:spPr>
        <p:txBody>
          <a:bodyPr wrap="square" lIns="0" tIns="0" rIns="0" bIns="0" rtlCol="0">
            <a:noAutofit/>
          </a:bodyPr>
          <a:lstStyle/>
          <a:p>
            <a:endParaRPr sz="661"/>
          </a:p>
        </p:txBody>
      </p:sp>
      <p:sp>
        <p:nvSpPr>
          <p:cNvPr id="16" name="object 14"/>
          <p:cNvSpPr/>
          <p:nvPr/>
        </p:nvSpPr>
        <p:spPr>
          <a:xfrm>
            <a:off x="3407473" y="4707844"/>
            <a:ext cx="216750" cy="185566"/>
          </a:xfrm>
          <a:custGeom>
            <a:avLst/>
            <a:gdLst/>
            <a:ahLst/>
            <a:cxnLst/>
            <a:rect l="l" t="t" r="r" b="b"/>
            <a:pathLst>
              <a:path w="357504" h="306070">
                <a:moveTo>
                  <a:pt x="92925" y="180340"/>
                </a:moveTo>
                <a:lnTo>
                  <a:pt x="0" y="180340"/>
                </a:lnTo>
                <a:lnTo>
                  <a:pt x="0" y="208280"/>
                </a:lnTo>
                <a:lnTo>
                  <a:pt x="0" y="278130"/>
                </a:lnTo>
                <a:lnTo>
                  <a:pt x="0" y="306070"/>
                </a:lnTo>
                <a:lnTo>
                  <a:pt x="92925" y="306070"/>
                </a:lnTo>
                <a:lnTo>
                  <a:pt x="92925" y="278130"/>
                </a:lnTo>
                <a:lnTo>
                  <a:pt x="27660" y="278130"/>
                </a:lnTo>
                <a:lnTo>
                  <a:pt x="27660" y="208280"/>
                </a:lnTo>
                <a:lnTo>
                  <a:pt x="65265" y="208280"/>
                </a:lnTo>
                <a:lnTo>
                  <a:pt x="65265" y="277837"/>
                </a:lnTo>
                <a:lnTo>
                  <a:pt x="92925" y="277837"/>
                </a:lnTo>
                <a:lnTo>
                  <a:pt x="92925" y="208280"/>
                </a:lnTo>
                <a:lnTo>
                  <a:pt x="92925" y="208000"/>
                </a:lnTo>
                <a:lnTo>
                  <a:pt x="92925" y="180340"/>
                </a:lnTo>
                <a:close/>
              </a:path>
              <a:path w="357504" h="306070">
                <a:moveTo>
                  <a:pt x="225069" y="104140"/>
                </a:moveTo>
                <a:lnTo>
                  <a:pt x="132143" y="104140"/>
                </a:lnTo>
                <a:lnTo>
                  <a:pt x="132143" y="132080"/>
                </a:lnTo>
                <a:lnTo>
                  <a:pt x="132143" y="278130"/>
                </a:lnTo>
                <a:lnTo>
                  <a:pt x="132143" y="306070"/>
                </a:lnTo>
                <a:lnTo>
                  <a:pt x="225069" y="306070"/>
                </a:lnTo>
                <a:lnTo>
                  <a:pt x="225069" y="278130"/>
                </a:lnTo>
                <a:lnTo>
                  <a:pt x="159804" y="278130"/>
                </a:lnTo>
                <a:lnTo>
                  <a:pt x="159804" y="132080"/>
                </a:lnTo>
                <a:lnTo>
                  <a:pt x="197408" y="132080"/>
                </a:lnTo>
                <a:lnTo>
                  <a:pt x="197408" y="277837"/>
                </a:lnTo>
                <a:lnTo>
                  <a:pt x="225069" y="277837"/>
                </a:lnTo>
                <a:lnTo>
                  <a:pt x="225069" y="132080"/>
                </a:lnTo>
                <a:lnTo>
                  <a:pt x="225069" y="131559"/>
                </a:lnTo>
                <a:lnTo>
                  <a:pt x="225069" y="104140"/>
                </a:lnTo>
                <a:close/>
              </a:path>
              <a:path w="357504" h="306070">
                <a:moveTo>
                  <a:pt x="357212" y="0"/>
                </a:moveTo>
                <a:lnTo>
                  <a:pt x="264287" y="0"/>
                </a:lnTo>
                <a:lnTo>
                  <a:pt x="264287" y="27940"/>
                </a:lnTo>
                <a:lnTo>
                  <a:pt x="264287" y="278130"/>
                </a:lnTo>
                <a:lnTo>
                  <a:pt x="264287" y="306070"/>
                </a:lnTo>
                <a:lnTo>
                  <a:pt x="357212" y="306070"/>
                </a:lnTo>
                <a:lnTo>
                  <a:pt x="357212" y="278130"/>
                </a:lnTo>
                <a:lnTo>
                  <a:pt x="291960" y="278130"/>
                </a:lnTo>
                <a:lnTo>
                  <a:pt x="291960" y="27940"/>
                </a:lnTo>
                <a:lnTo>
                  <a:pt x="329552" y="27940"/>
                </a:lnTo>
                <a:lnTo>
                  <a:pt x="329552" y="277837"/>
                </a:lnTo>
                <a:lnTo>
                  <a:pt x="357212" y="277837"/>
                </a:lnTo>
                <a:lnTo>
                  <a:pt x="357212" y="27940"/>
                </a:lnTo>
                <a:lnTo>
                  <a:pt x="357212" y="27432"/>
                </a:lnTo>
                <a:lnTo>
                  <a:pt x="357212" y="0"/>
                </a:lnTo>
                <a:close/>
              </a:path>
            </a:pathLst>
          </a:custGeom>
          <a:solidFill>
            <a:srgbClr val="0C62FB"/>
          </a:solidFill>
        </p:spPr>
        <p:txBody>
          <a:bodyPr wrap="square" lIns="0" tIns="0" rIns="0" bIns="0" rtlCol="0">
            <a:noAutofit/>
          </a:bodyPr>
          <a:lstStyle/>
          <a:p>
            <a:endParaRPr sz="661"/>
          </a:p>
        </p:txBody>
      </p:sp>
      <p:sp>
        <p:nvSpPr>
          <p:cNvPr id="17" name="object 15"/>
          <p:cNvSpPr/>
          <p:nvPr/>
        </p:nvSpPr>
        <p:spPr>
          <a:xfrm>
            <a:off x="3407475" y="3162133"/>
            <a:ext cx="221370" cy="179791"/>
          </a:xfrm>
          <a:custGeom>
            <a:avLst/>
            <a:gdLst/>
            <a:ahLst/>
            <a:cxnLst/>
            <a:rect l="l" t="t" r="r" b="b"/>
            <a:pathLst>
              <a:path w="365125" h="296545">
                <a:moveTo>
                  <a:pt x="91389" y="0"/>
                </a:moveTo>
                <a:lnTo>
                  <a:pt x="429" y="0"/>
                </a:lnTo>
                <a:lnTo>
                  <a:pt x="0" y="235071"/>
                </a:lnTo>
                <a:lnTo>
                  <a:pt x="91023" y="235071"/>
                </a:lnTo>
                <a:lnTo>
                  <a:pt x="106927" y="236084"/>
                </a:lnTo>
                <a:lnTo>
                  <a:pt x="122547" y="239088"/>
                </a:lnTo>
                <a:lnTo>
                  <a:pt x="137666" y="244025"/>
                </a:lnTo>
                <a:lnTo>
                  <a:pt x="152068" y="250840"/>
                </a:lnTo>
                <a:lnTo>
                  <a:pt x="199250" y="276965"/>
                </a:lnTo>
                <a:lnTo>
                  <a:pt x="216727" y="285240"/>
                </a:lnTo>
                <a:lnTo>
                  <a:pt x="235072" y="291250"/>
                </a:lnTo>
                <a:lnTo>
                  <a:pt x="254024" y="294923"/>
                </a:lnTo>
                <a:lnTo>
                  <a:pt x="273321" y="296189"/>
                </a:lnTo>
                <a:lnTo>
                  <a:pt x="364512" y="296420"/>
                </a:lnTo>
                <a:lnTo>
                  <a:pt x="364560" y="268682"/>
                </a:lnTo>
                <a:lnTo>
                  <a:pt x="336900" y="268682"/>
                </a:lnTo>
                <a:lnTo>
                  <a:pt x="265960" y="268504"/>
                </a:lnTo>
                <a:lnTo>
                  <a:pt x="258547" y="267824"/>
                </a:lnTo>
                <a:lnTo>
                  <a:pt x="251269" y="266504"/>
                </a:lnTo>
                <a:lnTo>
                  <a:pt x="251284" y="258149"/>
                </a:lnTo>
                <a:lnTo>
                  <a:pt x="223616" y="258149"/>
                </a:lnTo>
                <a:lnTo>
                  <a:pt x="219878" y="256536"/>
                </a:lnTo>
                <a:lnTo>
                  <a:pt x="216223" y="254735"/>
                </a:lnTo>
                <a:lnTo>
                  <a:pt x="165471" y="226631"/>
                </a:lnTo>
                <a:lnTo>
                  <a:pt x="159530" y="223512"/>
                </a:lnTo>
                <a:lnTo>
                  <a:pt x="153463" y="220659"/>
                </a:lnTo>
                <a:lnTo>
                  <a:pt x="147283" y="218075"/>
                </a:lnTo>
                <a:lnTo>
                  <a:pt x="141000" y="215763"/>
                </a:lnTo>
                <a:lnTo>
                  <a:pt x="141012" y="209040"/>
                </a:lnTo>
                <a:lnTo>
                  <a:pt x="113347" y="209040"/>
                </a:lnTo>
                <a:lnTo>
                  <a:pt x="105975" y="207951"/>
                </a:lnTo>
                <a:lnTo>
                  <a:pt x="98510" y="207396"/>
                </a:lnTo>
                <a:lnTo>
                  <a:pt x="27716" y="207396"/>
                </a:lnTo>
                <a:lnTo>
                  <a:pt x="28051" y="27664"/>
                </a:lnTo>
                <a:lnTo>
                  <a:pt x="181066" y="27664"/>
                </a:lnTo>
                <a:lnTo>
                  <a:pt x="165816" y="19224"/>
                </a:lnTo>
                <a:lnTo>
                  <a:pt x="148253" y="10910"/>
                </a:lnTo>
                <a:lnTo>
                  <a:pt x="129820" y="4892"/>
                </a:lnTo>
                <a:lnTo>
                  <a:pt x="110779" y="1233"/>
                </a:lnTo>
                <a:lnTo>
                  <a:pt x="91389" y="0"/>
                </a:lnTo>
                <a:close/>
              </a:path>
              <a:path w="365125" h="296545">
                <a:moveTo>
                  <a:pt x="364876" y="87117"/>
                </a:moveTo>
                <a:lnTo>
                  <a:pt x="251594" y="87117"/>
                </a:lnTo>
                <a:lnTo>
                  <a:pt x="258903" y="88206"/>
                </a:lnTo>
                <a:lnTo>
                  <a:pt x="266285" y="88772"/>
                </a:lnTo>
                <a:lnTo>
                  <a:pt x="337204" y="88939"/>
                </a:lnTo>
                <a:lnTo>
                  <a:pt x="336900" y="268682"/>
                </a:lnTo>
                <a:lnTo>
                  <a:pt x="364560" y="268682"/>
                </a:lnTo>
                <a:lnTo>
                  <a:pt x="364876" y="87117"/>
                </a:lnTo>
                <a:close/>
              </a:path>
              <a:path w="365125" h="296545">
                <a:moveTo>
                  <a:pt x="223752" y="181397"/>
                </a:moveTo>
                <a:lnTo>
                  <a:pt x="223616" y="258149"/>
                </a:lnTo>
                <a:lnTo>
                  <a:pt x="251284" y="258149"/>
                </a:lnTo>
                <a:lnTo>
                  <a:pt x="251395" y="195261"/>
                </a:lnTo>
                <a:lnTo>
                  <a:pt x="223752" y="181397"/>
                </a:lnTo>
                <a:close/>
              </a:path>
              <a:path w="365125" h="296545">
                <a:moveTo>
                  <a:pt x="113493" y="126111"/>
                </a:moveTo>
                <a:lnTo>
                  <a:pt x="113347" y="209040"/>
                </a:lnTo>
                <a:lnTo>
                  <a:pt x="141012" y="209040"/>
                </a:lnTo>
                <a:lnTo>
                  <a:pt x="141126" y="139974"/>
                </a:lnTo>
                <a:lnTo>
                  <a:pt x="113493" y="126111"/>
                </a:lnTo>
                <a:close/>
              </a:path>
              <a:path w="365125" h="296545">
                <a:moveTo>
                  <a:pt x="199702" y="37977"/>
                </a:moveTo>
                <a:lnTo>
                  <a:pt x="141304" y="37977"/>
                </a:lnTo>
                <a:lnTo>
                  <a:pt x="145095" y="39600"/>
                </a:lnTo>
                <a:lnTo>
                  <a:pt x="148801" y="41422"/>
                </a:lnTo>
                <a:lnTo>
                  <a:pt x="199637" y="69568"/>
                </a:lnTo>
                <a:lnTo>
                  <a:pt x="223940" y="80374"/>
                </a:lnTo>
                <a:lnTo>
                  <a:pt x="223804" y="150477"/>
                </a:lnTo>
                <a:lnTo>
                  <a:pt x="251458" y="164340"/>
                </a:lnTo>
                <a:lnTo>
                  <a:pt x="251594" y="87117"/>
                </a:lnTo>
                <a:lnTo>
                  <a:pt x="364876" y="87117"/>
                </a:lnTo>
                <a:lnTo>
                  <a:pt x="364920" y="61338"/>
                </a:lnTo>
                <a:lnTo>
                  <a:pt x="273761" y="61118"/>
                </a:lnTo>
                <a:lnTo>
                  <a:pt x="257943" y="60077"/>
                </a:lnTo>
                <a:lnTo>
                  <a:pt x="242407" y="57067"/>
                </a:lnTo>
                <a:lnTo>
                  <a:pt x="227368" y="52143"/>
                </a:lnTo>
                <a:lnTo>
                  <a:pt x="213040" y="45359"/>
                </a:lnTo>
                <a:lnTo>
                  <a:pt x="199702" y="37977"/>
                </a:lnTo>
                <a:close/>
              </a:path>
              <a:path w="365125" h="296545">
                <a:moveTo>
                  <a:pt x="181066" y="27664"/>
                </a:moveTo>
                <a:lnTo>
                  <a:pt x="98866" y="27664"/>
                </a:lnTo>
                <a:lnTo>
                  <a:pt x="106321" y="28334"/>
                </a:lnTo>
                <a:lnTo>
                  <a:pt x="113650" y="29653"/>
                </a:lnTo>
                <a:lnTo>
                  <a:pt x="113535" y="95180"/>
                </a:lnTo>
                <a:lnTo>
                  <a:pt x="141178" y="109043"/>
                </a:lnTo>
                <a:lnTo>
                  <a:pt x="141304" y="37977"/>
                </a:lnTo>
                <a:lnTo>
                  <a:pt x="199702" y="37977"/>
                </a:lnTo>
                <a:lnTo>
                  <a:pt x="181066" y="27664"/>
                </a:lnTo>
                <a:close/>
              </a:path>
            </a:pathLst>
          </a:custGeom>
          <a:solidFill>
            <a:srgbClr val="0C62FB"/>
          </a:solidFill>
        </p:spPr>
        <p:txBody>
          <a:bodyPr wrap="square" lIns="0" tIns="0" rIns="0" bIns="0" rtlCol="0">
            <a:noAutofit/>
          </a:bodyPr>
          <a:lstStyle/>
          <a:p>
            <a:endParaRPr sz="661"/>
          </a:p>
        </p:txBody>
      </p:sp>
      <p:sp>
        <p:nvSpPr>
          <p:cNvPr id="18" name="object 16"/>
          <p:cNvSpPr/>
          <p:nvPr/>
        </p:nvSpPr>
        <p:spPr>
          <a:xfrm>
            <a:off x="609444" y="3162132"/>
            <a:ext cx="199810" cy="199810"/>
          </a:xfrm>
          <a:custGeom>
            <a:avLst/>
            <a:gdLst/>
            <a:ahLst/>
            <a:cxnLst/>
            <a:rect l="l" t="t" r="r" b="b"/>
            <a:pathLst>
              <a:path w="329565" h="329564">
                <a:moveTo>
                  <a:pt x="27664" y="0"/>
                </a:moveTo>
                <a:lnTo>
                  <a:pt x="0" y="0"/>
                </a:lnTo>
                <a:lnTo>
                  <a:pt x="0" y="329173"/>
                </a:lnTo>
                <a:lnTo>
                  <a:pt x="329173" y="329173"/>
                </a:lnTo>
                <a:lnTo>
                  <a:pt x="329173" y="301509"/>
                </a:lnTo>
                <a:lnTo>
                  <a:pt x="27664" y="301509"/>
                </a:lnTo>
                <a:lnTo>
                  <a:pt x="27664" y="0"/>
                </a:lnTo>
                <a:close/>
              </a:path>
              <a:path w="329565" h="329564">
                <a:moveTo>
                  <a:pt x="89641" y="222506"/>
                </a:moveTo>
                <a:lnTo>
                  <a:pt x="82222" y="224005"/>
                </a:lnTo>
                <a:lnTo>
                  <a:pt x="76161" y="228095"/>
                </a:lnTo>
                <a:lnTo>
                  <a:pt x="72073" y="234159"/>
                </a:lnTo>
                <a:lnTo>
                  <a:pt x="70573" y="241584"/>
                </a:lnTo>
                <a:lnTo>
                  <a:pt x="72073" y="249003"/>
                </a:lnTo>
                <a:lnTo>
                  <a:pt x="76161" y="255064"/>
                </a:lnTo>
                <a:lnTo>
                  <a:pt x="82222" y="259152"/>
                </a:lnTo>
                <a:lnTo>
                  <a:pt x="89641" y="260651"/>
                </a:lnTo>
                <a:lnTo>
                  <a:pt x="97064" y="259152"/>
                </a:lnTo>
                <a:lnTo>
                  <a:pt x="103125" y="255064"/>
                </a:lnTo>
                <a:lnTo>
                  <a:pt x="107210" y="249003"/>
                </a:lnTo>
                <a:lnTo>
                  <a:pt x="108708" y="241584"/>
                </a:lnTo>
                <a:lnTo>
                  <a:pt x="107210" y="234159"/>
                </a:lnTo>
                <a:lnTo>
                  <a:pt x="103125" y="228095"/>
                </a:lnTo>
                <a:lnTo>
                  <a:pt x="97064" y="224005"/>
                </a:lnTo>
                <a:lnTo>
                  <a:pt x="89641" y="222506"/>
                </a:lnTo>
                <a:close/>
              </a:path>
              <a:path w="329565" h="329564">
                <a:moveTo>
                  <a:pt x="173481" y="222506"/>
                </a:moveTo>
                <a:lnTo>
                  <a:pt x="166062" y="224005"/>
                </a:lnTo>
                <a:lnTo>
                  <a:pt x="160001" y="228095"/>
                </a:lnTo>
                <a:lnTo>
                  <a:pt x="155913" y="234159"/>
                </a:lnTo>
                <a:lnTo>
                  <a:pt x="154414" y="241584"/>
                </a:lnTo>
                <a:lnTo>
                  <a:pt x="155913" y="249003"/>
                </a:lnTo>
                <a:lnTo>
                  <a:pt x="160001" y="255064"/>
                </a:lnTo>
                <a:lnTo>
                  <a:pt x="166062" y="259152"/>
                </a:lnTo>
                <a:lnTo>
                  <a:pt x="173481" y="260651"/>
                </a:lnTo>
                <a:lnTo>
                  <a:pt x="180904" y="259152"/>
                </a:lnTo>
                <a:lnTo>
                  <a:pt x="186965" y="255064"/>
                </a:lnTo>
                <a:lnTo>
                  <a:pt x="191051" y="249003"/>
                </a:lnTo>
                <a:lnTo>
                  <a:pt x="192549" y="241584"/>
                </a:lnTo>
                <a:lnTo>
                  <a:pt x="191051" y="234159"/>
                </a:lnTo>
                <a:lnTo>
                  <a:pt x="186965" y="228095"/>
                </a:lnTo>
                <a:lnTo>
                  <a:pt x="180904" y="224005"/>
                </a:lnTo>
                <a:lnTo>
                  <a:pt x="173481" y="222506"/>
                </a:lnTo>
                <a:close/>
              </a:path>
              <a:path w="329565" h="329564">
                <a:moveTo>
                  <a:pt x="89641" y="138665"/>
                </a:moveTo>
                <a:lnTo>
                  <a:pt x="82222" y="140165"/>
                </a:lnTo>
                <a:lnTo>
                  <a:pt x="76161" y="144253"/>
                </a:lnTo>
                <a:lnTo>
                  <a:pt x="72073" y="150314"/>
                </a:lnTo>
                <a:lnTo>
                  <a:pt x="70573" y="157733"/>
                </a:lnTo>
                <a:lnTo>
                  <a:pt x="72073" y="165156"/>
                </a:lnTo>
                <a:lnTo>
                  <a:pt x="76161" y="171217"/>
                </a:lnTo>
                <a:lnTo>
                  <a:pt x="82222" y="175302"/>
                </a:lnTo>
                <a:lnTo>
                  <a:pt x="89641" y="176800"/>
                </a:lnTo>
                <a:lnTo>
                  <a:pt x="97064" y="175302"/>
                </a:lnTo>
                <a:lnTo>
                  <a:pt x="103125" y="171217"/>
                </a:lnTo>
                <a:lnTo>
                  <a:pt x="107210" y="165156"/>
                </a:lnTo>
                <a:lnTo>
                  <a:pt x="108708" y="157733"/>
                </a:lnTo>
                <a:lnTo>
                  <a:pt x="107210" y="150314"/>
                </a:lnTo>
                <a:lnTo>
                  <a:pt x="103125" y="144253"/>
                </a:lnTo>
                <a:lnTo>
                  <a:pt x="97064" y="140165"/>
                </a:lnTo>
                <a:lnTo>
                  <a:pt x="89641" y="138665"/>
                </a:lnTo>
                <a:close/>
              </a:path>
              <a:path w="329565" h="329564">
                <a:moveTo>
                  <a:pt x="173481" y="138665"/>
                </a:moveTo>
                <a:lnTo>
                  <a:pt x="166062" y="140165"/>
                </a:lnTo>
                <a:lnTo>
                  <a:pt x="160001" y="144253"/>
                </a:lnTo>
                <a:lnTo>
                  <a:pt x="155913" y="150314"/>
                </a:lnTo>
                <a:lnTo>
                  <a:pt x="154414" y="157733"/>
                </a:lnTo>
                <a:lnTo>
                  <a:pt x="155913" y="165156"/>
                </a:lnTo>
                <a:lnTo>
                  <a:pt x="160001" y="171217"/>
                </a:lnTo>
                <a:lnTo>
                  <a:pt x="166062" y="175302"/>
                </a:lnTo>
                <a:lnTo>
                  <a:pt x="173481" y="176800"/>
                </a:lnTo>
                <a:lnTo>
                  <a:pt x="180904" y="175302"/>
                </a:lnTo>
                <a:lnTo>
                  <a:pt x="186965" y="171217"/>
                </a:lnTo>
                <a:lnTo>
                  <a:pt x="191051" y="165156"/>
                </a:lnTo>
                <a:lnTo>
                  <a:pt x="192549" y="157733"/>
                </a:lnTo>
                <a:lnTo>
                  <a:pt x="191051" y="150314"/>
                </a:lnTo>
                <a:lnTo>
                  <a:pt x="186965" y="144253"/>
                </a:lnTo>
                <a:lnTo>
                  <a:pt x="180904" y="140165"/>
                </a:lnTo>
                <a:lnTo>
                  <a:pt x="173481" y="138665"/>
                </a:lnTo>
                <a:close/>
              </a:path>
              <a:path w="329565" h="329564">
                <a:moveTo>
                  <a:pt x="257332" y="138665"/>
                </a:moveTo>
                <a:lnTo>
                  <a:pt x="249909" y="140165"/>
                </a:lnTo>
                <a:lnTo>
                  <a:pt x="243848" y="144253"/>
                </a:lnTo>
                <a:lnTo>
                  <a:pt x="239762" y="150314"/>
                </a:lnTo>
                <a:lnTo>
                  <a:pt x="238264" y="157733"/>
                </a:lnTo>
                <a:lnTo>
                  <a:pt x="239762" y="165156"/>
                </a:lnTo>
                <a:lnTo>
                  <a:pt x="243848" y="171217"/>
                </a:lnTo>
                <a:lnTo>
                  <a:pt x="249909" y="175302"/>
                </a:lnTo>
                <a:lnTo>
                  <a:pt x="257332" y="176800"/>
                </a:lnTo>
                <a:lnTo>
                  <a:pt x="264749" y="175302"/>
                </a:lnTo>
                <a:lnTo>
                  <a:pt x="270807" y="171217"/>
                </a:lnTo>
                <a:lnTo>
                  <a:pt x="274891" y="165156"/>
                </a:lnTo>
                <a:lnTo>
                  <a:pt x="276389" y="157733"/>
                </a:lnTo>
                <a:lnTo>
                  <a:pt x="274891" y="150314"/>
                </a:lnTo>
                <a:lnTo>
                  <a:pt x="270807" y="144253"/>
                </a:lnTo>
                <a:lnTo>
                  <a:pt x="264749" y="140165"/>
                </a:lnTo>
                <a:lnTo>
                  <a:pt x="257332" y="138665"/>
                </a:lnTo>
                <a:close/>
              </a:path>
              <a:path w="329565" h="329564">
                <a:moveTo>
                  <a:pt x="173481" y="54836"/>
                </a:moveTo>
                <a:lnTo>
                  <a:pt x="166062" y="56334"/>
                </a:lnTo>
                <a:lnTo>
                  <a:pt x="160001" y="60419"/>
                </a:lnTo>
                <a:lnTo>
                  <a:pt x="155913" y="66480"/>
                </a:lnTo>
                <a:lnTo>
                  <a:pt x="154414" y="73903"/>
                </a:lnTo>
                <a:lnTo>
                  <a:pt x="155913" y="81322"/>
                </a:lnTo>
                <a:lnTo>
                  <a:pt x="160001" y="87383"/>
                </a:lnTo>
                <a:lnTo>
                  <a:pt x="166062" y="91471"/>
                </a:lnTo>
                <a:lnTo>
                  <a:pt x="173481" y="92970"/>
                </a:lnTo>
                <a:lnTo>
                  <a:pt x="180904" y="91471"/>
                </a:lnTo>
                <a:lnTo>
                  <a:pt x="186965" y="87383"/>
                </a:lnTo>
                <a:lnTo>
                  <a:pt x="191051" y="81322"/>
                </a:lnTo>
                <a:lnTo>
                  <a:pt x="192549" y="73903"/>
                </a:lnTo>
                <a:lnTo>
                  <a:pt x="191051" y="66480"/>
                </a:lnTo>
                <a:lnTo>
                  <a:pt x="186965" y="60419"/>
                </a:lnTo>
                <a:lnTo>
                  <a:pt x="180904" y="56334"/>
                </a:lnTo>
                <a:lnTo>
                  <a:pt x="173481" y="54836"/>
                </a:lnTo>
                <a:close/>
              </a:path>
              <a:path w="329565" h="329564">
                <a:moveTo>
                  <a:pt x="257332" y="54836"/>
                </a:moveTo>
                <a:lnTo>
                  <a:pt x="249909" y="56334"/>
                </a:lnTo>
                <a:lnTo>
                  <a:pt x="243848" y="60419"/>
                </a:lnTo>
                <a:lnTo>
                  <a:pt x="239762" y="66480"/>
                </a:lnTo>
                <a:lnTo>
                  <a:pt x="238264" y="73903"/>
                </a:lnTo>
                <a:lnTo>
                  <a:pt x="239762" y="81322"/>
                </a:lnTo>
                <a:lnTo>
                  <a:pt x="243848" y="87383"/>
                </a:lnTo>
                <a:lnTo>
                  <a:pt x="249909" y="91471"/>
                </a:lnTo>
                <a:lnTo>
                  <a:pt x="257332" y="92970"/>
                </a:lnTo>
                <a:lnTo>
                  <a:pt x="264749" y="91471"/>
                </a:lnTo>
                <a:lnTo>
                  <a:pt x="270807" y="87383"/>
                </a:lnTo>
                <a:lnTo>
                  <a:pt x="274891" y="81322"/>
                </a:lnTo>
                <a:lnTo>
                  <a:pt x="276389" y="73903"/>
                </a:lnTo>
                <a:lnTo>
                  <a:pt x="274891" y="66480"/>
                </a:lnTo>
                <a:lnTo>
                  <a:pt x="270807" y="60419"/>
                </a:lnTo>
                <a:lnTo>
                  <a:pt x="264749" y="56334"/>
                </a:lnTo>
                <a:lnTo>
                  <a:pt x="257332" y="54836"/>
                </a:lnTo>
                <a:close/>
              </a:path>
            </a:pathLst>
          </a:custGeom>
          <a:solidFill>
            <a:srgbClr val="0C62FB"/>
          </a:solidFill>
        </p:spPr>
        <p:txBody>
          <a:bodyPr wrap="square" lIns="0" tIns="0" rIns="0" bIns="0" rtlCol="0">
            <a:noAutofit/>
          </a:bodyPr>
          <a:lstStyle/>
          <a:p>
            <a:endParaRPr sz="661"/>
          </a:p>
        </p:txBody>
      </p:sp>
      <p:sp>
        <p:nvSpPr>
          <p:cNvPr id="19" name="object 17"/>
          <p:cNvSpPr/>
          <p:nvPr/>
        </p:nvSpPr>
        <p:spPr>
          <a:xfrm>
            <a:off x="6205506" y="3162130"/>
            <a:ext cx="239465" cy="190571"/>
          </a:xfrm>
          <a:custGeom>
            <a:avLst/>
            <a:gdLst/>
            <a:ahLst/>
            <a:cxnLst/>
            <a:rect l="l" t="t" r="r" b="b"/>
            <a:pathLst>
              <a:path w="394970" h="314325">
                <a:moveTo>
                  <a:pt x="268473" y="0"/>
                </a:moveTo>
                <a:lnTo>
                  <a:pt x="126048" y="0"/>
                </a:lnTo>
                <a:lnTo>
                  <a:pt x="77030" y="9920"/>
                </a:lnTo>
                <a:lnTo>
                  <a:pt x="36959" y="36959"/>
                </a:lnTo>
                <a:lnTo>
                  <a:pt x="9920" y="77030"/>
                </a:lnTo>
                <a:lnTo>
                  <a:pt x="0" y="126048"/>
                </a:lnTo>
                <a:lnTo>
                  <a:pt x="9920" y="175066"/>
                </a:lnTo>
                <a:lnTo>
                  <a:pt x="36959" y="215137"/>
                </a:lnTo>
                <a:lnTo>
                  <a:pt x="77030" y="242176"/>
                </a:lnTo>
                <a:lnTo>
                  <a:pt x="126048" y="252097"/>
                </a:lnTo>
                <a:lnTo>
                  <a:pt x="184622" y="252097"/>
                </a:lnTo>
                <a:lnTo>
                  <a:pt x="196994" y="276899"/>
                </a:lnTo>
                <a:lnTo>
                  <a:pt x="216189" y="296509"/>
                </a:lnTo>
                <a:lnTo>
                  <a:pt x="240682" y="309396"/>
                </a:lnTo>
                <a:lnTo>
                  <a:pt x="268944" y="314032"/>
                </a:lnTo>
                <a:lnTo>
                  <a:pt x="268944" y="286357"/>
                </a:lnTo>
                <a:lnTo>
                  <a:pt x="246047" y="281872"/>
                </a:lnTo>
                <a:lnTo>
                  <a:pt x="227123" y="269606"/>
                </a:lnTo>
                <a:lnTo>
                  <a:pt x="213956" y="251345"/>
                </a:lnTo>
                <a:lnTo>
                  <a:pt x="208328" y="228872"/>
                </a:lnTo>
                <a:lnTo>
                  <a:pt x="208328" y="224432"/>
                </a:lnTo>
                <a:lnTo>
                  <a:pt x="126048" y="224432"/>
                </a:lnTo>
                <a:lnTo>
                  <a:pt x="87789" y="216689"/>
                </a:lnTo>
                <a:lnTo>
                  <a:pt x="56512" y="195584"/>
                </a:lnTo>
                <a:lnTo>
                  <a:pt x="35407" y="164307"/>
                </a:lnTo>
                <a:lnTo>
                  <a:pt x="27664" y="126048"/>
                </a:lnTo>
                <a:lnTo>
                  <a:pt x="35407" y="87789"/>
                </a:lnTo>
                <a:lnTo>
                  <a:pt x="56512" y="56512"/>
                </a:lnTo>
                <a:lnTo>
                  <a:pt x="87789" y="35407"/>
                </a:lnTo>
                <a:lnTo>
                  <a:pt x="126048" y="27664"/>
                </a:lnTo>
                <a:lnTo>
                  <a:pt x="343786" y="27664"/>
                </a:lnTo>
                <a:lnTo>
                  <a:pt x="317491" y="9920"/>
                </a:lnTo>
                <a:lnTo>
                  <a:pt x="268473" y="0"/>
                </a:lnTo>
                <a:close/>
              </a:path>
              <a:path w="394970" h="314325">
                <a:moveTo>
                  <a:pt x="343786" y="27664"/>
                </a:moveTo>
                <a:lnTo>
                  <a:pt x="268473" y="27664"/>
                </a:lnTo>
                <a:lnTo>
                  <a:pt x="306732" y="35407"/>
                </a:lnTo>
                <a:lnTo>
                  <a:pt x="338009" y="56512"/>
                </a:lnTo>
                <a:lnTo>
                  <a:pt x="359114" y="87789"/>
                </a:lnTo>
                <a:lnTo>
                  <a:pt x="366857" y="126048"/>
                </a:lnTo>
                <a:lnTo>
                  <a:pt x="359114" y="164307"/>
                </a:lnTo>
                <a:lnTo>
                  <a:pt x="338009" y="195584"/>
                </a:lnTo>
                <a:lnTo>
                  <a:pt x="306732" y="216689"/>
                </a:lnTo>
                <a:lnTo>
                  <a:pt x="268473" y="224432"/>
                </a:lnTo>
                <a:lnTo>
                  <a:pt x="268473" y="252097"/>
                </a:lnTo>
                <a:lnTo>
                  <a:pt x="317491" y="242176"/>
                </a:lnTo>
                <a:lnTo>
                  <a:pt x="357562" y="215137"/>
                </a:lnTo>
                <a:lnTo>
                  <a:pt x="384601" y="175066"/>
                </a:lnTo>
                <a:lnTo>
                  <a:pt x="394522" y="126048"/>
                </a:lnTo>
                <a:lnTo>
                  <a:pt x="384601" y="77030"/>
                </a:lnTo>
                <a:lnTo>
                  <a:pt x="357562" y="36959"/>
                </a:lnTo>
                <a:lnTo>
                  <a:pt x="343786" y="27664"/>
                </a:lnTo>
                <a:close/>
              </a:path>
              <a:path w="394970" h="314325">
                <a:moveTo>
                  <a:pt x="123106" y="105232"/>
                </a:moveTo>
                <a:lnTo>
                  <a:pt x="115498" y="106768"/>
                </a:lnTo>
                <a:lnTo>
                  <a:pt x="109288" y="110957"/>
                </a:lnTo>
                <a:lnTo>
                  <a:pt x="105102" y="117168"/>
                </a:lnTo>
                <a:lnTo>
                  <a:pt x="103567" y="124771"/>
                </a:lnTo>
                <a:lnTo>
                  <a:pt x="105102" y="132379"/>
                </a:lnTo>
                <a:lnTo>
                  <a:pt x="109288" y="138593"/>
                </a:lnTo>
                <a:lnTo>
                  <a:pt x="115498" y="142783"/>
                </a:lnTo>
                <a:lnTo>
                  <a:pt x="123106" y="144320"/>
                </a:lnTo>
                <a:lnTo>
                  <a:pt x="130709" y="142783"/>
                </a:lnTo>
                <a:lnTo>
                  <a:pt x="136919" y="138593"/>
                </a:lnTo>
                <a:lnTo>
                  <a:pt x="141108" y="132379"/>
                </a:lnTo>
                <a:lnTo>
                  <a:pt x="142644" y="124771"/>
                </a:lnTo>
                <a:lnTo>
                  <a:pt x="141108" y="117168"/>
                </a:lnTo>
                <a:lnTo>
                  <a:pt x="136919" y="110957"/>
                </a:lnTo>
                <a:lnTo>
                  <a:pt x="130709" y="106768"/>
                </a:lnTo>
                <a:lnTo>
                  <a:pt x="123106" y="105232"/>
                </a:lnTo>
                <a:close/>
              </a:path>
              <a:path w="394970" h="314325">
                <a:moveTo>
                  <a:pt x="197261" y="105232"/>
                </a:moveTo>
                <a:lnTo>
                  <a:pt x="189653" y="106768"/>
                </a:lnTo>
                <a:lnTo>
                  <a:pt x="183443" y="110957"/>
                </a:lnTo>
                <a:lnTo>
                  <a:pt x="179257" y="117168"/>
                </a:lnTo>
                <a:lnTo>
                  <a:pt x="177722" y="124771"/>
                </a:lnTo>
                <a:lnTo>
                  <a:pt x="179257" y="132379"/>
                </a:lnTo>
                <a:lnTo>
                  <a:pt x="183443" y="138593"/>
                </a:lnTo>
                <a:lnTo>
                  <a:pt x="189653" y="142783"/>
                </a:lnTo>
                <a:lnTo>
                  <a:pt x="197261" y="144320"/>
                </a:lnTo>
                <a:lnTo>
                  <a:pt x="204868" y="142783"/>
                </a:lnTo>
                <a:lnTo>
                  <a:pt x="211078" y="138593"/>
                </a:lnTo>
                <a:lnTo>
                  <a:pt x="215264" y="132379"/>
                </a:lnTo>
                <a:lnTo>
                  <a:pt x="216799" y="124771"/>
                </a:lnTo>
                <a:lnTo>
                  <a:pt x="215264" y="117168"/>
                </a:lnTo>
                <a:lnTo>
                  <a:pt x="211078" y="110957"/>
                </a:lnTo>
                <a:lnTo>
                  <a:pt x="204868" y="106768"/>
                </a:lnTo>
                <a:lnTo>
                  <a:pt x="197261" y="105232"/>
                </a:lnTo>
                <a:close/>
              </a:path>
              <a:path w="394970" h="314325">
                <a:moveTo>
                  <a:pt x="271415" y="105232"/>
                </a:moveTo>
                <a:lnTo>
                  <a:pt x="263808" y="106768"/>
                </a:lnTo>
                <a:lnTo>
                  <a:pt x="257598" y="110957"/>
                </a:lnTo>
                <a:lnTo>
                  <a:pt x="253411" y="117168"/>
                </a:lnTo>
                <a:lnTo>
                  <a:pt x="251877" y="124771"/>
                </a:lnTo>
                <a:lnTo>
                  <a:pt x="253411" y="132379"/>
                </a:lnTo>
                <a:lnTo>
                  <a:pt x="257598" y="138593"/>
                </a:lnTo>
                <a:lnTo>
                  <a:pt x="263808" y="142783"/>
                </a:lnTo>
                <a:lnTo>
                  <a:pt x="271415" y="144320"/>
                </a:lnTo>
                <a:lnTo>
                  <a:pt x="279023" y="142783"/>
                </a:lnTo>
                <a:lnTo>
                  <a:pt x="285233" y="138593"/>
                </a:lnTo>
                <a:lnTo>
                  <a:pt x="289419" y="132379"/>
                </a:lnTo>
                <a:lnTo>
                  <a:pt x="290954" y="124771"/>
                </a:lnTo>
                <a:lnTo>
                  <a:pt x="289419" y="117168"/>
                </a:lnTo>
                <a:lnTo>
                  <a:pt x="285233" y="110957"/>
                </a:lnTo>
                <a:lnTo>
                  <a:pt x="279023" y="106768"/>
                </a:lnTo>
                <a:lnTo>
                  <a:pt x="271415" y="105232"/>
                </a:lnTo>
                <a:close/>
              </a:path>
            </a:pathLst>
          </a:custGeom>
          <a:solidFill>
            <a:srgbClr val="0C62FB"/>
          </a:solidFill>
        </p:spPr>
        <p:txBody>
          <a:bodyPr wrap="square" lIns="0" tIns="0" rIns="0" bIns="0" rtlCol="0">
            <a:noAutofit/>
          </a:bodyPr>
          <a:lstStyle/>
          <a:p>
            <a:endParaRPr sz="661"/>
          </a:p>
        </p:txBody>
      </p:sp>
      <p:sp>
        <p:nvSpPr>
          <p:cNvPr id="22" name="object 5">
            <a:extLst>
              <a:ext uri="{FF2B5EF4-FFF2-40B4-BE49-F238E27FC236}">
                <a16:creationId xmlns:a16="http://schemas.microsoft.com/office/drawing/2014/main" id="{6E1C163C-FECA-E546-95E6-F45C28168CAF}"/>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23" name="object 2">
            <a:extLst>
              <a:ext uri="{FF2B5EF4-FFF2-40B4-BE49-F238E27FC236}">
                <a16:creationId xmlns:a16="http://schemas.microsoft.com/office/drawing/2014/main" id="{E44D8F4C-04CB-8D48-8738-8F0103976B0C}"/>
              </a:ext>
            </a:extLst>
          </p:cNvPr>
          <p:cNvSpPr txBox="1">
            <a:spLocks/>
          </p:cNvSpPr>
          <p:nvPr/>
        </p:nvSpPr>
        <p:spPr>
          <a:xfrm>
            <a:off x="601741" y="1204524"/>
            <a:ext cx="7321471" cy="953217"/>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151527"/>
                </a:solidFill>
              </a:rPr>
              <a:t>Slide headline</a:t>
            </a:r>
          </a:p>
        </p:txBody>
      </p:sp>
    </p:spTree>
    <p:extLst>
      <p:ext uri="{BB962C8B-B14F-4D97-AF65-F5344CB8AC3E}">
        <p14:creationId xmlns:p14="http://schemas.microsoft.com/office/powerpoint/2010/main" val="3494942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1">
            <a:extLst>
              <a:ext uri="{FF2B5EF4-FFF2-40B4-BE49-F238E27FC236}">
                <a16:creationId xmlns:a16="http://schemas.microsoft.com/office/drawing/2014/main" id="{04FE2DF1-A308-CF4D-8EB7-0AA474FC2E82}"/>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21</a:t>
            </a:fld>
            <a:endParaRPr lang="en-GB"/>
          </a:p>
        </p:txBody>
      </p:sp>
      <p:sp>
        <p:nvSpPr>
          <p:cNvPr id="5" name="object 2"/>
          <p:cNvSpPr/>
          <p:nvPr/>
        </p:nvSpPr>
        <p:spPr>
          <a:xfrm>
            <a:off x="9194257" y="3200219"/>
            <a:ext cx="0" cy="2793497"/>
          </a:xfrm>
          <a:custGeom>
            <a:avLst/>
            <a:gdLst/>
            <a:ahLst/>
            <a:cxnLst/>
            <a:rect l="l" t="t" r="r" b="b"/>
            <a:pathLst>
              <a:path h="4607559">
                <a:moveTo>
                  <a:pt x="0" y="0"/>
                </a:moveTo>
                <a:lnTo>
                  <a:pt x="0" y="4607189"/>
                </a:lnTo>
              </a:path>
            </a:pathLst>
          </a:custGeom>
          <a:ln w="5235">
            <a:solidFill>
              <a:srgbClr val="939598"/>
            </a:solidFill>
          </a:ln>
        </p:spPr>
        <p:txBody>
          <a:bodyPr wrap="square" lIns="0" tIns="0" rIns="0" bIns="0" rtlCol="0">
            <a:noAutofit/>
          </a:bodyPr>
          <a:lstStyle/>
          <a:p>
            <a:endParaRPr sz="661"/>
          </a:p>
        </p:txBody>
      </p:sp>
      <p:sp>
        <p:nvSpPr>
          <p:cNvPr id="22" name="object 11"/>
          <p:cNvSpPr txBox="1"/>
          <p:nvPr/>
        </p:nvSpPr>
        <p:spPr>
          <a:xfrm>
            <a:off x="601740" y="3135699"/>
            <a:ext cx="222910" cy="224774"/>
          </a:xfrm>
          <a:prstGeom prst="rect">
            <a:avLst/>
          </a:prstGeom>
        </p:spPr>
        <p:txBody>
          <a:bodyPr vert="horz" wrap="square" lIns="0" tIns="9240" rIns="0" bIns="0" rtlCol="0">
            <a:noAutofit/>
          </a:bodyPr>
          <a:lstStyle/>
          <a:p>
            <a:pPr marL="7700">
              <a:spcBef>
                <a:spcPts val="73"/>
              </a:spcBef>
            </a:pPr>
            <a:r>
              <a:rPr lang="en-US" sz="1400" b="1" spc="18">
                <a:solidFill>
                  <a:srgbClr val="0C62FB"/>
                </a:solidFill>
                <a:latin typeface="Slalom Sans Bold"/>
                <a:cs typeface="Slalom Sans Bold"/>
              </a:rPr>
              <a:t>01</a:t>
            </a:r>
            <a:endParaRPr lang="en-US" sz="1400">
              <a:latin typeface="Slalom Sans"/>
              <a:cs typeface="Slalom Sans"/>
            </a:endParaRPr>
          </a:p>
        </p:txBody>
      </p:sp>
      <p:sp>
        <p:nvSpPr>
          <p:cNvPr id="23" name="object 12"/>
          <p:cNvSpPr txBox="1"/>
          <p:nvPr/>
        </p:nvSpPr>
        <p:spPr>
          <a:xfrm>
            <a:off x="3399774" y="3135699"/>
            <a:ext cx="256404" cy="224774"/>
          </a:xfrm>
          <a:prstGeom prst="rect">
            <a:avLst/>
          </a:prstGeom>
        </p:spPr>
        <p:txBody>
          <a:bodyPr vert="horz" wrap="square" lIns="0" tIns="9240" rIns="0" bIns="0" rtlCol="0">
            <a:noAutofit/>
          </a:bodyPr>
          <a:lstStyle/>
          <a:p>
            <a:pPr marL="7700">
              <a:spcBef>
                <a:spcPts val="73"/>
              </a:spcBef>
            </a:pPr>
            <a:r>
              <a:rPr lang="en-US" sz="1400" b="1" spc="-6">
                <a:solidFill>
                  <a:srgbClr val="0C62FB"/>
                </a:solidFill>
                <a:latin typeface="Slalom Sans Bold"/>
                <a:cs typeface="Slalom Sans Bold"/>
              </a:rPr>
              <a:t>02</a:t>
            </a:r>
            <a:endParaRPr lang="en-US" sz="1400">
              <a:latin typeface="Slalom Sans"/>
              <a:cs typeface="Slalom Sans"/>
            </a:endParaRPr>
          </a:p>
        </p:txBody>
      </p:sp>
      <p:sp>
        <p:nvSpPr>
          <p:cNvPr id="24" name="object 13"/>
          <p:cNvSpPr txBox="1"/>
          <p:nvPr/>
        </p:nvSpPr>
        <p:spPr>
          <a:xfrm>
            <a:off x="6197543" y="3135699"/>
            <a:ext cx="254864" cy="224774"/>
          </a:xfrm>
          <a:prstGeom prst="rect">
            <a:avLst/>
          </a:prstGeom>
        </p:spPr>
        <p:txBody>
          <a:bodyPr vert="horz" wrap="square" lIns="0" tIns="9240" rIns="0" bIns="0" rtlCol="0">
            <a:noAutofit/>
          </a:bodyPr>
          <a:lstStyle/>
          <a:p>
            <a:pPr marL="7700">
              <a:spcBef>
                <a:spcPts val="73"/>
              </a:spcBef>
            </a:pPr>
            <a:r>
              <a:rPr lang="en-US" sz="1400" b="1" spc="-6">
                <a:solidFill>
                  <a:srgbClr val="0C62FB"/>
                </a:solidFill>
                <a:latin typeface="Slalom Sans Bold"/>
                <a:cs typeface="Slalom Sans Bold"/>
              </a:rPr>
              <a:t>03</a:t>
            </a:r>
            <a:endParaRPr lang="en-US" sz="1400">
              <a:latin typeface="Slalom Sans"/>
              <a:cs typeface="Slalom Sans"/>
            </a:endParaRPr>
          </a:p>
        </p:txBody>
      </p:sp>
      <p:sp>
        <p:nvSpPr>
          <p:cNvPr id="25" name="object 15"/>
          <p:cNvSpPr txBox="1"/>
          <p:nvPr/>
        </p:nvSpPr>
        <p:spPr>
          <a:xfrm>
            <a:off x="3399774" y="4687616"/>
            <a:ext cx="264103" cy="224774"/>
          </a:xfrm>
          <a:prstGeom prst="rect">
            <a:avLst/>
          </a:prstGeom>
        </p:spPr>
        <p:txBody>
          <a:bodyPr vert="horz" wrap="square" lIns="0" tIns="9240" rIns="0" bIns="0" rtlCol="0">
            <a:noAutofit/>
          </a:bodyPr>
          <a:lstStyle/>
          <a:p>
            <a:pPr marL="7700">
              <a:spcBef>
                <a:spcPts val="73"/>
              </a:spcBef>
            </a:pPr>
            <a:r>
              <a:rPr lang="en-US" sz="1400" b="1" spc="21">
                <a:solidFill>
                  <a:srgbClr val="0C62FB"/>
                </a:solidFill>
                <a:latin typeface="Slalom Sans Bold"/>
                <a:cs typeface="Slalom Sans Bold"/>
              </a:rPr>
              <a:t>05</a:t>
            </a:r>
            <a:endParaRPr lang="en-US" sz="1400">
              <a:latin typeface="Slalom Sans"/>
              <a:cs typeface="Slalom Sans"/>
            </a:endParaRPr>
          </a:p>
        </p:txBody>
      </p:sp>
      <p:sp>
        <p:nvSpPr>
          <p:cNvPr id="26" name="object 16"/>
          <p:cNvSpPr txBox="1"/>
          <p:nvPr/>
        </p:nvSpPr>
        <p:spPr>
          <a:xfrm>
            <a:off x="6197543" y="4687616"/>
            <a:ext cx="264874" cy="224774"/>
          </a:xfrm>
          <a:prstGeom prst="rect">
            <a:avLst/>
          </a:prstGeom>
        </p:spPr>
        <p:txBody>
          <a:bodyPr vert="horz" wrap="square" lIns="0" tIns="9240" rIns="0" bIns="0" rtlCol="0">
            <a:noAutofit/>
          </a:bodyPr>
          <a:lstStyle/>
          <a:p>
            <a:pPr marL="7700">
              <a:spcBef>
                <a:spcPts val="73"/>
              </a:spcBef>
            </a:pPr>
            <a:r>
              <a:rPr lang="en-US" sz="1400" b="1" spc="21">
                <a:solidFill>
                  <a:srgbClr val="0C62FB"/>
                </a:solidFill>
                <a:latin typeface="Slalom Sans Bold"/>
                <a:cs typeface="Slalom Sans Bold"/>
              </a:rPr>
              <a:t>06</a:t>
            </a:r>
            <a:endParaRPr lang="en-US" sz="1400">
              <a:latin typeface="Slalom Sans"/>
              <a:cs typeface="Slalom Sans"/>
            </a:endParaRPr>
          </a:p>
        </p:txBody>
      </p:sp>
      <p:sp>
        <p:nvSpPr>
          <p:cNvPr id="27" name="object 15"/>
          <p:cNvSpPr txBox="1"/>
          <p:nvPr/>
        </p:nvSpPr>
        <p:spPr>
          <a:xfrm>
            <a:off x="601740" y="4687616"/>
            <a:ext cx="374553" cy="224774"/>
          </a:xfrm>
          <a:prstGeom prst="rect">
            <a:avLst/>
          </a:prstGeom>
        </p:spPr>
        <p:txBody>
          <a:bodyPr vert="horz" wrap="square" lIns="0" tIns="9240" rIns="0" bIns="0" rtlCol="0">
            <a:noAutofit/>
          </a:bodyPr>
          <a:lstStyle/>
          <a:p>
            <a:pPr marL="7700">
              <a:spcBef>
                <a:spcPts val="73"/>
              </a:spcBef>
            </a:pPr>
            <a:r>
              <a:rPr lang="en-US" sz="1400" b="1" spc="21">
                <a:solidFill>
                  <a:srgbClr val="0C62FB"/>
                </a:solidFill>
                <a:latin typeface="Slalom Sans Bold"/>
                <a:cs typeface="Slalom Sans Bold"/>
              </a:rPr>
              <a:t>04</a:t>
            </a:r>
            <a:endParaRPr lang="en-US" sz="1400">
              <a:latin typeface="Slalom Sans"/>
              <a:cs typeface="Slalom Sans"/>
            </a:endParaRPr>
          </a:p>
        </p:txBody>
      </p:sp>
      <p:sp>
        <p:nvSpPr>
          <p:cNvPr id="21" name="object 5">
            <a:extLst>
              <a:ext uri="{FF2B5EF4-FFF2-40B4-BE49-F238E27FC236}">
                <a16:creationId xmlns:a16="http://schemas.microsoft.com/office/drawing/2014/main" id="{45F20B94-B30F-374B-9934-0055A7FD953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20" name="object 3">
            <a:extLst>
              <a:ext uri="{FF2B5EF4-FFF2-40B4-BE49-F238E27FC236}">
                <a16:creationId xmlns:a16="http://schemas.microsoft.com/office/drawing/2014/main" id="{5D25863A-C136-2649-B6C3-E863489FA4FD}"/>
              </a:ext>
            </a:extLst>
          </p:cNvPr>
          <p:cNvSpPr txBox="1"/>
          <p:nvPr/>
        </p:nvSpPr>
        <p:spPr>
          <a:xfrm>
            <a:off x="976293"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28" name="object 4">
            <a:extLst>
              <a:ext uri="{FF2B5EF4-FFF2-40B4-BE49-F238E27FC236}">
                <a16:creationId xmlns:a16="http://schemas.microsoft.com/office/drawing/2014/main" id="{183A0B42-948E-084E-BA0F-FD2732FDFECE}"/>
              </a:ext>
            </a:extLst>
          </p:cNvPr>
          <p:cNvSpPr txBox="1"/>
          <p:nvPr/>
        </p:nvSpPr>
        <p:spPr>
          <a:xfrm>
            <a:off x="976293"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9" name="object 5">
            <a:extLst>
              <a:ext uri="{FF2B5EF4-FFF2-40B4-BE49-F238E27FC236}">
                <a16:creationId xmlns:a16="http://schemas.microsoft.com/office/drawing/2014/main" id="{A8EFFEEA-04D6-AA4D-8C92-66ADBA2A813C}"/>
              </a:ext>
            </a:extLst>
          </p:cNvPr>
          <p:cNvSpPr txBox="1"/>
          <p:nvPr/>
        </p:nvSpPr>
        <p:spPr>
          <a:xfrm>
            <a:off x="3787023"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0" name="object 6">
            <a:extLst>
              <a:ext uri="{FF2B5EF4-FFF2-40B4-BE49-F238E27FC236}">
                <a16:creationId xmlns:a16="http://schemas.microsoft.com/office/drawing/2014/main" id="{97009E0F-DFD4-814C-BDC0-0D1335CD295B}"/>
              </a:ext>
            </a:extLst>
          </p:cNvPr>
          <p:cNvSpPr txBox="1"/>
          <p:nvPr/>
        </p:nvSpPr>
        <p:spPr>
          <a:xfrm>
            <a:off x="3787023"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1" name="object 7">
            <a:extLst>
              <a:ext uri="{FF2B5EF4-FFF2-40B4-BE49-F238E27FC236}">
                <a16:creationId xmlns:a16="http://schemas.microsoft.com/office/drawing/2014/main" id="{1AF722D5-9103-9A4B-AE6D-1A23F444D968}"/>
              </a:ext>
            </a:extLst>
          </p:cNvPr>
          <p:cNvSpPr txBox="1"/>
          <p:nvPr/>
        </p:nvSpPr>
        <p:spPr>
          <a:xfrm>
            <a:off x="6585057"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2" name="object 8">
            <a:extLst>
              <a:ext uri="{FF2B5EF4-FFF2-40B4-BE49-F238E27FC236}">
                <a16:creationId xmlns:a16="http://schemas.microsoft.com/office/drawing/2014/main" id="{D570DEEE-10DD-3A46-B661-A8CB51651297}"/>
              </a:ext>
            </a:extLst>
          </p:cNvPr>
          <p:cNvSpPr txBox="1"/>
          <p:nvPr/>
        </p:nvSpPr>
        <p:spPr>
          <a:xfrm>
            <a:off x="6585057"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3" name="object 9">
            <a:extLst>
              <a:ext uri="{FF2B5EF4-FFF2-40B4-BE49-F238E27FC236}">
                <a16:creationId xmlns:a16="http://schemas.microsoft.com/office/drawing/2014/main" id="{6A2A324F-EB80-9B46-8BFF-8BE7190DFE57}"/>
              </a:ext>
            </a:extLst>
          </p:cNvPr>
          <p:cNvSpPr txBox="1"/>
          <p:nvPr/>
        </p:nvSpPr>
        <p:spPr>
          <a:xfrm>
            <a:off x="9928519" y="3152141"/>
            <a:ext cx="1423677" cy="1986992"/>
          </a:xfrm>
          <a:prstGeom prst="rect">
            <a:avLst/>
          </a:prstGeom>
        </p:spPr>
        <p:txBody>
          <a:bodyPr vert="horz" wrap="square" lIns="0" tIns="9625" rIns="0" bIns="0" rtlCol="0">
            <a:noAutofit/>
          </a:bodyPr>
          <a:lstStyle/>
          <a:p>
            <a:pPr marL="7700">
              <a:spcBef>
                <a:spcPts val="76"/>
              </a:spcBef>
            </a:pPr>
            <a:r>
              <a:rPr lang="en-US" sz="1200" b="1" spc="9" dirty="0">
                <a:solidFill>
                  <a:srgbClr val="151527"/>
                </a:solidFill>
                <a:latin typeface="Slalom Sans Bold"/>
                <a:cs typeface="Slalom Sans Bold"/>
              </a:rPr>
              <a:t>O</a:t>
            </a:r>
            <a:r>
              <a:rPr sz="1200" b="1" spc="9" dirty="0">
                <a:solidFill>
                  <a:srgbClr val="151527"/>
                </a:solidFill>
                <a:latin typeface="Slalom Sans Bold"/>
                <a:cs typeface="Slalom Sans Bold"/>
              </a:rPr>
              <a:t>ptional list</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one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two</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three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four</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five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six</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seven</a:t>
            </a:r>
            <a:endParaRPr lang="en-US" sz="1000" dirty="0">
              <a:latin typeface="Slalom Sans Light" pitchFamily="2" charset="77"/>
              <a:cs typeface="SlalomSans-Light"/>
            </a:endParaRPr>
          </a:p>
        </p:txBody>
      </p:sp>
      <p:sp>
        <p:nvSpPr>
          <p:cNvPr id="34" name="object 2">
            <a:extLst>
              <a:ext uri="{FF2B5EF4-FFF2-40B4-BE49-F238E27FC236}">
                <a16:creationId xmlns:a16="http://schemas.microsoft.com/office/drawing/2014/main" id="{5EBF0D7D-1339-1C4F-9D76-8466CC68FA5B}"/>
              </a:ext>
            </a:extLst>
          </p:cNvPr>
          <p:cNvSpPr txBox="1">
            <a:spLocks/>
          </p:cNvSpPr>
          <p:nvPr/>
        </p:nvSpPr>
        <p:spPr>
          <a:xfrm>
            <a:off x="601741" y="1204524"/>
            <a:ext cx="7321471" cy="953217"/>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151527"/>
                </a:solidFill>
              </a:rPr>
              <a:t>Slide headline</a:t>
            </a:r>
          </a:p>
        </p:txBody>
      </p:sp>
    </p:spTree>
    <p:extLst>
      <p:ext uri="{BB962C8B-B14F-4D97-AF65-F5344CB8AC3E}">
        <p14:creationId xmlns:p14="http://schemas.microsoft.com/office/powerpoint/2010/main" val="1579472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49911AE6-B3AC-5443-A6FD-8B57513F0771}"/>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22</a:t>
            </a:fld>
            <a:endParaRPr lang="en-GB"/>
          </a:p>
        </p:txBody>
      </p:sp>
      <p:sp>
        <p:nvSpPr>
          <p:cNvPr id="5" name="object 2"/>
          <p:cNvSpPr txBox="1"/>
          <p:nvPr/>
        </p:nvSpPr>
        <p:spPr>
          <a:xfrm>
            <a:off x="601740" y="922176"/>
            <a:ext cx="2063672" cy="587071"/>
          </a:xfrm>
          <a:prstGeom prst="rect">
            <a:avLst/>
          </a:prstGeom>
        </p:spPr>
        <p:txBody>
          <a:bodyPr vert="horz" wrap="square" lIns="0" tIns="108953" rIns="0" bIns="0" rtlCol="0">
            <a:noAutofit/>
          </a:bodyPr>
          <a:lstStyle/>
          <a:p>
            <a:pPr marL="7700">
              <a:spcBef>
                <a:spcPts val="858"/>
              </a:spcBef>
            </a:pPr>
            <a:r>
              <a:rPr lang="en-US" sz="1400" b="1">
                <a:solidFill>
                  <a:srgbClr val="09091C"/>
                </a:solidFill>
                <a:latin typeface="Slalom Sans Bold"/>
                <a:cs typeface="Slalom Sans Bold"/>
              </a:rPr>
              <a:t>01</a:t>
            </a:r>
            <a:endParaRPr sz="1400">
              <a:latin typeface="Slalom Sans"/>
              <a:cs typeface="Slalom Sans"/>
            </a:endParaRPr>
          </a:p>
          <a:p>
            <a:pPr marL="7700">
              <a:spcBef>
                <a:spcPts val="646"/>
              </a:spcBef>
            </a:pPr>
            <a:r>
              <a:rPr lang="en-US" sz="1200" b="1">
                <a:solidFill>
                  <a:srgbClr val="151527"/>
                </a:solidFill>
                <a:latin typeface="Slalom Sans Bold"/>
                <a:cs typeface="Slalom Sans Bold"/>
              </a:rPr>
              <a:t>Subheadline</a:t>
            </a:r>
            <a:endParaRPr sz="1200">
              <a:latin typeface="Slalom Sans"/>
              <a:cs typeface="Slalom Sans"/>
            </a:endParaRPr>
          </a:p>
        </p:txBody>
      </p:sp>
      <p:sp>
        <p:nvSpPr>
          <p:cNvPr id="6" name="object 3"/>
          <p:cNvSpPr txBox="1"/>
          <p:nvPr/>
        </p:nvSpPr>
        <p:spPr>
          <a:xfrm>
            <a:off x="3399774" y="922176"/>
            <a:ext cx="1856438" cy="587071"/>
          </a:xfrm>
          <a:prstGeom prst="rect">
            <a:avLst/>
          </a:prstGeom>
        </p:spPr>
        <p:txBody>
          <a:bodyPr vert="horz" wrap="square" lIns="0" tIns="108953" rIns="0" bIns="0" rtlCol="0">
            <a:noAutofit/>
          </a:bodyPr>
          <a:lstStyle/>
          <a:p>
            <a:pPr marL="7700">
              <a:spcBef>
                <a:spcPts val="858"/>
              </a:spcBef>
            </a:pPr>
            <a:r>
              <a:rPr lang="en-US" sz="1400" b="1">
                <a:solidFill>
                  <a:srgbClr val="09091C"/>
                </a:solidFill>
                <a:latin typeface="Slalom Sans Bold"/>
                <a:cs typeface="Slalom Sans Bold"/>
              </a:rPr>
              <a:t>02</a:t>
            </a:r>
            <a:endParaRPr sz="1400">
              <a:latin typeface="Slalom Sans"/>
              <a:cs typeface="Slalom Sans"/>
            </a:endParaRPr>
          </a:p>
          <a:p>
            <a:pPr marL="7700">
              <a:spcBef>
                <a:spcPts val="646"/>
              </a:spcBef>
            </a:pPr>
            <a:r>
              <a:rPr lang="en-US" sz="1200" b="1">
                <a:solidFill>
                  <a:srgbClr val="151527"/>
                </a:solidFill>
                <a:latin typeface="Slalom Sans Bold"/>
                <a:cs typeface="Slalom Sans Bold"/>
              </a:rPr>
              <a:t>Subheadline</a:t>
            </a:r>
            <a:endParaRPr sz="1200">
              <a:latin typeface="Slalom Sans"/>
              <a:cs typeface="Slalom Sans"/>
            </a:endParaRPr>
          </a:p>
        </p:txBody>
      </p:sp>
      <p:sp>
        <p:nvSpPr>
          <p:cNvPr id="7" name="object 4"/>
          <p:cNvSpPr txBox="1"/>
          <p:nvPr/>
        </p:nvSpPr>
        <p:spPr>
          <a:xfrm>
            <a:off x="6197808" y="922176"/>
            <a:ext cx="1954003" cy="587071"/>
          </a:xfrm>
          <a:prstGeom prst="rect">
            <a:avLst/>
          </a:prstGeom>
        </p:spPr>
        <p:txBody>
          <a:bodyPr vert="horz" wrap="square" lIns="0" tIns="108953" rIns="0" bIns="0" rtlCol="0">
            <a:noAutofit/>
          </a:bodyPr>
          <a:lstStyle/>
          <a:p>
            <a:pPr marL="7700">
              <a:spcBef>
                <a:spcPts val="858"/>
              </a:spcBef>
            </a:pPr>
            <a:r>
              <a:rPr lang="en-US" sz="1400" b="1">
                <a:solidFill>
                  <a:srgbClr val="09091C"/>
                </a:solidFill>
                <a:latin typeface="Slalom Sans Bold"/>
                <a:cs typeface="Slalom Sans Bold"/>
              </a:rPr>
              <a:t>03</a:t>
            </a:r>
            <a:endParaRPr sz="1400">
              <a:latin typeface="Slalom Sans"/>
              <a:cs typeface="Slalom Sans"/>
            </a:endParaRPr>
          </a:p>
          <a:p>
            <a:pPr marL="7700">
              <a:spcBef>
                <a:spcPts val="646"/>
              </a:spcBef>
            </a:pPr>
            <a:r>
              <a:rPr lang="en-US" sz="1200" b="1">
                <a:solidFill>
                  <a:srgbClr val="151527"/>
                </a:solidFill>
                <a:latin typeface="Slalom Sans Bold"/>
                <a:cs typeface="Slalom Sans Bold"/>
              </a:rPr>
              <a:t>Subheadline</a:t>
            </a:r>
            <a:endParaRPr sz="1200">
              <a:latin typeface="Slalom Sans"/>
              <a:cs typeface="Slalom Sans"/>
            </a:endParaRPr>
          </a:p>
        </p:txBody>
      </p:sp>
      <p:sp>
        <p:nvSpPr>
          <p:cNvPr id="8" name="object 5"/>
          <p:cNvSpPr txBox="1"/>
          <p:nvPr/>
        </p:nvSpPr>
        <p:spPr>
          <a:xfrm>
            <a:off x="8995842" y="922176"/>
            <a:ext cx="2063672" cy="587071"/>
          </a:xfrm>
          <a:prstGeom prst="rect">
            <a:avLst/>
          </a:prstGeom>
        </p:spPr>
        <p:txBody>
          <a:bodyPr vert="horz" wrap="square" lIns="0" tIns="108953" rIns="0" bIns="0" rtlCol="0">
            <a:noAutofit/>
          </a:bodyPr>
          <a:lstStyle/>
          <a:p>
            <a:pPr marL="7700">
              <a:spcBef>
                <a:spcPts val="858"/>
              </a:spcBef>
            </a:pPr>
            <a:r>
              <a:rPr lang="en-US" sz="1400" b="1">
                <a:solidFill>
                  <a:srgbClr val="09091C"/>
                </a:solidFill>
                <a:latin typeface="Slalom Sans Bold"/>
                <a:cs typeface="Slalom Sans Bold"/>
              </a:rPr>
              <a:t>04</a:t>
            </a:r>
            <a:endParaRPr sz="1400">
              <a:latin typeface="Slalom Sans"/>
              <a:cs typeface="Slalom Sans"/>
            </a:endParaRPr>
          </a:p>
          <a:p>
            <a:pPr marL="7700">
              <a:spcBef>
                <a:spcPts val="646"/>
              </a:spcBef>
            </a:pPr>
            <a:r>
              <a:rPr lang="en-US" sz="1200" b="1">
                <a:solidFill>
                  <a:srgbClr val="151527"/>
                </a:solidFill>
                <a:latin typeface="Slalom Sans Bold"/>
                <a:cs typeface="Slalom Sans Bold"/>
              </a:rPr>
              <a:t>Subheadline</a:t>
            </a:r>
            <a:endParaRPr sz="1200">
              <a:latin typeface="Slalom Sans"/>
              <a:cs typeface="Slalom Sans"/>
            </a:endParaRPr>
          </a:p>
        </p:txBody>
      </p:sp>
      <p:sp>
        <p:nvSpPr>
          <p:cNvPr id="9" name="object 6"/>
          <p:cNvSpPr txBox="1"/>
          <p:nvPr/>
        </p:nvSpPr>
        <p:spPr>
          <a:xfrm>
            <a:off x="601741"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22" name="object 6">
            <a:extLst>
              <a:ext uri="{FF2B5EF4-FFF2-40B4-BE49-F238E27FC236}">
                <a16:creationId xmlns:a16="http://schemas.microsoft.com/office/drawing/2014/main" id="{CE08448F-EB84-6D4D-8911-9DF0DD57D1DF}"/>
              </a:ext>
            </a:extLst>
          </p:cNvPr>
          <p:cNvSpPr txBox="1"/>
          <p:nvPr/>
        </p:nvSpPr>
        <p:spPr>
          <a:xfrm>
            <a:off x="3408003"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3" name="object 6">
            <a:extLst>
              <a:ext uri="{FF2B5EF4-FFF2-40B4-BE49-F238E27FC236}">
                <a16:creationId xmlns:a16="http://schemas.microsoft.com/office/drawing/2014/main" id="{40F6AF69-09EF-4344-AED9-F75B9E23821F}"/>
              </a:ext>
            </a:extLst>
          </p:cNvPr>
          <p:cNvSpPr txBox="1"/>
          <p:nvPr/>
        </p:nvSpPr>
        <p:spPr>
          <a:xfrm>
            <a:off x="6214265"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4" name="object 6">
            <a:extLst>
              <a:ext uri="{FF2B5EF4-FFF2-40B4-BE49-F238E27FC236}">
                <a16:creationId xmlns:a16="http://schemas.microsoft.com/office/drawing/2014/main" id="{F8572C74-85B0-2946-90F1-CD4C728BD971}"/>
              </a:ext>
            </a:extLst>
          </p:cNvPr>
          <p:cNvSpPr txBox="1"/>
          <p:nvPr/>
        </p:nvSpPr>
        <p:spPr>
          <a:xfrm>
            <a:off x="9020527"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5" name="object 6">
            <a:extLst>
              <a:ext uri="{FF2B5EF4-FFF2-40B4-BE49-F238E27FC236}">
                <a16:creationId xmlns:a16="http://schemas.microsoft.com/office/drawing/2014/main" id="{12EB3908-584C-D34E-A6D2-A86B349AF879}"/>
              </a:ext>
            </a:extLst>
          </p:cNvPr>
          <p:cNvSpPr txBox="1"/>
          <p:nvPr/>
        </p:nvSpPr>
        <p:spPr>
          <a:xfrm>
            <a:off x="601741"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6" name="object 6">
            <a:extLst>
              <a:ext uri="{FF2B5EF4-FFF2-40B4-BE49-F238E27FC236}">
                <a16:creationId xmlns:a16="http://schemas.microsoft.com/office/drawing/2014/main" id="{6C759765-B00C-C241-98A6-4B4FB23056C2}"/>
              </a:ext>
            </a:extLst>
          </p:cNvPr>
          <p:cNvSpPr txBox="1"/>
          <p:nvPr/>
        </p:nvSpPr>
        <p:spPr>
          <a:xfrm>
            <a:off x="3408003"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7" name="object 6">
            <a:extLst>
              <a:ext uri="{FF2B5EF4-FFF2-40B4-BE49-F238E27FC236}">
                <a16:creationId xmlns:a16="http://schemas.microsoft.com/office/drawing/2014/main" id="{85CB77F2-318A-7440-8EF7-3AA008C264CA}"/>
              </a:ext>
            </a:extLst>
          </p:cNvPr>
          <p:cNvSpPr txBox="1"/>
          <p:nvPr/>
        </p:nvSpPr>
        <p:spPr>
          <a:xfrm>
            <a:off x="6214265"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8" name="object 6">
            <a:extLst>
              <a:ext uri="{FF2B5EF4-FFF2-40B4-BE49-F238E27FC236}">
                <a16:creationId xmlns:a16="http://schemas.microsoft.com/office/drawing/2014/main" id="{690252E8-1BA2-7149-85D4-69D02D6703A2}"/>
              </a:ext>
            </a:extLst>
          </p:cNvPr>
          <p:cNvSpPr txBox="1"/>
          <p:nvPr/>
        </p:nvSpPr>
        <p:spPr>
          <a:xfrm>
            <a:off x="9020527"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9" name="object 6">
            <a:extLst>
              <a:ext uri="{FF2B5EF4-FFF2-40B4-BE49-F238E27FC236}">
                <a16:creationId xmlns:a16="http://schemas.microsoft.com/office/drawing/2014/main" id="{08395565-CEDB-8844-854C-4D05AA2086AF}"/>
              </a:ext>
            </a:extLst>
          </p:cNvPr>
          <p:cNvSpPr txBox="1"/>
          <p:nvPr/>
        </p:nvSpPr>
        <p:spPr>
          <a:xfrm>
            <a:off x="601741"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0" name="object 6">
            <a:extLst>
              <a:ext uri="{FF2B5EF4-FFF2-40B4-BE49-F238E27FC236}">
                <a16:creationId xmlns:a16="http://schemas.microsoft.com/office/drawing/2014/main" id="{0972E853-A20A-C945-843A-F1C955581172}"/>
              </a:ext>
            </a:extLst>
          </p:cNvPr>
          <p:cNvSpPr txBox="1"/>
          <p:nvPr/>
        </p:nvSpPr>
        <p:spPr>
          <a:xfrm>
            <a:off x="3408003"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1" name="object 6">
            <a:extLst>
              <a:ext uri="{FF2B5EF4-FFF2-40B4-BE49-F238E27FC236}">
                <a16:creationId xmlns:a16="http://schemas.microsoft.com/office/drawing/2014/main" id="{34E74212-066A-204B-B814-7CD7B6A2CF9D}"/>
              </a:ext>
            </a:extLst>
          </p:cNvPr>
          <p:cNvSpPr txBox="1"/>
          <p:nvPr/>
        </p:nvSpPr>
        <p:spPr>
          <a:xfrm>
            <a:off x="6214265"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2" name="object 6">
            <a:extLst>
              <a:ext uri="{FF2B5EF4-FFF2-40B4-BE49-F238E27FC236}">
                <a16:creationId xmlns:a16="http://schemas.microsoft.com/office/drawing/2014/main" id="{3E1E61D3-E489-184E-811B-04ABD74441EC}"/>
              </a:ext>
            </a:extLst>
          </p:cNvPr>
          <p:cNvSpPr txBox="1"/>
          <p:nvPr/>
        </p:nvSpPr>
        <p:spPr>
          <a:xfrm>
            <a:off x="9020527"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Tree>
    <p:extLst>
      <p:ext uri="{BB962C8B-B14F-4D97-AF65-F5344CB8AC3E}">
        <p14:creationId xmlns:p14="http://schemas.microsoft.com/office/powerpoint/2010/main" val="1378833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27C4B178-935F-3543-8A11-9D17AB7A3982}"/>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23</a:t>
            </a:fld>
            <a:endParaRPr lang="en-GB"/>
          </a:p>
        </p:txBody>
      </p:sp>
      <p:sp>
        <p:nvSpPr>
          <p:cNvPr id="21" name="object 2">
            <a:extLst>
              <a:ext uri="{FF2B5EF4-FFF2-40B4-BE49-F238E27FC236}">
                <a16:creationId xmlns:a16="http://schemas.microsoft.com/office/drawing/2014/main" id="{C9009CB4-5EE9-0940-A16D-BA174A5CED02}"/>
              </a:ext>
            </a:extLst>
          </p:cNvPr>
          <p:cNvSpPr txBox="1"/>
          <p:nvPr/>
        </p:nvSpPr>
        <p:spPr>
          <a:xfrm>
            <a:off x="601740" y="922176"/>
            <a:ext cx="2063672" cy="587071"/>
          </a:xfrm>
          <a:prstGeom prst="rect">
            <a:avLst/>
          </a:prstGeom>
        </p:spPr>
        <p:txBody>
          <a:bodyPr vert="horz" wrap="square" lIns="0" tIns="108953" rIns="0" bIns="0" rtlCol="0">
            <a:noAutofit/>
          </a:bodyPr>
          <a:lstStyle/>
          <a:p>
            <a:pPr marL="7700">
              <a:spcBef>
                <a:spcPts val="858"/>
              </a:spcBef>
            </a:pPr>
            <a:r>
              <a:rPr lang="en-US" sz="1400" b="1">
                <a:solidFill>
                  <a:schemeClr val="bg1"/>
                </a:solidFill>
                <a:latin typeface="Slalom Sans Bold"/>
                <a:cs typeface="Slalom Sans Bold"/>
              </a:rPr>
              <a:t>01</a:t>
            </a:r>
            <a:endParaRPr sz="1400">
              <a:solidFill>
                <a:schemeClr val="bg1"/>
              </a:solidFill>
              <a:latin typeface="Slalom Sans"/>
              <a:cs typeface="Slalom Sans"/>
            </a:endParaRPr>
          </a:p>
          <a:p>
            <a:pPr marL="7700">
              <a:spcBef>
                <a:spcPts val="646"/>
              </a:spcBef>
            </a:pPr>
            <a:r>
              <a:rPr lang="en-US" sz="1200" b="1">
                <a:solidFill>
                  <a:schemeClr val="bg1"/>
                </a:solidFill>
                <a:latin typeface="Slalom Sans Bold"/>
                <a:cs typeface="Slalom Sans Bold"/>
              </a:rPr>
              <a:t>Subheadline</a:t>
            </a:r>
            <a:endParaRPr sz="1200">
              <a:solidFill>
                <a:schemeClr val="bg1"/>
              </a:solidFill>
              <a:latin typeface="Slalom Sans"/>
              <a:cs typeface="Slalom Sans"/>
            </a:endParaRPr>
          </a:p>
        </p:txBody>
      </p:sp>
      <p:sp>
        <p:nvSpPr>
          <p:cNvPr id="22" name="object 3">
            <a:extLst>
              <a:ext uri="{FF2B5EF4-FFF2-40B4-BE49-F238E27FC236}">
                <a16:creationId xmlns:a16="http://schemas.microsoft.com/office/drawing/2014/main" id="{6A60F5C9-6AAD-BD40-821A-AD58A0D79123}"/>
              </a:ext>
            </a:extLst>
          </p:cNvPr>
          <p:cNvSpPr txBox="1"/>
          <p:nvPr/>
        </p:nvSpPr>
        <p:spPr>
          <a:xfrm>
            <a:off x="3399774" y="922176"/>
            <a:ext cx="1856438" cy="587071"/>
          </a:xfrm>
          <a:prstGeom prst="rect">
            <a:avLst/>
          </a:prstGeom>
        </p:spPr>
        <p:txBody>
          <a:bodyPr vert="horz" wrap="square" lIns="0" tIns="108953" rIns="0" bIns="0" rtlCol="0">
            <a:noAutofit/>
          </a:bodyPr>
          <a:lstStyle/>
          <a:p>
            <a:pPr marL="7700">
              <a:spcBef>
                <a:spcPts val="858"/>
              </a:spcBef>
            </a:pPr>
            <a:r>
              <a:rPr lang="en-US" sz="1400" b="1">
                <a:solidFill>
                  <a:schemeClr val="bg1"/>
                </a:solidFill>
                <a:latin typeface="Slalom Sans Bold"/>
                <a:cs typeface="Slalom Sans Bold"/>
              </a:rPr>
              <a:t>02</a:t>
            </a:r>
            <a:endParaRPr sz="1400">
              <a:solidFill>
                <a:schemeClr val="bg1"/>
              </a:solidFill>
              <a:latin typeface="Slalom Sans"/>
              <a:cs typeface="Slalom Sans"/>
            </a:endParaRPr>
          </a:p>
          <a:p>
            <a:pPr marL="7700">
              <a:spcBef>
                <a:spcPts val="646"/>
              </a:spcBef>
            </a:pPr>
            <a:r>
              <a:rPr lang="en-US" sz="1200" b="1">
                <a:solidFill>
                  <a:schemeClr val="bg1"/>
                </a:solidFill>
                <a:latin typeface="Slalom Sans Bold"/>
                <a:cs typeface="Slalom Sans Bold"/>
              </a:rPr>
              <a:t>Subheadline</a:t>
            </a:r>
            <a:endParaRPr sz="1200">
              <a:solidFill>
                <a:schemeClr val="bg1"/>
              </a:solidFill>
              <a:latin typeface="Slalom Sans"/>
              <a:cs typeface="Slalom Sans"/>
            </a:endParaRPr>
          </a:p>
        </p:txBody>
      </p:sp>
      <p:sp>
        <p:nvSpPr>
          <p:cNvPr id="23" name="object 4">
            <a:extLst>
              <a:ext uri="{FF2B5EF4-FFF2-40B4-BE49-F238E27FC236}">
                <a16:creationId xmlns:a16="http://schemas.microsoft.com/office/drawing/2014/main" id="{3B0568D8-5525-E24A-9440-0523A4CE5939}"/>
              </a:ext>
            </a:extLst>
          </p:cNvPr>
          <p:cNvSpPr txBox="1"/>
          <p:nvPr/>
        </p:nvSpPr>
        <p:spPr>
          <a:xfrm>
            <a:off x="6197808" y="922176"/>
            <a:ext cx="1954003" cy="587071"/>
          </a:xfrm>
          <a:prstGeom prst="rect">
            <a:avLst/>
          </a:prstGeom>
        </p:spPr>
        <p:txBody>
          <a:bodyPr vert="horz" wrap="square" lIns="0" tIns="108953" rIns="0" bIns="0" rtlCol="0">
            <a:noAutofit/>
          </a:bodyPr>
          <a:lstStyle/>
          <a:p>
            <a:pPr marL="7700">
              <a:spcBef>
                <a:spcPts val="858"/>
              </a:spcBef>
            </a:pPr>
            <a:r>
              <a:rPr lang="en-US" sz="1400" b="1">
                <a:solidFill>
                  <a:schemeClr val="bg1"/>
                </a:solidFill>
                <a:latin typeface="Slalom Sans Bold"/>
                <a:cs typeface="Slalom Sans Bold"/>
              </a:rPr>
              <a:t>03</a:t>
            </a:r>
            <a:endParaRPr sz="1400">
              <a:solidFill>
                <a:schemeClr val="bg1"/>
              </a:solidFill>
              <a:latin typeface="Slalom Sans"/>
              <a:cs typeface="Slalom Sans"/>
            </a:endParaRPr>
          </a:p>
          <a:p>
            <a:pPr marL="7700">
              <a:spcBef>
                <a:spcPts val="646"/>
              </a:spcBef>
            </a:pPr>
            <a:r>
              <a:rPr lang="en-US" sz="1200" b="1">
                <a:solidFill>
                  <a:schemeClr val="bg1"/>
                </a:solidFill>
                <a:latin typeface="Slalom Sans Bold"/>
                <a:cs typeface="Slalom Sans Bold"/>
              </a:rPr>
              <a:t>Subheadline</a:t>
            </a:r>
            <a:endParaRPr sz="1200">
              <a:solidFill>
                <a:schemeClr val="bg1"/>
              </a:solidFill>
              <a:latin typeface="Slalom Sans"/>
              <a:cs typeface="Slalom Sans"/>
            </a:endParaRPr>
          </a:p>
        </p:txBody>
      </p:sp>
      <p:sp>
        <p:nvSpPr>
          <p:cNvPr id="24" name="object 5">
            <a:extLst>
              <a:ext uri="{FF2B5EF4-FFF2-40B4-BE49-F238E27FC236}">
                <a16:creationId xmlns:a16="http://schemas.microsoft.com/office/drawing/2014/main" id="{636F291F-F1CD-3B46-9509-526564A5EEDA}"/>
              </a:ext>
            </a:extLst>
          </p:cNvPr>
          <p:cNvSpPr txBox="1"/>
          <p:nvPr/>
        </p:nvSpPr>
        <p:spPr>
          <a:xfrm>
            <a:off x="8995842" y="922176"/>
            <a:ext cx="2063672" cy="587071"/>
          </a:xfrm>
          <a:prstGeom prst="rect">
            <a:avLst/>
          </a:prstGeom>
        </p:spPr>
        <p:txBody>
          <a:bodyPr vert="horz" wrap="square" lIns="0" tIns="108953" rIns="0" bIns="0" rtlCol="0">
            <a:noAutofit/>
          </a:bodyPr>
          <a:lstStyle/>
          <a:p>
            <a:pPr marL="7700">
              <a:spcBef>
                <a:spcPts val="858"/>
              </a:spcBef>
            </a:pPr>
            <a:r>
              <a:rPr lang="en-US" sz="1400" b="1">
                <a:solidFill>
                  <a:schemeClr val="bg1"/>
                </a:solidFill>
                <a:latin typeface="Slalom Sans Bold"/>
                <a:cs typeface="Slalom Sans Bold"/>
              </a:rPr>
              <a:t>04</a:t>
            </a:r>
            <a:endParaRPr sz="1400">
              <a:solidFill>
                <a:schemeClr val="bg1"/>
              </a:solidFill>
              <a:latin typeface="Slalom Sans"/>
              <a:cs typeface="Slalom Sans"/>
            </a:endParaRPr>
          </a:p>
          <a:p>
            <a:pPr marL="7700">
              <a:spcBef>
                <a:spcPts val="646"/>
              </a:spcBef>
            </a:pPr>
            <a:r>
              <a:rPr lang="en-US" sz="1200" b="1">
                <a:solidFill>
                  <a:schemeClr val="bg1"/>
                </a:solidFill>
                <a:latin typeface="Slalom Sans Bold"/>
                <a:cs typeface="Slalom Sans Bold"/>
              </a:rPr>
              <a:t>Subheadline</a:t>
            </a:r>
            <a:endParaRPr sz="1200">
              <a:solidFill>
                <a:schemeClr val="bg1"/>
              </a:solidFill>
              <a:latin typeface="Slalom Sans"/>
              <a:cs typeface="Slalom Sans"/>
            </a:endParaRPr>
          </a:p>
        </p:txBody>
      </p:sp>
      <p:sp>
        <p:nvSpPr>
          <p:cNvPr id="25" name="object 6">
            <a:extLst>
              <a:ext uri="{FF2B5EF4-FFF2-40B4-BE49-F238E27FC236}">
                <a16:creationId xmlns:a16="http://schemas.microsoft.com/office/drawing/2014/main" id="{923FA4E9-E7ED-9D4D-A2B9-939530C02733}"/>
              </a:ext>
            </a:extLst>
          </p:cNvPr>
          <p:cNvSpPr txBox="1"/>
          <p:nvPr/>
        </p:nvSpPr>
        <p:spPr>
          <a:xfrm>
            <a:off x="601741"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endParaRPr sz="1000" dirty="0">
              <a:solidFill>
                <a:schemeClr val="bg1"/>
              </a:solidFill>
              <a:latin typeface="Slalom Sans Light" pitchFamily="2" charset="77"/>
              <a:cs typeface="SlalomSans-Light"/>
            </a:endParaRPr>
          </a:p>
        </p:txBody>
      </p:sp>
      <p:sp>
        <p:nvSpPr>
          <p:cNvPr id="26" name="object 6">
            <a:extLst>
              <a:ext uri="{FF2B5EF4-FFF2-40B4-BE49-F238E27FC236}">
                <a16:creationId xmlns:a16="http://schemas.microsoft.com/office/drawing/2014/main" id="{6FEB30CF-8656-3A44-BA79-0875DD3AA662}"/>
              </a:ext>
            </a:extLst>
          </p:cNvPr>
          <p:cNvSpPr txBox="1"/>
          <p:nvPr/>
        </p:nvSpPr>
        <p:spPr>
          <a:xfrm>
            <a:off x="3408003"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27" name="object 6">
            <a:extLst>
              <a:ext uri="{FF2B5EF4-FFF2-40B4-BE49-F238E27FC236}">
                <a16:creationId xmlns:a16="http://schemas.microsoft.com/office/drawing/2014/main" id="{913C94F8-1422-8740-B7A5-7CA6205B1302}"/>
              </a:ext>
            </a:extLst>
          </p:cNvPr>
          <p:cNvSpPr txBox="1"/>
          <p:nvPr/>
        </p:nvSpPr>
        <p:spPr>
          <a:xfrm>
            <a:off x="6214265"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28" name="object 6">
            <a:extLst>
              <a:ext uri="{FF2B5EF4-FFF2-40B4-BE49-F238E27FC236}">
                <a16:creationId xmlns:a16="http://schemas.microsoft.com/office/drawing/2014/main" id="{6C9AA026-E161-9D48-A3AF-E5AFF8E6B6D4}"/>
              </a:ext>
            </a:extLst>
          </p:cNvPr>
          <p:cNvSpPr txBox="1"/>
          <p:nvPr/>
        </p:nvSpPr>
        <p:spPr>
          <a:xfrm>
            <a:off x="9020527"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29" name="object 6">
            <a:extLst>
              <a:ext uri="{FF2B5EF4-FFF2-40B4-BE49-F238E27FC236}">
                <a16:creationId xmlns:a16="http://schemas.microsoft.com/office/drawing/2014/main" id="{FE3AC3E4-1FF6-6F45-9B8A-12F0F453DF5A}"/>
              </a:ext>
            </a:extLst>
          </p:cNvPr>
          <p:cNvSpPr txBox="1"/>
          <p:nvPr/>
        </p:nvSpPr>
        <p:spPr>
          <a:xfrm>
            <a:off x="601741"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0" name="object 6">
            <a:extLst>
              <a:ext uri="{FF2B5EF4-FFF2-40B4-BE49-F238E27FC236}">
                <a16:creationId xmlns:a16="http://schemas.microsoft.com/office/drawing/2014/main" id="{6468EBC3-F84E-ED4E-B013-B1E8F55C5AE4}"/>
              </a:ext>
            </a:extLst>
          </p:cNvPr>
          <p:cNvSpPr txBox="1"/>
          <p:nvPr/>
        </p:nvSpPr>
        <p:spPr>
          <a:xfrm>
            <a:off x="3408003"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1" name="object 6">
            <a:extLst>
              <a:ext uri="{FF2B5EF4-FFF2-40B4-BE49-F238E27FC236}">
                <a16:creationId xmlns:a16="http://schemas.microsoft.com/office/drawing/2014/main" id="{AC0C4DE5-ADA9-324C-A29A-AC91589DC7DD}"/>
              </a:ext>
            </a:extLst>
          </p:cNvPr>
          <p:cNvSpPr txBox="1"/>
          <p:nvPr/>
        </p:nvSpPr>
        <p:spPr>
          <a:xfrm>
            <a:off x="6214265"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2" name="object 6">
            <a:extLst>
              <a:ext uri="{FF2B5EF4-FFF2-40B4-BE49-F238E27FC236}">
                <a16:creationId xmlns:a16="http://schemas.microsoft.com/office/drawing/2014/main" id="{86DA0C8F-D6DA-254E-ACC8-2A98AC2F23DE}"/>
              </a:ext>
            </a:extLst>
          </p:cNvPr>
          <p:cNvSpPr txBox="1"/>
          <p:nvPr/>
        </p:nvSpPr>
        <p:spPr>
          <a:xfrm>
            <a:off x="9020527"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3" name="object 6">
            <a:extLst>
              <a:ext uri="{FF2B5EF4-FFF2-40B4-BE49-F238E27FC236}">
                <a16:creationId xmlns:a16="http://schemas.microsoft.com/office/drawing/2014/main" id="{C9067FA4-3FBE-154F-839A-1A095230AE98}"/>
              </a:ext>
            </a:extLst>
          </p:cNvPr>
          <p:cNvSpPr txBox="1"/>
          <p:nvPr/>
        </p:nvSpPr>
        <p:spPr>
          <a:xfrm>
            <a:off x="601741"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4" name="object 6">
            <a:extLst>
              <a:ext uri="{FF2B5EF4-FFF2-40B4-BE49-F238E27FC236}">
                <a16:creationId xmlns:a16="http://schemas.microsoft.com/office/drawing/2014/main" id="{5DB3BD12-FD1C-8648-A027-8C0F29A394B0}"/>
              </a:ext>
            </a:extLst>
          </p:cNvPr>
          <p:cNvSpPr txBox="1"/>
          <p:nvPr/>
        </p:nvSpPr>
        <p:spPr>
          <a:xfrm>
            <a:off x="3408003"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5" name="object 6">
            <a:extLst>
              <a:ext uri="{FF2B5EF4-FFF2-40B4-BE49-F238E27FC236}">
                <a16:creationId xmlns:a16="http://schemas.microsoft.com/office/drawing/2014/main" id="{6CCE3B04-3EA3-9644-AA28-15D985AE8300}"/>
              </a:ext>
            </a:extLst>
          </p:cNvPr>
          <p:cNvSpPr txBox="1"/>
          <p:nvPr/>
        </p:nvSpPr>
        <p:spPr>
          <a:xfrm>
            <a:off x="6214265"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6" name="object 6">
            <a:extLst>
              <a:ext uri="{FF2B5EF4-FFF2-40B4-BE49-F238E27FC236}">
                <a16:creationId xmlns:a16="http://schemas.microsoft.com/office/drawing/2014/main" id="{50E8E5BC-C414-C74D-A2E5-CF3181540ECE}"/>
              </a:ext>
            </a:extLst>
          </p:cNvPr>
          <p:cNvSpPr txBox="1"/>
          <p:nvPr/>
        </p:nvSpPr>
        <p:spPr>
          <a:xfrm>
            <a:off x="9020527"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Tree>
    <p:extLst>
      <p:ext uri="{BB962C8B-B14F-4D97-AF65-F5344CB8AC3E}">
        <p14:creationId xmlns:p14="http://schemas.microsoft.com/office/powerpoint/2010/main" val="4280268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C7D9C6A1-8F00-874E-86E9-334BCB635D4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7300" y="4806547"/>
            <a:ext cx="339090" cy="339090"/>
          </a:xfrm>
          <a:prstGeom prst="rect">
            <a:avLst/>
          </a:prstGeom>
        </p:spPr>
      </p:pic>
      <p:pic>
        <p:nvPicPr>
          <p:cNvPr id="25" name="Graphic 24">
            <a:extLst>
              <a:ext uri="{FF2B5EF4-FFF2-40B4-BE49-F238E27FC236}">
                <a16:creationId xmlns:a16="http://schemas.microsoft.com/office/drawing/2014/main" id="{32272ABF-0AC3-3E4C-AFAA-109FAD3F7F6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8543" y="4806547"/>
            <a:ext cx="339090" cy="339090"/>
          </a:xfrm>
          <a:prstGeom prst="rect">
            <a:avLst/>
          </a:prstGeom>
        </p:spPr>
      </p:pic>
      <p:pic>
        <p:nvPicPr>
          <p:cNvPr id="28" name="Graphic 27">
            <a:extLst>
              <a:ext uri="{FF2B5EF4-FFF2-40B4-BE49-F238E27FC236}">
                <a16:creationId xmlns:a16="http://schemas.microsoft.com/office/drawing/2014/main" id="{3C280D56-33EA-EF44-821C-06A1CB34F5B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635" y="4806547"/>
            <a:ext cx="339090" cy="339090"/>
          </a:xfrm>
          <a:prstGeom prst="rect">
            <a:avLst/>
          </a:prstGeom>
        </p:spPr>
      </p:pic>
      <p:pic>
        <p:nvPicPr>
          <p:cNvPr id="21" name="Graphic 20">
            <a:extLst>
              <a:ext uri="{FF2B5EF4-FFF2-40B4-BE49-F238E27FC236}">
                <a16:creationId xmlns:a16="http://schemas.microsoft.com/office/drawing/2014/main" id="{41C67FE2-1C12-254E-9CBC-C8B0B916392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635" y="3469567"/>
            <a:ext cx="339090" cy="339090"/>
          </a:xfrm>
          <a:prstGeom prst="rect">
            <a:avLst/>
          </a:prstGeom>
        </p:spPr>
      </p:pic>
      <p:pic>
        <p:nvPicPr>
          <p:cNvPr id="23" name="Graphic 22">
            <a:extLst>
              <a:ext uri="{FF2B5EF4-FFF2-40B4-BE49-F238E27FC236}">
                <a16:creationId xmlns:a16="http://schemas.microsoft.com/office/drawing/2014/main" id="{06055DCC-5B63-5341-8414-867FBD3F5EB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8543" y="3469567"/>
            <a:ext cx="339090" cy="339090"/>
          </a:xfrm>
          <a:prstGeom prst="rect">
            <a:avLst/>
          </a:prstGeom>
        </p:spPr>
      </p:pic>
      <p:pic>
        <p:nvPicPr>
          <p:cNvPr id="24" name="Graphic 23">
            <a:extLst>
              <a:ext uri="{FF2B5EF4-FFF2-40B4-BE49-F238E27FC236}">
                <a16:creationId xmlns:a16="http://schemas.microsoft.com/office/drawing/2014/main" id="{BE494ED7-265C-2841-9087-428261EEBD9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20177" y="3469567"/>
            <a:ext cx="339090" cy="339090"/>
          </a:xfrm>
          <a:prstGeom prst="rect">
            <a:avLst/>
          </a:prstGeom>
        </p:spPr>
      </p:pic>
      <p:pic>
        <p:nvPicPr>
          <p:cNvPr id="26" name="Picture Placeholder 25" descr="A picture containing person, indoor, person&#10;&#10;Description automatically generated">
            <a:extLst>
              <a:ext uri="{FF2B5EF4-FFF2-40B4-BE49-F238E27FC236}">
                <a16:creationId xmlns:a16="http://schemas.microsoft.com/office/drawing/2014/main" id="{48F54A5C-5E68-604F-9235-F65FB36DD1DE}"/>
              </a:ext>
            </a:extLst>
          </p:cNvPr>
          <p:cNvPicPr>
            <a:picLocks noGrp="1" noChangeAspect="1"/>
          </p:cNvPicPr>
          <p:nvPr>
            <p:ph type="pic" sz="quarter" idx="13"/>
          </p:nvPr>
        </p:nvPicPr>
        <p:blipFill rotWithShape="1">
          <a:blip r:embed="rId14">
            <a:extLst>
              <a:ext uri="{28A0092B-C50C-407E-A947-70E740481C1C}">
                <a14:useLocalDpi xmlns:a14="http://schemas.microsoft.com/office/drawing/2010/main"/>
              </a:ext>
            </a:extLst>
          </a:blip>
          <a:srcRect l="16" r="16"/>
          <a:stretch/>
        </p:blipFill>
        <p:spPr/>
      </p:pic>
      <p:sp>
        <p:nvSpPr>
          <p:cNvPr id="19" name="Footer Placeholder 1">
            <a:extLst>
              <a:ext uri="{FF2B5EF4-FFF2-40B4-BE49-F238E27FC236}">
                <a16:creationId xmlns:a16="http://schemas.microsoft.com/office/drawing/2014/main" id="{75E72F20-1456-1F4A-924B-55EEFBC3AA0F}"/>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24</a:t>
            </a:fld>
            <a:endParaRPr lang="en-GB"/>
          </a:p>
        </p:txBody>
      </p:sp>
      <p:sp>
        <p:nvSpPr>
          <p:cNvPr id="6" name="object 2"/>
          <p:cNvSpPr txBox="1"/>
          <p:nvPr/>
        </p:nvSpPr>
        <p:spPr>
          <a:xfrm>
            <a:off x="601740" y="3876413"/>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7" name="object 3"/>
          <p:cNvSpPr txBox="1"/>
          <p:nvPr/>
        </p:nvSpPr>
        <p:spPr>
          <a:xfrm>
            <a:off x="601740" y="5173398"/>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8" name="object 4"/>
          <p:cNvSpPr txBox="1"/>
          <p:nvPr/>
        </p:nvSpPr>
        <p:spPr>
          <a:xfrm>
            <a:off x="2467096" y="3876413"/>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9" name="object 5"/>
          <p:cNvSpPr txBox="1"/>
          <p:nvPr/>
        </p:nvSpPr>
        <p:spPr>
          <a:xfrm>
            <a:off x="2467096" y="5173398"/>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10" name="object 6"/>
          <p:cNvSpPr txBox="1"/>
          <p:nvPr/>
        </p:nvSpPr>
        <p:spPr>
          <a:xfrm>
            <a:off x="4332452" y="3876413"/>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Bullet</a:t>
            </a:r>
            <a:r>
              <a:rPr sz="1200" b="1">
                <a:solidFill>
                  <a:srgbClr val="151527"/>
                </a:solidFill>
                <a:latin typeface="Slalom Sans Bold"/>
                <a:cs typeface="Slalom Sans Bold"/>
              </a:rPr>
              <a:t> point with  supporting icon</a:t>
            </a:r>
            <a:endParaRPr sz="1200">
              <a:latin typeface="Slalom Sans"/>
              <a:cs typeface="Slalom Sans"/>
            </a:endParaRPr>
          </a:p>
        </p:txBody>
      </p:sp>
      <p:sp>
        <p:nvSpPr>
          <p:cNvPr id="11" name="object 7"/>
          <p:cNvSpPr txBox="1"/>
          <p:nvPr/>
        </p:nvSpPr>
        <p:spPr>
          <a:xfrm>
            <a:off x="4332452" y="5173398"/>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12" name="object 9"/>
          <p:cNvSpPr txBox="1">
            <a:spLocks/>
          </p:cNvSpPr>
          <p:nvPr/>
        </p:nvSpPr>
        <p:spPr>
          <a:xfrm>
            <a:off x="601740" y="1280233"/>
            <a:ext cx="51878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a:solidFill>
                  <a:srgbClr val="09091C"/>
                </a:solidFill>
              </a:rPr>
              <a:t>Longer slide headline. (Recommend between 50-70 characters)</a:t>
            </a:r>
            <a:endParaRPr lang="en-US" sz="3300" spc="0"/>
          </a:p>
        </p:txBody>
      </p:sp>
      <p:sp>
        <p:nvSpPr>
          <p:cNvPr id="27" name="object 5">
            <a:extLst>
              <a:ext uri="{FF2B5EF4-FFF2-40B4-BE49-F238E27FC236}">
                <a16:creationId xmlns:a16="http://schemas.microsoft.com/office/drawing/2014/main" id="{2A73BB91-734B-D44B-8150-0DD43A0EC144}"/>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3471369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E16D237-BFE1-1741-A703-526966FCBFC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t="4745" b="4745"/>
          <a:stretch/>
        </p:blipFill>
        <p:spPr/>
      </p:pic>
      <p:sp>
        <p:nvSpPr>
          <p:cNvPr id="19" name="Footer Placeholder 1">
            <a:extLst>
              <a:ext uri="{FF2B5EF4-FFF2-40B4-BE49-F238E27FC236}">
                <a16:creationId xmlns:a16="http://schemas.microsoft.com/office/drawing/2014/main" id="{33D8449D-ECE9-3240-912D-96B13008CCAB}"/>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25</a:t>
            </a:fld>
            <a:endParaRPr lang="en-GB"/>
          </a:p>
        </p:txBody>
      </p:sp>
      <p:sp>
        <p:nvSpPr>
          <p:cNvPr id="12" name="object 9"/>
          <p:cNvSpPr txBox="1">
            <a:spLocks/>
          </p:cNvSpPr>
          <p:nvPr/>
        </p:nvSpPr>
        <p:spPr>
          <a:xfrm>
            <a:off x="601740" y="1280233"/>
            <a:ext cx="51878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a:solidFill>
                  <a:srgbClr val="09091C"/>
                </a:solidFill>
              </a:rPr>
              <a:t>Longer slide headline. (Recommend between 50-70 characters)</a:t>
            </a:r>
            <a:endParaRPr lang="en-US" sz="3300" spc="0"/>
          </a:p>
        </p:txBody>
      </p:sp>
      <p:sp>
        <p:nvSpPr>
          <p:cNvPr id="22" name="object 4"/>
          <p:cNvSpPr txBox="1"/>
          <p:nvPr/>
        </p:nvSpPr>
        <p:spPr>
          <a:xfrm>
            <a:off x="601740" y="343293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1</a:t>
            </a:r>
          </a:p>
          <a:p>
            <a:pPr marL="7700" marR="3080">
              <a:spcBef>
                <a:spcPts val="700"/>
              </a:spcBef>
            </a:pPr>
            <a:r>
              <a:rPr lang="en-US" sz="1200" b="1">
                <a:solidFill>
                  <a:srgbClr val="151527"/>
                </a:solidFill>
                <a:latin typeface="Slalom Sans Bold"/>
                <a:cs typeface="Slalom Sans Bold"/>
              </a:rPr>
              <a:t>Bullet point with  supporting icon</a:t>
            </a:r>
            <a:endParaRPr lang="en-US" sz="1200">
              <a:latin typeface="Slalom Sans"/>
              <a:cs typeface="Slalom Sans"/>
            </a:endParaRPr>
          </a:p>
        </p:txBody>
      </p:sp>
      <p:sp>
        <p:nvSpPr>
          <p:cNvPr id="17" name="object 5">
            <a:extLst>
              <a:ext uri="{FF2B5EF4-FFF2-40B4-BE49-F238E27FC236}">
                <a16:creationId xmlns:a16="http://schemas.microsoft.com/office/drawing/2014/main" id="{02A3107F-842D-6947-9C96-092D2223CB6A}"/>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3" name="object 4">
            <a:extLst>
              <a:ext uri="{FF2B5EF4-FFF2-40B4-BE49-F238E27FC236}">
                <a16:creationId xmlns:a16="http://schemas.microsoft.com/office/drawing/2014/main" id="{8BB34B6F-C04F-CF41-A47F-ED5E31274E5F}"/>
              </a:ext>
            </a:extLst>
          </p:cNvPr>
          <p:cNvSpPr txBox="1"/>
          <p:nvPr/>
        </p:nvSpPr>
        <p:spPr>
          <a:xfrm>
            <a:off x="2481340" y="343293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2</a:t>
            </a:r>
          </a:p>
          <a:p>
            <a:pPr marL="7700" marR="3080">
              <a:spcBef>
                <a:spcPts val="700"/>
              </a:spcBef>
            </a:pPr>
            <a:r>
              <a:rPr lang="en-US" sz="1200" b="1">
                <a:solidFill>
                  <a:srgbClr val="151527"/>
                </a:solidFill>
                <a:latin typeface="Slalom Sans Bold"/>
                <a:cs typeface="Slalom Sans Bold"/>
              </a:rPr>
              <a:t>Bullet point with  supporting icon</a:t>
            </a:r>
            <a:endParaRPr lang="en-US" sz="1200">
              <a:latin typeface="Slalom Sans"/>
              <a:cs typeface="Slalom Sans"/>
            </a:endParaRPr>
          </a:p>
        </p:txBody>
      </p:sp>
      <p:sp>
        <p:nvSpPr>
          <p:cNvPr id="14" name="object 4">
            <a:extLst>
              <a:ext uri="{FF2B5EF4-FFF2-40B4-BE49-F238E27FC236}">
                <a16:creationId xmlns:a16="http://schemas.microsoft.com/office/drawing/2014/main" id="{27D96905-7696-3547-9CEC-956FB77F0118}"/>
              </a:ext>
            </a:extLst>
          </p:cNvPr>
          <p:cNvSpPr txBox="1"/>
          <p:nvPr/>
        </p:nvSpPr>
        <p:spPr>
          <a:xfrm>
            <a:off x="4305300" y="343293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3</a:t>
            </a:r>
            <a:endParaRPr sz="1400">
              <a:latin typeface="Slalom Sans"/>
              <a:cs typeface="Slalom Sans"/>
            </a:endParaRPr>
          </a:p>
          <a:p>
            <a:pPr marL="7700" marR="3080">
              <a:spcBef>
                <a:spcPts val="700"/>
              </a:spcBef>
            </a:pPr>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15" name="object 4">
            <a:extLst>
              <a:ext uri="{FF2B5EF4-FFF2-40B4-BE49-F238E27FC236}">
                <a16:creationId xmlns:a16="http://schemas.microsoft.com/office/drawing/2014/main" id="{FE319363-50BE-8144-9A56-8BCBF1B7A845}"/>
              </a:ext>
            </a:extLst>
          </p:cNvPr>
          <p:cNvSpPr txBox="1"/>
          <p:nvPr/>
        </p:nvSpPr>
        <p:spPr>
          <a:xfrm>
            <a:off x="601740" y="472325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4</a:t>
            </a:r>
            <a:endParaRPr sz="1400">
              <a:latin typeface="Slalom Sans"/>
              <a:cs typeface="Slalom Sans"/>
            </a:endParaRPr>
          </a:p>
          <a:p>
            <a:pPr marL="7700" marR="3080">
              <a:spcBef>
                <a:spcPts val="700"/>
              </a:spcBef>
            </a:pPr>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16" name="object 4">
            <a:extLst>
              <a:ext uri="{FF2B5EF4-FFF2-40B4-BE49-F238E27FC236}">
                <a16:creationId xmlns:a16="http://schemas.microsoft.com/office/drawing/2014/main" id="{BDDEBE9E-A360-8C44-8233-8ABDFCF17945}"/>
              </a:ext>
            </a:extLst>
          </p:cNvPr>
          <p:cNvSpPr txBox="1"/>
          <p:nvPr/>
        </p:nvSpPr>
        <p:spPr>
          <a:xfrm>
            <a:off x="2481340" y="472325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5</a:t>
            </a:r>
            <a:endParaRPr sz="1400">
              <a:latin typeface="Slalom Sans"/>
              <a:cs typeface="Slalom Sans"/>
            </a:endParaRPr>
          </a:p>
          <a:p>
            <a:pPr marL="7700" marR="3080">
              <a:spcBef>
                <a:spcPts val="700"/>
              </a:spcBef>
            </a:pPr>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18" name="object 4">
            <a:extLst>
              <a:ext uri="{FF2B5EF4-FFF2-40B4-BE49-F238E27FC236}">
                <a16:creationId xmlns:a16="http://schemas.microsoft.com/office/drawing/2014/main" id="{2CA823D2-E68C-8844-BE94-24A26A0A1262}"/>
              </a:ext>
            </a:extLst>
          </p:cNvPr>
          <p:cNvSpPr txBox="1"/>
          <p:nvPr/>
        </p:nvSpPr>
        <p:spPr>
          <a:xfrm>
            <a:off x="4305300" y="472325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6</a:t>
            </a:r>
            <a:endParaRPr sz="1400">
              <a:latin typeface="Slalom Sans"/>
              <a:cs typeface="Slalom Sans"/>
            </a:endParaRPr>
          </a:p>
          <a:p>
            <a:pPr marL="7700" marR="3080">
              <a:spcBef>
                <a:spcPts val="700"/>
              </a:spcBef>
            </a:pPr>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Tree>
    <p:extLst>
      <p:ext uri="{BB962C8B-B14F-4D97-AF65-F5344CB8AC3E}">
        <p14:creationId xmlns:p14="http://schemas.microsoft.com/office/powerpoint/2010/main" val="2424825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a:extLst>
              <a:ext uri="{FF2B5EF4-FFF2-40B4-BE49-F238E27FC236}">
                <a16:creationId xmlns:a16="http://schemas.microsoft.com/office/drawing/2014/main" id="{F5E2717C-F7D0-0D49-94C6-2624F93F8704}"/>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26</a:t>
            </a:fld>
            <a:endParaRPr lang="en-GB"/>
          </a:p>
        </p:txBody>
      </p:sp>
      <p:sp>
        <p:nvSpPr>
          <p:cNvPr id="6" name="object 4"/>
          <p:cNvSpPr txBox="1"/>
          <p:nvPr/>
        </p:nvSpPr>
        <p:spPr>
          <a:xfrm>
            <a:off x="601740"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01</a:t>
            </a:r>
            <a:endParaRPr sz="1400">
              <a:latin typeface="Slalom Sans"/>
              <a:cs typeface="Slalom Sans"/>
            </a:endParaRP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7" name="object 5"/>
          <p:cNvSpPr txBox="1"/>
          <p:nvPr/>
        </p:nvSpPr>
        <p:spPr>
          <a:xfrm>
            <a:off x="601740"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07</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8" name="object 6"/>
          <p:cNvSpPr txBox="1"/>
          <p:nvPr/>
        </p:nvSpPr>
        <p:spPr>
          <a:xfrm>
            <a:off x="2467096"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02</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9" name="object 7"/>
          <p:cNvSpPr txBox="1"/>
          <p:nvPr/>
        </p:nvSpPr>
        <p:spPr>
          <a:xfrm>
            <a:off x="2467096"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08</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0" name="object 8"/>
          <p:cNvSpPr txBox="1"/>
          <p:nvPr/>
        </p:nvSpPr>
        <p:spPr>
          <a:xfrm>
            <a:off x="4332452"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03</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1" name="object 9"/>
          <p:cNvSpPr txBox="1"/>
          <p:nvPr/>
        </p:nvSpPr>
        <p:spPr>
          <a:xfrm>
            <a:off x="4332452"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09</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2" name="object 10"/>
          <p:cNvSpPr txBox="1"/>
          <p:nvPr/>
        </p:nvSpPr>
        <p:spPr>
          <a:xfrm>
            <a:off x="6197809"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04</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3" name="object 11"/>
          <p:cNvSpPr txBox="1"/>
          <p:nvPr/>
        </p:nvSpPr>
        <p:spPr>
          <a:xfrm>
            <a:off x="6197809"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10</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4" name="object 12"/>
          <p:cNvSpPr txBox="1"/>
          <p:nvPr/>
        </p:nvSpPr>
        <p:spPr>
          <a:xfrm>
            <a:off x="8063164"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05</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5" name="object 13"/>
          <p:cNvSpPr txBox="1"/>
          <p:nvPr/>
        </p:nvSpPr>
        <p:spPr>
          <a:xfrm>
            <a:off x="8063164"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11</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6" name="object 14"/>
          <p:cNvSpPr txBox="1"/>
          <p:nvPr/>
        </p:nvSpPr>
        <p:spPr>
          <a:xfrm>
            <a:off x="9928520"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06</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7" name="object 15"/>
          <p:cNvSpPr txBox="1"/>
          <p:nvPr/>
        </p:nvSpPr>
        <p:spPr>
          <a:xfrm>
            <a:off x="9928520"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12</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8" name="object 3">
            <a:extLst>
              <a:ext uri="{FF2B5EF4-FFF2-40B4-BE49-F238E27FC236}">
                <a16:creationId xmlns:a16="http://schemas.microsoft.com/office/drawing/2014/main" id="{68EDDD03-B94C-9044-9B1D-0419A1767F18}"/>
              </a:ext>
            </a:extLst>
          </p:cNvPr>
          <p:cNvSpPr txBox="1">
            <a:spLocks/>
          </p:cNvSpPr>
          <p:nvPr/>
        </p:nvSpPr>
        <p:spPr>
          <a:xfrm>
            <a:off x="601741" y="1204524"/>
            <a:ext cx="6864271" cy="1696182"/>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a:lnSpc>
                <a:spcPct val="100200"/>
              </a:lnSpc>
              <a:spcBef>
                <a:spcPts val="58"/>
              </a:spcBef>
            </a:pPr>
            <a:r>
              <a:rPr lang="en-GB" sz="5500" spc="-150"/>
              <a:t>Slide headline</a:t>
            </a:r>
            <a:br>
              <a:rPr lang="en-GB" sz="5500" spc="-150"/>
            </a:br>
            <a:r>
              <a:rPr lang="en-GB" sz="5500" spc="-150"/>
              <a:t>(15-40 characters)</a:t>
            </a:r>
          </a:p>
        </p:txBody>
      </p:sp>
      <p:sp>
        <p:nvSpPr>
          <p:cNvPr id="20" name="object 5">
            <a:extLst>
              <a:ext uri="{FF2B5EF4-FFF2-40B4-BE49-F238E27FC236}">
                <a16:creationId xmlns:a16="http://schemas.microsoft.com/office/drawing/2014/main" id="{D8368A2B-A554-3941-8618-D76B9F66CB69}"/>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Tree>
    <p:extLst>
      <p:ext uri="{BB962C8B-B14F-4D97-AF65-F5344CB8AC3E}">
        <p14:creationId xmlns:p14="http://schemas.microsoft.com/office/powerpoint/2010/main" val="413585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a:extLst>
              <a:ext uri="{FF2B5EF4-FFF2-40B4-BE49-F238E27FC236}">
                <a16:creationId xmlns:a16="http://schemas.microsoft.com/office/drawing/2014/main" id="{5F1A1358-5980-3B49-BDB1-7F70BA689F72}"/>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27</a:t>
            </a:fld>
            <a:endParaRPr lang="en-GB"/>
          </a:p>
        </p:txBody>
      </p:sp>
      <p:sp>
        <p:nvSpPr>
          <p:cNvPr id="18" name="object 3">
            <a:extLst>
              <a:ext uri="{FF2B5EF4-FFF2-40B4-BE49-F238E27FC236}">
                <a16:creationId xmlns:a16="http://schemas.microsoft.com/office/drawing/2014/main" id="{68EDDD03-B94C-9044-9B1D-0419A1767F18}"/>
              </a:ext>
            </a:extLst>
          </p:cNvPr>
          <p:cNvSpPr txBox="1">
            <a:spLocks/>
          </p:cNvSpPr>
          <p:nvPr/>
        </p:nvSpPr>
        <p:spPr>
          <a:xfrm>
            <a:off x="601741" y="1204524"/>
            <a:ext cx="6864271" cy="1696182"/>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a:lnSpc>
                <a:spcPct val="100200"/>
              </a:lnSpc>
              <a:spcBef>
                <a:spcPts val="58"/>
              </a:spcBef>
            </a:pPr>
            <a:r>
              <a:rPr lang="en-GB" sz="5500" spc="-150"/>
              <a:t>Slide headline</a:t>
            </a:r>
            <a:br>
              <a:rPr lang="en-GB" sz="5500" spc="-150"/>
            </a:br>
            <a:r>
              <a:rPr lang="en-GB" sz="5500" spc="-150"/>
              <a:t>(15-40 characters)</a:t>
            </a:r>
          </a:p>
        </p:txBody>
      </p:sp>
      <p:sp>
        <p:nvSpPr>
          <p:cNvPr id="20" name="object 5">
            <a:extLst>
              <a:ext uri="{FF2B5EF4-FFF2-40B4-BE49-F238E27FC236}">
                <a16:creationId xmlns:a16="http://schemas.microsoft.com/office/drawing/2014/main" id="{8602B680-DE99-2F43-8965-CCA48DEA3C87}"/>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32" name="object 4">
            <a:extLst>
              <a:ext uri="{FF2B5EF4-FFF2-40B4-BE49-F238E27FC236}">
                <a16:creationId xmlns:a16="http://schemas.microsoft.com/office/drawing/2014/main" id="{C991260C-911A-CE4A-811F-325E9EC6F0DF}"/>
              </a:ext>
            </a:extLst>
          </p:cNvPr>
          <p:cNvSpPr txBox="1"/>
          <p:nvPr/>
        </p:nvSpPr>
        <p:spPr>
          <a:xfrm>
            <a:off x="601740"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01</a:t>
            </a:r>
            <a:endParaRPr sz="1400">
              <a:solidFill>
                <a:schemeClr val="accent6"/>
              </a:solidFill>
              <a:latin typeface="Slalom Sans"/>
              <a:cs typeface="Slalom Sans"/>
            </a:endParaRP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3" name="object 5">
            <a:extLst>
              <a:ext uri="{FF2B5EF4-FFF2-40B4-BE49-F238E27FC236}">
                <a16:creationId xmlns:a16="http://schemas.microsoft.com/office/drawing/2014/main" id="{9B56F05B-DFF4-1347-9AF2-A8BE99C9F715}"/>
              </a:ext>
            </a:extLst>
          </p:cNvPr>
          <p:cNvSpPr txBox="1"/>
          <p:nvPr/>
        </p:nvSpPr>
        <p:spPr>
          <a:xfrm>
            <a:off x="601740"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07</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4" name="object 6">
            <a:extLst>
              <a:ext uri="{FF2B5EF4-FFF2-40B4-BE49-F238E27FC236}">
                <a16:creationId xmlns:a16="http://schemas.microsoft.com/office/drawing/2014/main" id="{2F3A6EA0-19E8-6542-B3D3-B9705ED5367C}"/>
              </a:ext>
            </a:extLst>
          </p:cNvPr>
          <p:cNvSpPr txBox="1"/>
          <p:nvPr/>
        </p:nvSpPr>
        <p:spPr>
          <a:xfrm>
            <a:off x="2467096"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02</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5" name="object 7">
            <a:extLst>
              <a:ext uri="{FF2B5EF4-FFF2-40B4-BE49-F238E27FC236}">
                <a16:creationId xmlns:a16="http://schemas.microsoft.com/office/drawing/2014/main" id="{2ED64363-5D80-B643-8947-9C523EAD338C}"/>
              </a:ext>
            </a:extLst>
          </p:cNvPr>
          <p:cNvSpPr txBox="1"/>
          <p:nvPr/>
        </p:nvSpPr>
        <p:spPr>
          <a:xfrm>
            <a:off x="2467096"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08</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6" name="object 8">
            <a:extLst>
              <a:ext uri="{FF2B5EF4-FFF2-40B4-BE49-F238E27FC236}">
                <a16:creationId xmlns:a16="http://schemas.microsoft.com/office/drawing/2014/main" id="{3505C466-26E6-DF4E-B91B-D06C5C0291C0}"/>
              </a:ext>
            </a:extLst>
          </p:cNvPr>
          <p:cNvSpPr txBox="1"/>
          <p:nvPr/>
        </p:nvSpPr>
        <p:spPr>
          <a:xfrm>
            <a:off x="4332452"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03</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7" name="object 9">
            <a:extLst>
              <a:ext uri="{FF2B5EF4-FFF2-40B4-BE49-F238E27FC236}">
                <a16:creationId xmlns:a16="http://schemas.microsoft.com/office/drawing/2014/main" id="{F6C6B5CE-A1E3-6B42-B05C-08E33DF81BFC}"/>
              </a:ext>
            </a:extLst>
          </p:cNvPr>
          <p:cNvSpPr txBox="1"/>
          <p:nvPr/>
        </p:nvSpPr>
        <p:spPr>
          <a:xfrm>
            <a:off x="4332452"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09</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8" name="object 10">
            <a:extLst>
              <a:ext uri="{FF2B5EF4-FFF2-40B4-BE49-F238E27FC236}">
                <a16:creationId xmlns:a16="http://schemas.microsoft.com/office/drawing/2014/main" id="{7BEC79A7-BCF7-1F4E-91BC-5D4527D18A59}"/>
              </a:ext>
            </a:extLst>
          </p:cNvPr>
          <p:cNvSpPr txBox="1"/>
          <p:nvPr/>
        </p:nvSpPr>
        <p:spPr>
          <a:xfrm>
            <a:off x="6197809"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04</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9" name="object 11">
            <a:extLst>
              <a:ext uri="{FF2B5EF4-FFF2-40B4-BE49-F238E27FC236}">
                <a16:creationId xmlns:a16="http://schemas.microsoft.com/office/drawing/2014/main" id="{C41B2ABB-A642-5A4F-956C-75B473660ADE}"/>
              </a:ext>
            </a:extLst>
          </p:cNvPr>
          <p:cNvSpPr txBox="1"/>
          <p:nvPr/>
        </p:nvSpPr>
        <p:spPr>
          <a:xfrm>
            <a:off x="6197809"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10</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40" name="object 12">
            <a:extLst>
              <a:ext uri="{FF2B5EF4-FFF2-40B4-BE49-F238E27FC236}">
                <a16:creationId xmlns:a16="http://schemas.microsoft.com/office/drawing/2014/main" id="{8ACC707D-8B3F-8A4B-B2E2-D7344F19D03E}"/>
              </a:ext>
            </a:extLst>
          </p:cNvPr>
          <p:cNvSpPr txBox="1"/>
          <p:nvPr/>
        </p:nvSpPr>
        <p:spPr>
          <a:xfrm>
            <a:off x="8063164"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05</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41" name="object 13">
            <a:extLst>
              <a:ext uri="{FF2B5EF4-FFF2-40B4-BE49-F238E27FC236}">
                <a16:creationId xmlns:a16="http://schemas.microsoft.com/office/drawing/2014/main" id="{B70F79F3-2018-BC4D-8AB2-7CFEEF1117B8}"/>
              </a:ext>
            </a:extLst>
          </p:cNvPr>
          <p:cNvSpPr txBox="1"/>
          <p:nvPr/>
        </p:nvSpPr>
        <p:spPr>
          <a:xfrm>
            <a:off x="8063164"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11</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42" name="object 14">
            <a:extLst>
              <a:ext uri="{FF2B5EF4-FFF2-40B4-BE49-F238E27FC236}">
                <a16:creationId xmlns:a16="http://schemas.microsoft.com/office/drawing/2014/main" id="{36D4B748-B94D-7A47-8C75-68995E64A054}"/>
              </a:ext>
            </a:extLst>
          </p:cNvPr>
          <p:cNvSpPr txBox="1"/>
          <p:nvPr/>
        </p:nvSpPr>
        <p:spPr>
          <a:xfrm>
            <a:off x="9928520"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06</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43" name="object 15">
            <a:extLst>
              <a:ext uri="{FF2B5EF4-FFF2-40B4-BE49-F238E27FC236}">
                <a16:creationId xmlns:a16="http://schemas.microsoft.com/office/drawing/2014/main" id="{9963173B-570B-3542-AC95-B9877D9E0A69}"/>
              </a:ext>
            </a:extLst>
          </p:cNvPr>
          <p:cNvSpPr txBox="1"/>
          <p:nvPr/>
        </p:nvSpPr>
        <p:spPr>
          <a:xfrm>
            <a:off x="9928520"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12</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Tree>
    <p:extLst>
      <p:ext uri="{BB962C8B-B14F-4D97-AF65-F5344CB8AC3E}">
        <p14:creationId xmlns:p14="http://schemas.microsoft.com/office/powerpoint/2010/main" val="752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FE3A0756-6075-7049-893C-969A8CD92584}"/>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28</a:t>
            </a:fld>
            <a:endParaRPr lang="en-GB"/>
          </a:p>
        </p:txBody>
      </p:sp>
      <p:sp>
        <p:nvSpPr>
          <p:cNvPr id="5" name="object 2"/>
          <p:cNvSpPr txBox="1"/>
          <p:nvPr/>
        </p:nvSpPr>
        <p:spPr>
          <a:xfrm>
            <a:off x="601740" y="3302407"/>
            <a:ext cx="4033554" cy="757917"/>
          </a:xfrm>
          <a:prstGeom prst="rect">
            <a:avLst/>
          </a:prstGeom>
        </p:spPr>
        <p:txBody>
          <a:bodyPr vert="horz" wrap="square" lIns="0" tIns="7700" rIns="0" bIns="0" rtlCol="0">
            <a:noAutofit/>
          </a:bodyPr>
          <a:lstStyle/>
          <a:p>
            <a:pPr marL="7700" marR="3080">
              <a:lnSpc>
                <a:spcPct val="130000"/>
              </a:lnSpc>
            </a:pPr>
            <a:r>
              <a:rPr sz="1304" dirty="0">
                <a:latin typeface="Slalom Sans Light" pitchFamily="2" charset="77"/>
                <a:cs typeface="SlalomSans-Light"/>
              </a:rPr>
              <a:t>Optional text </a:t>
            </a:r>
            <a:r>
              <a:rPr sz="1304" dirty="0" err="1">
                <a:latin typeface="Slalom Sans Light" pitchFamily="2" charset="77"/>
                <a:cs typeface="SlalomSans-Light"/>
              </a:rPr>
              <a:t>Beremod</a:t>
            </a:r>
            <a:r>
              <a:rPr sz="1304" dirty="0">
                <a:latin typeface="Slalom Sans Light" pitchFamily="2" charset="77"/>
                <a:cs typeface="SlalomSans-Light"/>
              </a:rPr>
              <a:t> </a:t>
            </a:r>
            <a:r>
              <a:rPr sz="1304" dirty="0" err="1">
                <a:latin typeface="Slalom Sans Light" pitchFamily="2" charset="77"/>
                <a:cs typeface="SlalomSans-Light"/>
              </a:rPr>
              <a:t>maximusaesto</a:t>
            </a:r>
            <a:r>
              <a:rPr sz="1304" dirty="0">
                <a:latin typeface="Slalom Sans Light" pitchFamily="2" charset="77"/>
                <a:cs typeface="SlalomSans-Light"/>
              </a:rPr>
              <a:t> </a:t>
            </a:r>
            <a:r>
              <a:rPr sz="1304" dirty="0" err="1">
                <a:latin typeface="Slalom Sans Light" pitchFamily="2" charset="77"/>
                <a:cs typeface="SlalomSans-Light"/>
              </a:rPr>
              <a:t>dunt</a:t>
            </a:r>
            <a:r>
              <a:rPr sz="1304" dirty="0">
                <a:latin typeface="Slalom Sans Light" pitchFamily="2" charset="77"/>
                <a:cs typeface="SlalomSans-Light"/>
              </a:rPr>
              <a:t> </a:t>
            </a:r>
            <a:r>
              <a:rPr sz="1304" dirty="0" err="1">
                <a:latin typeface="Slalom Sans Light" pitchFamily="2" charset="77"/>
                <a:cs typeface="SlalomSans-Light"/>
              </a:rPr>
              <a:t>labo</a:t>
            </a:r>
            <a:r>
              <a:rPr sz="1304" dirty="0">
                <a:latin typeface="Slalom Sans Light" pitchFamily="2" charset="77"/>
                <a:cs typeface="SlalomSans-Light"/>
              </a:rPr>
              <a:t>. Et  </a:t>
            </a:r>
            <a:r>
              <a:rPr sz="1304" dirty="0" err="1">
                <a:latin typeface="Slalom Sans Light" pitchFamily="2" charset="77"/>
                <a:cs typeface="SlalomSans-Light"/>
              </a:rPr>
              <a:t>laborum</a:t>
            </a:r>
            <a:r>
              <a:rPr sz="1304" dirty="0">
                <a:latin typeface="Slalom Sans Light" pitchFamily="2" charset="77"/>
                <a:cs typeface="SlalomSans-Light"/>
              </a:rPr>
              <a:t> que </a:t>
            </a:r>
            <a:r>
              <a:rPr sz="1304" dirty="0" err="1">
                <a:latin typeface="Slalom Sans Light" pitchFamily="2" charset="77"/>
                <a:cs typeface="SlalomSans-Light"/>
              </a:rPr>
              <a:t>parit</a:t>
            </a:r>
            <a:r>
              <a:rPr sz="1304" dirty="0">
                <a:latin typeface="Slalom Sans Light" pitchFamily="2" charset="77"/>
                <a:cs typeface="SlalomSans-Light"/>
              </a:rPr>
              <a:t> </a:t>
            </a:r>
            <a:r>
              <a:rPr sz="1304" dirty="0" err="1">
                <a:latin typeface="Slalom Sans Light" pitchFamily="2" charset="77"/>
                <a:cs typeface="SlalomSans-Light"/>
              </a:rPr>
              <a:t>invere</a:t>
            </a:r>
            <a:r>
              <a:rPr sz="1304" dirty="0">
                <a:latin typeface="Slalom Sans Light" pitchFamily="2" charset="77"/>
                <a:cs typeface="SlalomSans-Light"/>
              </a:rPr>
              <a:t> </a:t>
            </a:r>
            <a:r>
              <a:rPr sz="1304" dirty="0" err="1">
                <a:latin typeface="Slalom Sans Light" pitchFamily="2" charset="77"/>
                <a:cs typeface="SlalomSans-Light"/>
              </a:rPr>
              <a:t>nullit</a:t>
            </a:r>
            <a:r>
              <a:rPr sz="1304" dirty="0">
                <a:latin typeface="Slalom Sans Light" pitchFamily="2" charset="77"/>
                <a:cs typeface="SlalomSans-Light"/>
              </a:rPr>
              <a:t> et, </a:t>
            </a:r>
            <a:r>
              <a:rPr sz="1304" dirty="0" err="1">
                <a:latin typeface="Slalom Sans Light" pitchFamily="2" charset="77"/>
                <a:cs typeface="SlalomSans-Light"/>
              </a:rPr>
              <a:t>simporiatium</a:t>
            </a:r>
            <a:r>
              <a:rPr sz="1304" dirty="0">
                <a:latin typeface="Slalom Sans Light" pitchFamily="2" charset="77"/>
                <a:cs typeface="SlalomSans-Light"/>
              </a:rPr>
              <a:t> et  </a:t>
            </a:r>
            <a:r>
              <a:rPr sz="1304" dirty="0" err="1">
                <a:latin typeface="Slalom Sans Light" pitchFamily="2" charset="77"/>
                <a:cs typeface="SlalomSans-Light"/>
              </a:rPr>
              <a:t>exceatibus</a:t>
            </a:r>
            <a:r>
              <a:rPr sz="1304" dirty="0">
                <a:latin typeface="Slalom Sans Light" pitchFamily="2" charset="77"/>
                <a:cs typeface="SlalomSans-Light"/>
              </a:rPr>
              <a:t> sim </a:t>
            </a:r>
            <a:r>
              <a:rPr sz="1304" dirty="0" err="1">
                <a:latin typeface="Slalom Sans Light" pitchFamily="2" charset="77"/>
                <a:cs typeface="SlalomSans-Light"/>
              </a:rPr>
              <a:t>laborro</a:t>
            </a:r>
            <a:r>
              <a:rPr sz="1304" dirty="0">
                <a:latin typeface="Slalom Sans Light" pitchFamily="2" charset="77"/>
                <a:cs typeface="SlalomSans-Light"/>
              </a:rPr>
              <a:t> to </a:t>
            </a:r>
            <a:r>
              <a:rPr sz="1304" dirty="0" err="1">
                <a:latin typeface="Slalom Sans Light" pitchFamily="2" charset="77"/>
                <a:cs typeface="SlalomSans-Light"/>
              </a:rPr>
              <a:t>doluptiati</a:t>
            </a:r>
            <a:r>
              <a:rPr sz="1304" dirty="0">
                <a:latin typeface="Slalom Sans Light" pitchFamily="2" charset="77"/>
                <a:cs typeface="SlalomSans-Light"/>
              </a:rPr>
              <a:t>.</a:t>
            </a:r>
          </a:p>
        </p:txBody>
      </p:sp>
      <p:sp>
        <p:nvSpPr>
          <p:cNvPr id="6" name="object 3"/>
          <p:cNvSpPr txBox="1"/>
          <p:nvPr/>
        </p:nvSpPr>
        <p:spPr>
          <a:xfrm>
            <a:off x="6197807" y="1349210"/>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sz="1100" dirty="0" err="1">
                <a:solidFill>
                  <a:srgbClr val="151527"/>
                </a:solidFill>
                <a:latin typeface="Slalom Sans Light" pitchFamily="2" charset="77"/>
                <a:cs typeface="SlalomSans-Light"/>
              </a:rPr>
              <a:t>Beremod</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maximusaesto</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dunt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labo</a:t>
            </a:r>
            <a:r>
              <a:rPr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Et </a:t>
            </a:r>
            <a:r>
              <a:rPr sz="1100" dirty="0" err="1">
                <a:solidFill>
                  <a:srgbClr val="151527"/>
                </a:solidFill>
                <a:latin typeface="Slalom Sans Light" pitchFamily="2" charset="77"/>
                <a:cs typeface="SlalomSans-Light"/>
              </a:rPr>
              <a:t>laborum</a:t>
            </a:r>
            <a:r>
              <a:rPr sz="1100" dirty="0">
                <a:solidFill>
                  <a:srgbClr val="151527"/>
                </a:solidFill>
                <a:latin typeface="Slalom Sans Light" pitchFamily="2" charset="77"/>
                <a:cs typeface="SlalomSans-Light"/>
              </a:rPr>
              <a:t> que </a:t>
            </a:r>
            <a:r>
              <a:rPr sz="1100" dirty="0" err="1">
                <a:solidFill>
                  <a:srgbClr val="151527"/>
                </a:solidFill>
                <a:latin typeface="Slalom Sans Light" pitchFamily="2" charset="77"/>
                <a:cs typeface="SlalomSans-Light"/>
              </a:rPr>
              <a:t>parit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invere</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nullit</a:t>
            </a:r>
            <a:r>
              <a:rPr sz="1100" dirty="0">
                <a:solidFill>
                  <a:srgbClr val="151527"/>
                </a:solidFill>
                <a:latin typeface="Slalom Sans Light" pitchFamily="2" charset="77"/>
                <a:cs typeface="SlalomSans-Light"/>
              </a:rPr>
              <a:t>  et, </a:t>
            </a:r>
            <a:r>
              <a:rPr sz="1100" dirty="0" err="1">
                <a:solidFill>
                  <a:srgbClr val="151527"/>
                </a:solidFill>
                <a:latin typeface="Slalom Sans Light" pitchFamily="2" charset="77"/>
                <a:cs typeface="SlalomSans-Light"/>
              </a:rPr>
              <a:t>simporiatium</a:t>
            </a:r>
            <a:r>
              <a:rPr sz="1100" dirty="0">
                <a:solidFill>
                  <a:srgbClr val="151527"/>
                </a:solidFill>
                <a:latin typeface="Slalom Sans Light" pitchFamily="2" charset="77"/>
                <a:cs typeface="SlalomSans-Light"/>
              </a:rPr>
              <a:t> et </a:t>
            </a:r>
            <a:r>
              <a:rPr sz="1100" dirty="0" err="1">
                <a:solidFill>
                  <a:srgbClr val="151527"/>
                </a:solidFill>
                <a:latin typeface="Slalom Sans Light" pitchFamily="2" charset="77"/>
                <a:cs typeface="SlalomSans-Light"/>
              </a:rPr>
              <a:t>exceatibus</a:t>
            </a:r>
            <a:r>
              <a:rPr sz="1100" dirty="0">
                <a:solidFill>
                  <a:srgbClr val="151527"/>
                </a:solidFill>
                <a:latin typeface="Slalom Sans Light" pitchFamily="2" charset="77"/>
                <a:cs typeface="SlalomSans-Light"/>
              </a:rPr>
              <a:t> sim  </a:t>
            </a:r>
            <a:r>
              <a:rPr sz="1100" dirty="0" err="1">
                <a:solidFill>
                  <a:srgbClr val="151527"/>
                </a:solidFill>
                <a:latin typeface="Slalom Sans Light" pitchFamily="2" charset="77"/>
                <a:cs typeface="SlalomSans-Light"/>
              </a:rPr>
              <a:t>laborro</a:t>
            </a:r>
            <a:r>
              <a:rPr sz="1100" dirty="0">
                <a:solidFill>
                  <a:srgbClr val="151527"/>
                </a:solidFill>
                <a:latin typeface="Slalom Sans Light" pitchFamily="2" charset="77"/>
                <a:cs typeface="SlalomSans-Light"/>
              </a:rPr>
              <a:t>.</a:t>
            </a:r>
            <a:endParaRPr sz="1100" dirty="0">
              <a:latin typeface="Slalom Sans Light" pitchFamily="2" charset="77"/>
              <a:cs typeface="SlalomSans-Light"/>
            </a:endParaRPr>
          </a:p>
        </p:txBody>
      </p:sp>
      <p:sp>
        <p:nvSpPr>
          <p:cNvPr id="7" name="object 4"/>
          <p:cNvSpPr txBox="1"/>
          <p:nvPr/>
        </p:nvSpPr>
        <p:spPr>
          <a:xfrm>
            <a:off x="6197807" y="2879162"/>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8" name="object 5"/>
          <p:cNvSpPr txBox="1"/>
          <p:nvPr/>
        </p:nvSpPr>
        <p:spPr>
          <a:xfrm>
            <a:off x="6197807" y="4409113"/>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9" name="object 6"/>
          <p:cNvSpPr txBox="1"/>
          <p:nvPr/>
        </p:nvSpPr>
        <p:spPr>
          <a:xfrm>
            <a:off x="8995843" y="1349210"/>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10" name="object 7"/>
          <p:cNvSpPr txBox="1"/>
          <p:nvPr/>
        </p:nvSpPr>
        <p:spPr>
          <a:xfrm>
            <a:off x="8995843" y="2879162"/>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11" name="object 8"/>
          <p:cNvSpPr txBox="1"/>
          <p:nvPr/>
        </p:nvSpPr>
        <p:spPr>
          <a:xfrm>
            <a:off x="8995843" y="4409113"/>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12" name="object 9"/>
          <p:cNvSpPr txBox="1">
            <a:spLocks/>
          </p:cNvSpPr>
          <p:nvPr/>
        </p:nvSpPr>
        <p:spPr>
          <a:xfrm>
            <a:off x="601740" y="1280233"/>
            <a:ext cx="53402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a:solidFill>
                  <a:srgbClr val="09091C"/>
                </a:solidFill>
              </a:rPr>
              <a:t>Longer slide headline. (Recommend between 50-70 characters)</a:t>
            </a:r>
            <a:endParaRPr lang="en-US" sz="3300" spc="0"/>
          </a:p>
        </p:txBody>
      </p:sp>
      <p:sp>
        <p:nvSpPr>
          <p:cNvPr id="14" name="object 5">
            <a:extLst>
              <a:ext uri="{FF2B5EF4-FFF2-40B4-BE49-F238E27FC236}">
                <a16:creationId xmlns:a16="http://schemas.microsoft.com/office/drawing/2014/main" id="{DBF25971-DE1C-4F44-A656-017BEB397031}"/>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538321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a:extLst>
              <a:ext uri="{FF2B5EF4-FFF2-40B4-BE49-F238E27FC236}">
                <a16:creationId xmlns:a16="http://schemas.microsoft.com/office/drawing/2014/main" id="{54B309D5-5D3D-E04C-8E74-854095DE1022}"/>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29</a:t>
            </a:fld>
            <a:endParaRPr lang="en-GB"/>
          </a:p>
        </p:txBody>
      </p:sp>
      <p:sp>
        <p:nvSpPr>
          <p:cNvPr id="5" name="object 4"/>
          <p:cNvSpPr txBox="1">
            <a:spLocks/>
          </p:cNvSpPr>
          <p:nvPr/>
        </p:nvSpPr>
        <p:spPr>
          <a:xfrm>
            <a:off x="601741" y="1280233"/>
            <a:ext cx="7246859"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bg2"/>
                </a:solidFill>
              </a:rPr>
              <a:t>Longer slide headline. Should not exceed three lines. (Recommend between 50-100 characters)</a:t>
            </a:r>
          </a:p>
        </p:txBody>
      </p:sp>
      <p:sp>
        <p:nvSpPr>
          <p:cNvPr id="12" name="object 5">
            <a:extLst>
              <a:ext uri="{FF2B5EF4-FFF2-40B4-BE49-F238E27FC236}">
                <a16:creationId xmlns:a16="http://schemas.microsoft.com/office/drawing/2014/main" id="{BBC7AEFC-2CC5-2B4A-B530-89E5C6D4B87F}"/>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14" name="object 4">
            <a:extLst>
              <a:ext uri="{FF2B5EF4-FFF2-40B4-BE49-F238E27FC236}">
                <a16:creationId xmlns:a16="http://schemas.microsoft.com/office/drawing/2014/main" id="{5E9D82B1-CB6E-5747-A527-45151ADF2DE0}"/>
              </a:ext>
            </a:extLst>
          </p:cNvPr>
          <p:cNvSpPr txBox="1">
            <a:spLocks/>
          </p:cNvSpPr>
          <p:nvPr/>
        </p:nvSpPr>
        <p:spPr>
          <a:xfrm>
            <a:off x="6205509" y="3491458"/>
            <a:ext cx="2575977"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solidFill>
                  <a:schemeClr val="bg2"/>
                </a:solidFill>
              </a:rPr>
              <a:t>1,234,567</a:t>
            </a:r>
          </a:p>
          <a:p>
            <a:pPr marL="7700" marR="3080">
              <a:lnSpc>
                <a:spcPct val="130000"/>
              </a:lnSpc>
              <a:spcBef>
                <a:spcPts val="700"/>
              </a:spcBef>
            </a:pPr>
            <a:r>
              <a:rPr lang="en-US" sz="1400" spc="0">
                <a:solidFill>
                  <a:schemeClr val="bg2"/>
                </a:solidFill>
                <a:latin typeface="Slalom Sans Light" pitchFamily="2" charset="77"/>
              </a:rPr>
              <a:t>Featured numbers</a:t>
            </a:r>
          </a:p>
        </p:txBody>
      </p:sp>
      <p:sp>
        <p:nvSpPr>
          <p:cNvPr id="20" name="object 16">
            <a:extLst>
              <a:ext uri="{FF2B5EF4-FFF2-40B4-BE49-F238E27FC236}">
                <a16:creationId xmlns:a16="http://schemas.microsoft.com/office/drawing/2014/main" id="{03B2B1A4-483C-1544-A775-464C136FF225}"/>
              </a:ext>
            </a:extLst>
          </p:cNvPr>
          <p:cNvSpPr/>
          <p:nvPr/>
        </p:nvSpPr>
        <p:spPr>
          <a:xfrm flipV="1">
            <a:off x="6205509" y="4173128"/>
            <a:ext cx="2575977" cy="45719"/>
          </a:xfrm>
          <a:custGeom>
            <a:avLst/>
            <a:gdLst/>
            <a:ahLst/>
            <a:cxnLst/>
            <a:rect l="l" t="t" r="r" b="b"/>
            <a:pathLst>
              <a:path w="2707004">
                <a:moveTo>
                  <a:pt x="0" y="0"/>
                </a:moveTo>
                <a:lnTo>
                  <a:pt x="2706912" y="0"/>
                </a:lnTo>
              </a:path>
            </a:pathLst>
          </a:custGeom>
          <a:ln w="8282">
            <a:solidFill>
              <a:schemeClr val="bg1"/>
            </a:solidFill>
          </a:ln>
        </p:spPr>
        <p:txBody>
          <a:bodyPr wrap="square" lIns="0" tIns="0" rIns="0" bIns="0" rtlCol="0">
            <a:noAutofit/>
          </a:bodyPr>
          <a:lstStyle/>
          <a:p>
            <a:endParaRPr sz="661">
              <a:highlight>
                <a:srgbClr val="FFFF00"/>
              </a:highlight>
            </a:endParaRPr>
          </a:p>
        </p:txBody>
      </p:sp>
      <p:sp>
        <p:nvSpPr>
          <p:cNvPr id="21" name="object 4">
            <a:extLst>
              <a:ext uri="{FF2B5EF4-FFF2-40B4-BE49-F238E27FC236}">
                <a16:creationId xmlns:a16="http://schemas.microsoft.com/office/drawing/2014/main" id="{66344DED-1464-4743-B3C2-D5E63B3A8CDA}"/>
              </a:ext>
            </a:extLst>
          </p:cNvPr>
          <p:cNvSpPr txBox="1">
            <a:spLocks/>
          </p:cNvSpPr>
          <p:nvPr/>
        </p:nvSpPr>
        <p:spPr>
          <a:xfrm>
            <a:off x="9006423" y="3491458"/>
            <a:ext cx="2575977"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solidFill>
                  <a:schemeClr val="bg2"/>
                </a:solidFill>
              </a:rPr>
              <a:t>1,234,567</a:t>
            </a:r>
          </a:p>
          <a:p>
            <a:pPr marL="7700" marR="3080">
              <a:lnSpc>
                <a:spcPct val="130000"/>
              </a:lnSpc>
              <a:spcBef>
                <a:spcPts val="700"/>
              </a:spcBef>
            </a:pPr>
            <a:r>
              <a:rPr lang="en-US" sz="1400" spc="0">
                <a:solidFill>
                  <a:schemeClr val="bg2"/>
                </a:solidFill>
                <a:latin typeface="Slalom Sans Light" pitchFamily="2" charset="77"/>
              </a:rPr>
              <a:t>Featured numbers</a:t>
            </a:r>
          </a:p>
        </p:txBody>
      </p:sp>
      <p:sp>
        <p:nvSpPr>
          <p:cNvPr id="22" name="object 16">
            <a:extLst>
              <a:ext uri="{FF2B5EF4-FFF2-40B4-BE49-F238E27FC236}">
                <a16:creationId xmlns:a16="http://schemas.microsoft.com/office/drawing/2014/main" id="{E2BBE189-3232-C34B-BCE1-22E074D6CA30}"/>
              </a:ext>
            </a:extLst>
          </p:cNvPr>
          <p:cNvSpPr/>
          <p:nvPr/>
        </p:nvSpPr>
        <p:spPr>
          <a:xfrm flipV="1">
            <a:off x="9006423" y="4173128"/>
            <a:ext cx="2575977" cy="45719"/>
          </a:xfrm>
          <a:custGeom>
            <a:avLst/>
            <a:gdLst/>
            <a:ahLst/>
            <a:cxnLst/>
            <a:rect l="l" t="t" r="r" b="b"/>
            <a:pathLst>
              <a:path w="2707004">
                <a:moveTo>
                  <a:pt x="0" y="0"/>
                </a:moveTo>
                <a:lnTo>
                  <a:pt x="2706912" y="0"/>
                </a:lnTo>
              </a:path>
            </a:pathLst>
          </a:custGeom>
          <a:ln w="8282">
            <a:solidFill>
              <a:schemeClr val="bg1"/>
            </a:solidFill>
          </a:ln>
        </p:spPr>
        <p:txBody>
          <a:bodyPr wrap="square" lIns="0" tIns="0" rIns="0" bIns="0" rtlCol="0">
            <a:noAutofit/>
          </a:bodyPr>
          <a:lstStyle/>
          <a:p>
            <a:endParaRPr sz="661">
              <a:highlight>
                <a:srgbClr val="FFFF00"/>
              </a:highlight>
            </a:endParaRPr>
          </a:p>
        </p:txBody>
      </p:sp>
      <p:sp>
        <p:nvSpPr>
          <p:cNvPr id="23" name="object 4">
            <a:extLst>
              <a:ext uri="{FF2B5EF4-FFF2-40B4-BE49-F238E27FC236}">
                <a16:creationId xmlns:a16="http://schemas.microsoft.com/office/drawing/2014/main" id="{6E72A102-FEE7-0340-97A2-6BE2F1230D5F}"/>
              </a:ext>
            </a:extLst>
          </p:cNvPr>
          <p:cNvSpPr txBox="1">
            <a:spLocks/>
          </p:cNvSpPr>
          <p:nvPr/>
        </p:nvSpPr>
        <p:spPr>
          <a:xfrm>
            <a:off x="6205509" y="4889334"/>
            <a:ext cx="2575977"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solidFill>
                  <a:schemeClr val="bg2"/>
                </a:solidFill>
              </a:rPr>
              <a:t>1,234,567</a:t>
            </a:r>
          </a:p>
          <a:p>
            <a:pPr marL="7700" marR="3080">
              <a:lnSpc>
                <a:spcPct val="130000"/>
              </a:lnSpc>
              <a:spcBef>
                <a:spcPts val="700"/>
              </a:spcBef>
            </a:pPr>
            <a:r>
              <a:rPr lang="en-US" sz="1400" spc="0">
                <a:solidFill>
                  <a:schemeClr val="bg2"/>
                </a:solidFill>
                <a:latin typeface="Slalom Sans Light" pitchFamily="2" charset="77"/>
              </a:rPr>
              <a:t>Featured numbers</a:t>
            </a:r>
          </a:p>
        </p:txBody>
      </p:sp>
      <p:sp>
        <p:nvSpPr>
          <p:cNvPr id="24" name="object 16">
            <a:extLst>
              <a:ext uri="{FF2B5EF4-FFF2-40B4-BE49-F238E27FC236}">
                <a16:creationId xmlns:a16="http://schemas.microsoft.com/office/drawing/2014/main" id="{309E7F0A-7A9D-2F43-A498-9745D5444AB2}"/>
              </a:ext>
            </a:extLst>
          </p:cNvPr>
          <p:cNvSpPr/>
          <p:nvPr/>
        </p:nvSpPr>
        <p:spPr>
          <a:xfrm flipV="1">
            <a:off x="6205509" y="5571004"/>
            <a:ext cx="2575977" cy="45719"/>
          </a:xfrm>
          <a:custGeom>
            <a:avLst/>
            <a:gdLst/>
            <a:ahLst/>
            <a:cxnLst/>
            <a:rect l="l" t="t" r="r" b="b"/>
            <a:pathLst>
              <a:path w="2707004">
                <a:moveTo>
                  <a:pt x="0" y="0"/>
                </a:moveTo>
                <a:lnTo>
                  <a:pt x="2706912" y="0"/>
                </a:lnTo>
              </a:path>
            </a:pathLst>
          </a:custGeom>
          <a:ln w="8282">
            <a:solidFill>
              <a:schemeClr val="bg1"/>
            </a:solidFill>
          </a:ln>
        </p:spPr>
        <p:txBody>
          <a:bodyPr wrap="square" lIns="0" tIns="0" rIns="0" bIns="0" rtlCol="0">
            <a:noAutofit/>
          </a:bodyPr>
          <a:lstStyle/>
          <a:p>
            <a:endParaRPr sz="661">
              <a:highlight>
                <a:srgbClr val="FFFF00"/>
              </a:highlight>
            </a:endParaRPr>
          </a:p>
        </p:txBody>
      </p:sp>
      <p:sp>
        <p:nvSpPr>
          <p:cNvPr id="25" name="object 4">
            <a:extLst>
              <a:ext uri="{FF2B5EF4-FFF2-40B4-BE49-F238E27FC236}">
                <a16:creationId xmlns:a16="http://schemas.microsoft.com/office/drawing/2014/main" id="{F762DC30-397E-9942-B6EE-61FCD4199048}"/>
              </a:ext>
            </a:extLst>
          </p:cNvPr>
          <p:cNvSpPr txBox="1">
            <a:spLocks/>
          </p:cNvSpPr>
          <p:nvPr/>
        </p:nvSpPr>
        <p:spPr>
          <a:xfrm>
            <a:off x="9006423" y="4889334"/>
            <a:ext cx="2575977"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solidFill>
                  <a:schemeClr val="bg2"/>
                </a:solidFill>
              </a:rPr>
              <a:t>1,234,567</a:t>
            </a:r>
          </a:p>
          <a:p>
            <a:pPr marL="7700" marR="3080">
              <a:lnSpc>
                <a:spcPct val="130000"/>
              </a:lnSpc>
              <a:spcBef>
                <a:spcPts val="700"/>
              </a:spcBef>
            </a:pPr>
            <a:r>
              <a:rPr lang="en-US" sz="1400" spc="0">
                <a:solidFill>
                  <a:schemeClr val="bg2"/>
                </a:solidFill>
                <a:latin typeface="Slalom Sans Light" pitchFamily="2" charset="77"/>
              </a:rPr>
              <a:t>Featured numbers</a:t>
            </a:r>
          </a:p>
        </p:txBody>
      </p:sp>
      <p:sp>
        <p:nvSpPr>
          <p:cNvPr id="26" name="object 16">
            <a:extLst>
              <a:ext uri="{FF2B5EF4-FFF2-40B4-BE49-F238E27FC236}">
                <a16:creationId xmlns:a16="http://schemas.microsoft.com/office/drawing/2014/main" id="{4F99A919-30FF-5C46-8190-00AF747007FB}"/>
              </a:ext>
            </a:extLst>
          </p:cNvPr>
          <p:cNvSpPr/>
          <p:nvPr/>
        </p:nvSpPr>
        <p:spPr>
          <a:xfrm flipV="1">
            <a:off x="9006423" y="5571004"/>
            <a:ext cx="2575977" cy="45719"/>
          </a:xfrm>
          <a:custGeom>
            <a:avLst/>
            <a:gdLst/>
            <a:ahLst/>
            <a:cxnLst/>
            <a:rect l="l" t="t" r="r" b="b"/>
            <a:pathLst>
              <a:path w="2707004">
                <a:moveTo>
                  <a:pt x="0" y="0"/>
                </a:moveTo>
                <a:lnTo>
                  <a:pt x="2706912" y="0"/>
                </a:lnTo>
              </a:path>
            </a:pathLst>
          </a:custGeom>
          <a:ln w="8282">
            <a:solidFill>
              <a:schemeClr val="bg1"/>
            </a:solidFill>
          </a:ln>
        </p:spPr>
        <p:txBody>
          <a:bodyPr wrap="square" lIns="0" tIns="0" rIns="0" bIns="0" rtlCol="0">
            <a:noAutofit/>
          </a:bodyPr>
          <a:lstStyle/>
          <a:p>
            <a:endParaRPr sz="661">
              <a:highlight>
                <a:srgbClr val="FFFF00"/>
              </a:highlight>
            </a:endParaRPr>
          </a:p>
        </p:txBody>
      </p:sp>
    </p:spTree>
    <p:extLst>
      <p:ext uri="{BB962C8B-B14F-4D97-AF65-F5344CB8AC3E}">
        <p14:creationId xmlns:p14="http://schemas.microsoft.com/office/powerpoint/2010/main" val="87930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GB"/>
          </a:p>
        </p:txBody>
      </p:sp>
      <p:sp>
        <p:nvSpPr>
          <p:cNvPr id="3" name="Slide Number Placeholder 2"/>
          <p:cNvSpPr>
            <a:spLocks noGrp="1"/>
          </p:cNvSpPr>
          <p:nvPr>
            <p:ph type="sldNum" sz="quarter" idx="12"/>
          </p:nvPr>
        </p:nvSpPr>
        <p:spPr/>
        <p:txBody>
          <a:bodyPr/>
          <a:lstStyle/>
          <a:p>
            <a:fld id="{D89D76C3-A5A9-4168-BE2E-6A3D1757D92E}" type="slidenum">
              <a:rPr lang="en-GB" smtClean="0"/>
              <a:pPr/>
              <a:t>3</a:t>
            </a:fld>
            <a:endParaRPr lang="en-GB"/>
          </a:p>
        </p:txBody>
      </p:sp>
      <p:pic>
        <p:nvPicPr>
          <p:cNvPr id="7" name="Picture Placeholder 6">
            <a:extLst>
              <a:ext uri="{FF2B5EF4-FFF2-40B4-BE49-F238E27FC236}">
                <a16:creationId xmlns:a16="http://schemas.microsoft.com/office/drawing/2014/main" id="{086876D9-883E-BF46-BB8F-B0EB02FA275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t="7769" b="7769"/>
          <a:stretch/>
        </p:blipFill>
        <p:spPr/>
      </p:pic>
      <p:sp>
        <p:nvSpPr>
          <p:cNvPr id="9" name="object 5"/>
          <p:cNvSpPr txBox="1">
            <a:spLocks/>
          </p:cNvSpPr>
          <p:nvPr/>
        </p:nvSpPr>
        <p:spPr>
          <a:xfrm>
            <a:off x="601741" y="836634"/>
            <a:ext cx="5631268" cy="976879"/>
          </a:xfrm>
          <a:prstGeom prst="rect">
            <a:avLst/>
          </a:prstGeom>
        </p:spPr>
        <p:txBody>
          <a:bodyPr vert="horz" wrap="square" lIns="0" tIns="6930"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55"/>
              </a:spcBef>
            </a:pPr>
            <a:r>
              <a:rPr lang="en-GB" sz="7003" spc="-150">
                <a:solidFill>
                  <a:schemeClr val="bg1"/>
                </a:solidFill>
              </a:rPr>
              <a:t>Introduction</a:t>
            </a:r>
          </a:p>
        </p:txBody>
      </p:sp>
      <p:sp>
        <p:nvSpPr>
          <p:cNvPr id="13" name="object 5">
            <a:extLst>
              <a:ext uri="{FF2B5EF4-FFF2-40B4-BE49-F238E27FC236}">
                <a16:creationId xmlns:a16="http://schemas.microsoft.com/office/drawing/2014/main" id="{D55E1178-E20B-B143-9B8A-A532F9096D10}"/>
              </a:ext>
            </a:extLst>
          </p:cNvPr>
          <p:cNvSpPr txBox="1">
            <a:spLocks/>
          </p:cNvSpPr>
          <p:nvPr/>
        </p:nvSpPr>
        <p:spPr>
          <a:xfrm>
            <a:off x="601741" y="836634"/>
            <a:ext cx="5631268" cy="1920854"/>
          </a:xfrm>
          <a:prstGeom prst="rect">
            <a:avLst/>
          </a:prstGeom>
        </p:spPr>
        <p:txBody>
          <a:bodyPr vert="horz" wrap="square" lIns="0" tIns="6930"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55"/>
              </a:spcBef>
            </a:pPr>
            <a:r>
              <a:rPr lang="en-GB" sz="7003" spc="-150">
                <a:solidFill>
                  <a:schemeClr val="bg1"/>
                </a:solidFill>
              </a:rPr>
              <a:t>Introduction</a:t>
            </a:r>
          </a:p>
        </p:txBody>
      </p:sp>
      <p:sp>
        <p:nvSpPr>
          <p:cNvPr id="11" name="object 5">
            <a:extLst>
              <a:ext uri="{FF2B5EF4-FFF2-40B4-BE49-F238E27FC236}">
                <a16:creationId xmlns:a16="http://schemas.microsoft.com/office/drawing/2014/main" id="{6D44A419-9F8A-C54E-94D3-7010BBC5AD3F}"/>
              </a:ext>
            </a:extLst>
          </p:cNvPr>
          <p:cNvSpPr txBox="1">
            <a:spLocks/>
          </p:cNvSpPr>
          <p:nvPr/>
        </p:nvSpPr>
        <p:spPr>
          <a:xfrm>
            <a:off x="601741" y="836634"/>
            <a:ext cx="7130318" cy="3022672"/>
          </a:xfrm>
          <a:prstGeom prst="rect">
            <a:avLst/>
          </a:prstGeom>
        </p:spPr>
        <p:txBody>
          <a:bodyPr vert="horz" wrap="square" lIns="0" tIns="6930"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55"/>
              </a:spcBef>
            </a:pPr>
            <a:r>
              <a:rPr lang="en-GB" sz="7003" spc="-150" dirty="0">
                <a:solidFill>
                  <a:schemeClr val="bg1"/>
                </a:solidFill>
              </a:rPr>
              <a:t>Introduction</a:t>
            </a:r>
          </a:p>
        </p:txBody>
      </p:sp>
      <p:pic>
        <p:nvPicPr>
          <p:cNvPr id="10" name="Picture 9">
            <a:extLst>
              <a:ext uri="{FF2B5EF4-FFF2-40B4-BE49-F238E27FC236}">
                <a16:creationId xmlns:a16="http://schemas.microsoft.com/office/drawing/2014/main" id="{F4F8B982-E7F5-2D4B-AB71-1EEC0469A3C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17200" y="558800"/>
            <a:ext cx="977900" cy="254254"/>
          </a:xfrm>
          <a:prstGeom prst="rect">
            <a:avLst/>
          </a:prstGeom>
        </p:spPr>
      </p:pic>
    </p:spTree>
    <p:extLst>
      <p:ext uri="{BB962C8B-B14F-4D97-AF65-F5344CB8AC3E}">
        <p14:creationId xmlns:p14="http://schemas.microsoft.com/office/powerpoint/2010/main" val="3634286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
            <a:extLst>
              <a:ext uri="{FF2B5EF4-FFF2-40B4-BE49-F238E27FC236}">
                <a16:creationId xmlns:a16="http://schemas.microsoft.com/office/drawing/2014/main" id="{838AAF4C-43AD-0B42-B91D-A9819B66D58B}"/>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30</a:t>
            </a:fld>
            <a:endParaRPr lang="en-GB"/>
          </a:p>
        </p:txBody>
      </p:sp>
      <p:sp>
        <p:nvSpPr>
          <p:cNvPr id="5" name="object 2"/>
          <p:cNvSpPr/>
          <p:nvPr/>
        </p:nvSpPr>
        <p:spPr>
          <a:xfrm>
            <a:off x="609441" y="3492242"/>
            <a:ext cx="1643528" cy="0"/>
          </a:xfrm>
          <a:custGeom>
            <a:avLst/>
            <a:gdLst/>
            <a:ahLst/>
            <a:cxnLst/>
            <a:rect l="l" t="t" r="r" b="b"/>
            <a:pathLst>
              <a:path w="2710815">
                <a:moveTo>
                  <a:pt x="0" y="0"/>
                </a:moveTo>
                <a:lnTo>
                  <a:pt x="2710210" y="0"/>
                </a:lnTo>
              </a:path>
            </a:pathLst>
          </a:custGeom>
          <a:ln w="62825">
            <a:solidFill>
              <a:srgbClr val="DADADD"/>
            </a:solidFill>
          </a:ln>
        </p:spPr>
        <p:txBody>
          <a:bodyPr wrap="square" lIns="0" tIns="0" rIns="0" bIns="0" rtlCol="0">
            <a:noAutofit/>
          </a:bodyPr>
          <a:lstStyle/>
          <a:p>
            <a:endParaRPr sz="661"/>
          </a:p>
        </p:txBody>
      </p:sp>
      <p:sp>
        <p:nvSpPr>
          <p:cNvPr id="6" name="object 3"/>
          <p:cNvSpPr/>
          <p:nvPr/>
        </p:nvSpPr>
        <p:spPr>
          <a:xfrm>
            <a:off x="2474797" y="3492242"/>
            <a:ext cx="1643528" cy="0"/>
          </a:xfrm>
          <a:custGeom>
            <a:avLst/>
            <a:gdLst/>
            <a:ahLst/>
            <a:cxnLst/>
            <a:rect l="l" t="t" r="r" b="b"/>
            <a:pathLst>
              <a:path w="2710815">
                <a:moveTo>
                  <a:pt x="0" y="0"/>
                </a:moveTo>
                <a:lnTo>
                  <a:pt x="2710210" y="0"/>
                </a:lnTo>
              </a:path>
            </a:pathLst>
          </a:custGeom>
          <a:ln w="62825">
            <a:solidFill>
              <a:srgbClr val="B5B5BB"/>
            </a:solidFill>
          </a:ln>
        </p:spPr>
        <p:txBody>
          <a:bodyPr wrap="square" lIns="0" tIns="0" rIns="0" bIns="0" rtlCol="0">
            <a:noAutofit/>
          </a:bodyPr>
          <a:lstStyle/>
          <a:p>
            <a:endParaRPr sz="661"/>
          </a:p>
        </p:txBody>
      </p:sp>
      <p:sp>
        <p:nvSpPr>
          <p:cNvPr id="7" name="object 4"/>
          <p:cNvSpPr/>
          <p:nvPr/>
        </p:nvSpPr>
        <p:spPr>
          <a:xfrm>
            <a:off x="4340152" y="3492242"/>
            <a:ext cx="1643528" cy="0"/>
          </a:xfrm>
          <a:custGeom>
            <a:avLst/>
            <a:gdLst/>
            <a:ahLst/>
            <a:cxnLst/>
            <a:rect l="l" t="t" r="r" b="b"/>
            <a:pathLst>
              <a:path w="2710815">
                <a:moveTo>
                  <a:pt x="0" y="0"/>
                </a:moveTo>
                <a:lnTo>
                  <a:pt x="2710210" y="0"/>
                </a:lnTo>
              </a:path>
            </a:pathLst>
          </a:custGeom>
          <a:ln w="62825">
            <a:solidFill>
              <a:srgbClr val="909099"/>
            </a:solidFill>
          </a:ln>
        </p:spPr>
        <p:txBody>
          <a:bodyPr wrap="square" lIns="0" tIns="0" rIns="0" bIns="0" rtlCol="0">
            <a:noAutofit/>
          </a:bodyPr>
          <a:lstStyle/>
          <a:p>
            <a:endParaRPr sz="661"/>
          </a:p>
        </p:txBody>
      </p:sp>
      <p:sp>
        <p:nvSpPr>
          <p:cNvPr id="8" name="object 5"/>
          <p:cNvSpPr/>
          <p:nvPr/>
        </p:nvSpPr>
        <p:spPr>
          <a:xfrm>
            <a:off x="6205508" y="3492242"/>
            <a:ext cx="1643528" cy="0"/>
          </a:xfrm>
          <a:custGeom>
            <a:avLst/>
            <a:gdLst/>
            <a:ahLst/>
            <a:cxnLst/>
            <a:rect l="l" t="t" r="r" b="b"/>
            <a:pathLst>
              <a:path w="2710815">
                <a:moveTo>
                  <a:pt x="0" y="0"/>
                </a:moveTo>
                <a:lnTo>
                  <a:pt x="2710210" y="0"/>
                </a:lnTo>
              </a:path>
            </a:pathLst>
          </a:custGeom>
          <a:ln w="62825">
            <a:solidFill>
              <a:srgbClr val="6B6B77"/>
            </a:solidFill>
          </a:ln>
        </p:spPr>
        <p:txBody>
          <a:bodyPr wrap="square" lIns="0" tIns="0" rIns="0" bIns="0" rtlCol="0">
            <a:noAutofit/>
          </a:bodyPr>
          <a:lstStyle/>
          <a:p>
            <a:endParaRPr sz="661"/>
          </a:p>
        </p:txBody>
      </p:sp>
      <p:sp>
        <p:nvSpPr>
          <p:cNvPr id="9" name="object 6"/>
          <p:cNvSpPr/>
          <p:nvPr/>
        </p:nvSpPr>
        <p:spPr>
          <a:xfrm>
            <a:off x="8070865" y="3492242"/>
            <a:ext cx="1643528" cy="0"/>
          </a:xfrm>
          <a:custGeom>
            <a:avLst/>
            <a:gdLst/>
            <a:ahLst/>
            <a:cxnLst/>
            <a:rect l="l" t="t" r="r" b="b"/>
            <a:pathLst>
              <a:path w="2710815">
                <a:moveTo>
                  <a:pt x="0" y="0"/>
                </a:moveTo>
                <a:lnTo>
                  <a:pt x="2710210" y="0"/>
                </a:lnTo>
              </a:path>
            </a:pathLst>
          </a:custGeom>
          <a:ln w="62825">
            <a:solidFill>
              <a:srgbClr val="464655"/>
            </a:solidFill>
          </a:ln>
        </p:spPr>
        <p:txBody>
          <a:bodyPr wrap="square" lIns="0" tIns="0" rIns="0" bIns="0" rtlCol="0">
            <a:noAutofit/>
          </a:bodyPr>
          <a:lstStyle/>
          <a:p>
            <a:endParaRPr sz="661"/>
          </a:p>
        </p:txBody>
      </p:sp>
      <p:sp>
        <p:nvSpPr>
          <p:cNvPr id="10" name="object 7"/>
          <p:cNvSpPr/>
          <p:nvPr/>
        </p:nvSpPr>
        <p:spPr>
          <a:xfrm>
            <a:off x="9936218" y="3492242"/>
            <a:ext cx="1643528" cy="0"/>
          </a:xfrm>
          <a:custGeom>
            <a:avLst/>
            <a:gdLst/>
            <a:ahLst/>
            <a:cxnLst/>
            <a:rect l="l" t="t" r="r" b="b"/>
            <a:pathLst>
              <a:path w="2710815">
                <a:moveTo>
                  <a:pt x="0" y="0"/>
                </a:moveTo>
                <a:lnTo>
                  <a:pt x="2710210" y="0"/>
                </a:lnTo>
              </a:path>
            </a:pathLst>
          </a:custGeom>
          <a:ln w="62825">
            <a:solidFill>
              <a:srgbClr val="09091C"/>
            </a:solidFill>
          </a:ln>
        </p:spPr>
        <p:txBody>
          <a:bodyPr wrap="square" lIns="0" tIns="0" rIns="0" bIns="0" rtlCol="0">
            <a:noAutofit/>
          </a:bodyPr>
          <a:lstStyle/>
          <a:p>
            <a:endParaRPr sz="661"/>
          </a:p>
        </p:txBody>
      </p:sp>
      <p:sp>
        <p:nvSpPr>
          <p:cNvPr id="11" name="object 8"/>
          <p:cNvSpPr txBox="1"/>
          <p:nvPr/>
        </p:nvSpPr>
        <p:spPr>
          <a:xfrm>
            <a:off x="601740" y="3742537"/>
            <a:ext cx="1508011" cy="1511284"/>
          </a:xfrm>
          <a:prstGeom prst="rect">
            <a:avLst/>
          </a:prstGeom>
        </p:spPr>
        <p:txBody>
          <a:bodyPr vert="horz" wrap="square" lIns="0" tIns="9625" rIns="0" bIns="0" rtlCol="0">
            <a:noAutofit/>
          </a:bodyPr>
          <a:lstStyle/>
          <a:p>
            <a:pPr marL="7700">
              <a:lnSpc>
                <a:spcPct val="130000"/>
              </a:lnSpc>
              <a:spcBef>
                <a:spcPts val="700"/>
              </a:spcBef>
            </a:pPr>
            <a:r>
              <a:rPr lang="en-US" sz="1182" b="1" dirty="0" err="1">
                <a:solidFill>
                  <a:srgbClr val="151527"/>
                </a:solidFill>
                <a:latin typeface="Slalom Sans Bold"/>
                <a:cs typeface="Slalom Sans Bold"/>
              </a:rPr>
              <a:t>S</a:t>
            </a:r>
            <a:r>
              <a:rPr sz="1182" b="1" dirty="0" err="1">
                <a:solidFill>
                  <a:srgbClr val="151527"/>
                </a:solidFill>
                <a:latin typeface="Slalom Sans Bold"/>
                <a:cs typeface="Slalom Sans Bold"/>
              </a:rPr>
              <a:t>ubheadline</a:t>
            </a:r>
            <a:endParaRPr sz="1182" dirty="0">
              <a:latin typeface="Slalom Sans"/>
              <a:cs typeface="Slalom Sans"/>
            </a:endParaRPr>
          </a:p>
          <a:p>
            <a:pPr marL="7700" marR="308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sz="1000" dirty="0">
                <a:solidFill>
                  <a:srgbClr val="151527"/>
                </a:solidFill>
                <a:latin typeface="Slalom Sans Light" pitchFamily="2" charset="77"/>
                <a:cs typeface="SlalomSans-Light"/>
              </a:rPr>
              <a:t>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  lorem ipsum.</a:t>
            </a:r>
            <a:endParaRPr sz="1000" dirty="0">
              <a:latin typeface="Slalom Sans Light" pitchFamily="2" charset="77"/>
              <a:cs typeface="SlalomSans-Light"/>
            </a:endParaRPr>
          </a:p>
        </p:txBody>
      </p:sp>
      <p:sp>
        <p:nvSpPr>
          <p:cNvPr id="12" name="object 9"/>
          <p:cNvSpPr txBox="1"/>
          <p:nvPr/>
        </p:nvSpPr>
        <p:spPr>
          <a:xfrm>
            <a:off x="2467096"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rgbClr val="151527"/>
                </a:solidFill>
                <a:latin typeface="Slalom Sans Bold"/>
                <a:cs typeface="Slalom Sans Bold"/>
              </a:rPr>
              <a:t>Subheadline</a:t>
            </a:r>
            <a:endParaRPr sz="1182"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  lorem ipsum.</a:t>
            </a:r>
            <a:endParaRPr lang="en-US" sz="1000" dirty="0">
              <a:latin typeface="Slalom Sans Light" pitchFamily="2" charset="77"/>
              <a:cs typeface="SlalomSans-Light"/>
            </a:endParaRPr>
          </a:p>
        </p:txBody>
      </p:sp>
      <p:sp>
        <p:nvSpPr>
          <p:cNvPr id="13" name="object 10"/>
          <p:cNvSpPr txBox="1"/>
          <p:nvPr/>
        </p:nvSpPr>
        <p:spPr>
          <a:xfrm>
            <a:off x="4332453"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rgbClr val="151527"/>
                </a:solidFill>
                <a:latin typeface="Slalom Sans Bold"/>
                <a:cs typeface="Slalom Sans Bold"/>
              </a:rPr>
              <a:t>S</a:t>
            </a:r>
            <a:r>
              <a:rPr sz="1182" b="1" dirty="0" err="1">
                <a:solidFill>
                  <a:srgbClr val="151527"/>
                </a:solidFill>
                <a:latin typeface="Slalom Sans Bold"/>
                <a:cs typeface="Slalom Sans Bold"/>
              </a:rPr>
              <a:t>ubheadline</a:t>
            </a:r>
            <a:endParaRPr sz="1182"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  lorem ipsum.</a:t>
            </a:r>
            <a:endParaRPr lang="en-US" sz="1000" dirty="0">
              <a:latin typeface="Slalom Sans Light" pitchFamily="2" charset="77"/>
              <a:cs typeface="SlalomSans-Light"/>
            </a:endParaRPr>
          </a:p>
        </p:txBody>
      </p:sp>
      <p:sp>
        <p:nvSpPr>
          <p:cNvPr id="14" name="object 11"/>
          <p:cNvSpPr txBox="1"/>
          <p:nvPr/>
        </p:nvSpPr>
        <p:spPr>
          <a:xfrm>
            <a:off x="6197809"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rgbClr val="151527"/>
                </a:solidFill>
                <a:latin typeface="Slalom Sans Bold"/>
                <a:cs typeface="Slalom Sans Bold"/>
              </a:rPr>
              <a:t>S</a:t>
            </a:r>
            <a:r>
              <a:rPr sz="1182" b="1" dirty="0" err="1">
                <a:solidFill>
                  <a:srgbClr val="151527"/>
                </a:solidFill>
                <a:latin typeface="Slalom Sans Bold"/>
                <a:cs typeface="Slalom Sans Bold"/>
              </a:rPr>
              <a:t>ubheadline</a:t>
            </a:r>
            <a:endParaRPr sz="1182"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  lorem ipsum.</a:t>
            </a:r>
            <a:endParaRPr lang="en-US" sz="1000" dirty="0">
              <a:latin typeface="Slalom Sans Light" pitchFamily="2" charset="77"/>
              <a:cs typeface="SlalomSans-Light"/>
            </a:endParaRPr>
          </a:p>
        </p:txBody>
      </p:sp>
      <p:sp>
        <p:nvSpPr>
          <p:cNvPr id="15" name="object 12"/>
          <p:cNvSpPr txBox="1"/>
          <p:nvPr/>
        </p:nvSpPr>
        <p:spPr>
          <a:xfrm>
            <a:off x="8063164"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rgbClr val="151527"/>
                </a:solidFill>
                <a:latin typeface="Slalom Sans Bold"/>
                <a:cs typeface="Slalom Sans Bold"/>
              </a:rPr>
              <a:t>S</a:t>
            </a:r>
            <a:r>
              <a:rPr sz="1182" b="1" dirty="0" err="1">
                <a:solidFill>
                  <a:srgbClr val="151527"/>
                </a:solidFill>
                <a:latin typeface="Slalom Sans Bold"/>
                <a:cs typeface="Slalom Sans Bold"/>
              </a:rPr>
              <a:t>ubheadline</a:t>
            </a:r>
            <a:endParaRPr sz="1182"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  lorem ipsum.</a:t>
            </a:r>
            <a:endParaRPr lang="en-US" sz="1000" dirty="0">
              <a:latin typeface="Slalom Sans Light" pitchFamily="2" charset="77"/>
              <a:cs typeface="SlalomSans-Light"/>
            </a:endParaRPr>
          </a:p>
        </p:txBody>
      </p:sp>
      <p:sp>
        <p:nvSpPr>
          <p:cNvPr id="16" name="object 13"/>
          <p:cNvSpPr txBox="1"/>
          <p:nvPr/>
        </p:nvSpPr>
        <p:spPr>
          <a:xfrm>
            <a:off x="9928520"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rgbClr val="151527"/>
                </a:solidFill>
                <a:latin typeface="Slalom Sans Bold"/>
                <a:cs typeface="Slalom Sans Bold"/>
              </a:rPr>
              <a:t>S</a:t>
            </a:r>
            <a:r>
              <a:rPr sz="1182" b="1" dirty="0" err="1">
                <a:solidFill>
                  <a:srgbClr val="151527"/>
                </a:solidFill>
                <a:latin typeface="Slalom Sans Bold"/>
                <a:cs typeface="Slalom Sans Bold"/>
              </a:rPr>
              <a:t>ubheadline</a:t>
            </a:r>
            <a:endParaRPr sz="1182"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  lorem ipsum.</a:t>
            </a:r>
            <a:endParaRPr lang="en-US" sz="1000" dirty="0">
              <a:latin typeface="Slalom Sans Light" pitchFamily="2" charset="77"/>
              <a:cs typeface="SlalomSans-Light"/>
            </a:endParaRPr>
          </a:p>
        </p:txBody>
      </p:sp>
      <p:sp>
        <p:nvSpPr>
          <p:cNvPr id="17" name="object 14"/>
          <p:cNvSpPr txBox="1">
            <a:spLocks/>
          </p:cNvSpPr>
          <p:nvPr/>
        </p:nvSpPr>
        <p:spPr>
          <a:xfrm>
            <a:off x="601740" y="1280233"/>
            <a:ext cx="80072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19" name="object 5">
            <a:extLst>
              <a:ext uri="{FF2B5EF4-FFF2-40B4-BE49-F238E27FC236}">
                <a16:creationId xmlns:a16="http://schemas.microsoft.com/office/drawing/2014/main" id="{CBB5F25C-2468-334A-B94A-C434F8FF4C8B}"/>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3839813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
            <a:extLst>
              <a:ext uri="{FF2B5EF4-FFF2-40B4-BE49-F238E27FC236}">
                <a16:creationId xmlns:a16="http://schemas.microsoft.com/office/drawing/2014/main" id="{D843076A-3053-5C46-898E-F90EBEE34B75}"/>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31</a:t>
            </a:fld>
            <a:endParaRPr lang="en-GB"/>
          </a:p>
        </p:txBody>
      </p:sp>
      <p:sp>
        <p:nvSpPr>
          <p:cNvPr id="6" name="object 3"/>
          <p:cNvSpPr/>
          <p:nvPr/>
        </p:nvSpPr>
        <p:spPr>
          <a:xfrm>
            <a:off x="609441"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7" name="object 4"/>
          <p:cNvSpPr/>
          <p:nvPr/>
        </p:nvSpPr>
        <p:spPr>
          <a:xfrm>
            <a:off x="2474797"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8" name="object 5"/>
          <p:cNvSpPr/>
          <p:nvPr/>
        </p:nvSpPr>
        <p:spPr>
          <a:xfrm>
            <a:off x="4340152"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9" name="object 6"/>
          <p:cNvSpPr/>
          <p:nvPr/>
        </p:nvSpPr>
        <p:spPr>
          <a:xfrm>
            <a:off x="6205508"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10" name="object 7"/>
          <p:cNvSpPr/>
          <p:nvPr/>
        </p:nvSpPr>
        <p:spPr>
          <a:xfrm>
            <a:off x="8070865"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11" name="object 8"/>
          <p:cNvSpPr/>
          <p:nvPr/>
        </p:nvSpPr>
        <p:spPr>
          <a:xfrm>
            <a:off x="9936218"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19" name="object 15"/>
          <p:cNvSpPr txBox="1">
            <a:spLocks/>
          </p:cNvSpPr>
          <p:nvPr/>
        </p:nvSpPr>
        <p:spPr>
          <a:xfrm>
            <a:off x="601740" y="1280233"/>
            <a:ext cx="77786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bg2"/>
                </a:solidFill>
              </a:rPr>
              <a:t>Longer slide headline. Should not exceed three lines. (Recommend between 50-100 characters)</a:t>
            </a:r>
          </a:p>
        </p:txBody>
      </p:sp>
      <p:sp>
        <p:nvSpPr>
          <p:cNvPr id="20" name="object 5">
            <a:extLst>
              <a:ext uri="{FF2B5EF4-FFF2-40B4-BE49-F238E27FC236}">
                <a16:creationId xmlns:a16="http://schemas.microsoft.com/office/drawing/2014/main" id="{3FC73A02-8DC1-284B-A7AA-51644D2668AA}"/>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21" name="object 8">
            <a:extLst>
              <a:ext uri="{FF2B5EF4-FFF2-40B4-BE49-F238E27FC236}">
                <a16:creationId xmlns:a16="http://schemas.microsoft.com/office/drawing/2014/main" id="{AE0F9DAF-6C42-7644-94B4-1E8972278F6D}"/>
              </a:ext>
            </a:extLst>
          </p:cNvPr>
          <p:cNvSpPr txBox="1"/>
          <p:nvPr/>
        </p:nvSpPr>
        <p:spPr>
          <a:xfrm>
            <a:off x="601740" y="3742537"/>
            <a:ext cx="1508011" cy="1511284"/>
          </a:xfrm>
          <a:prstGeom prst="rect">
            <a:avLst/>
          </a:prstGeom>
        </p:spPr>
        <p:txBody>
          <a:bodyPr vert="horz" wrap="square" lIns="0" tIns="9625" rIns="0" bIns="0" rtlCol="0">
            <a:noAutofit/>
          </a:bodyPr>
          <a:lstStyle/>
          <a:p>
            <a:pPr marL="7700">
              <a:lnSpc>
                <a:spcPct val="130000"/>
              </a:lnSpc>
              <a:spcBef>
                <a:spcPts val="700"/>
              </a:spcBef>
            </a:pPr>
            <a:r>
              <a:rPr lang="en-US" sz="1182" b="1" dirty="0" err="1">
                <a:solidFill>
                  <a:schemeClr val="bg1"/>
                </a:solidFill>
                <a:latin typeface="Slalom Sans Bold"/>
                <a:cs typeface="Slalom Sans Bold"/>
              </a:rPr>
              <a:t>S</a:t>
            </a:r>
            <a:r>
              <a:rPr sz="1182" b="1" dirty="0" err="1">
                <a:solidFill>
                  <a:schemeClr val="bg1"/>
                </a:solidFill>
                <a:latin typeface="Slalom Sans Bold"/>
                <a:cs typeface="Slalom Sans Bold"/>
              </a:rPr>
              <a:t>ubheadline</a:t>
            </a:r>
            <a:endParaRPr sz="1182" dirty="0">
              <a:solidFill>
                <a:schemeClr val="bg1"/>
              </a:solidFill>
              <a:latin typeface="Slalom Sans"/>
              <a:cs typeface="Slalom Sans"/>
            </a:endParaRPr>
          </a:p>
          <a:p>
            <a:pPr marL="7700" marR="3080">
              <a:lnSpc>
                <a:spcPct val="130000"/>
              </a:lnSpc>
              <a:spcBef>
                <a:spcPts val="700"/>
              </a:spcBef>
            </a:pPr>
            <a:r>
              <a:rPr sz="1000" dirty="0" err="1">
                <a:solidFill>
                  <a:schemeClr val="bg1"/>
                </a:solidFill>
                <a:latin typeface="Slalom Sans Light" pitchFamily="2" charset="77"/>
                <a:cs typeface="SlalomSans-Light"/>
              </a:rPr>
              <a:t>Beremod</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maximusaesto</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dunt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labo</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a:t>
            </a:r>
            <a:r>
              <a:rPr sz="1000" dirty="0">
                <a:solidFill>
                  <a:schemeClr val="bg1"/>
                </a:solidFill>
                <a:latin typeface="Slalom Sans Light" pitchFamily="2" charset="77"/>
                <a:cs typeface="SlalomSans-Light"/>
              </a:rPr>
              <a:t>que </a:t>
            </a:r>
            <a:r>
              <a:rPr sz="1000" dirty="0" err="1">
                <a:solidFill>
                  <a:schemeClr val="bg1"/>
                </a:solidFill>
                <a:latin typeface="Slalom Sans Light" pitchFamily="2" charset="77"/>
                <a:cs typeface="SlalomSans-Light"/>
              </a:rPr>
              <a:t>parit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invere</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nullit</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simporiatium</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exceatibus</a:t>
            </a:r>
            <a:r>
              <a:rPr sz="1000" dirty="0">
                <a:solidFill>
                  <a:schemeClr val="bg1"/>
                </a:solidFill>
                <a:latin typeface="Slalom Sans Light" pitchFamily="2" charset="77"/>
                <a:cs typeface="SlalomSans-Light"/>
              </a:rPr>
              <a:t> sim </a:t>
            </a:r>
            <a:r>
              <a:rPr sz="1000" dirty="0" err="1">
                <a:solidFill>
                  <a:schemeClr val="bg1"/>
                </a:solidFill>
                <a:latin typeface="Slalom Sans Light" pitchFamily="2" charset="77"/>
                <a:cs typeface="SlalomSans-Light"/>
              </a:rPr>
              <a:t>laborro</a:t>
            </a:r>
            <a:r>
              <a:rPr sz="1000" dirty="0">
                <a:solidFill>
                  <a:schemeClr val="bg1"/>
                </a:solidFill>
                <a:latin typeface="Slalom Sans Light" pitchFamily="2" charset="77"/>
                <a:cs typeface="SlalomSans-Light"/>
              </a:rPr>
              <a:t>  lorem ipsum.</a:t>
            </a:r>
          </a:p>
        </p:txBody>
      </p:sp>
      <p:sp>
        <p:nvSpPr>
          <p:cNvPr id="22" name="object 9">
            <a:extLst>
              <a:ext uri="{FF2B5EF4-FFF2-40B4-BE49-F238E27FC236}">
                <a16:creationId xmlns:a16="http://schemas.microsoft.com/office/drawing/2014/main" id="{2B319387-86A8-AB4E-88C6-E958B837FB8F}"/>
              </a:ext>
            </a:extLst>
          </p:cNvPr>
          <p:cNvSpPr txBox="1"/>
          <p:nvPr/>
        </p:nvSpPr>
        <p:spPr>
          <a:xfrm>
            <a:off x="2467096"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chemeClr val="bg1"/>
                </a:solidFill>
                <a:latin typeface="Slalom Sans Bold"/>
                <a:cs typeface="Slalom Sans Bold"/>
              </a:rPr>
              <a:t>Subheadline</a:t>
            </a:r>
            <a:endParaRPr sz="1182" dirty="0">
              <a:solidFill>
                <a:schemeClr val="bg1"/>
              </a:solidFill>
              <a:latin typeface="Slalom Sans"/>
              <a:cs typeface="Slalom Sans"/>
            </a:endParaRPr>
          </a:p>
          <a:p>
            <a:pPr marL="7700" marR="3080">
              <a:lnSpc>
                <a:spcPct val="130000"/>
              </a:lnSpc>
              <a:spcBef>
                <a:spcPts val="700"/>
              </a:spcBef>
            </a:pPr>
            <a:r>
              <a:rPr lang="en-US" sz="1000" dirty="0" err="1">
                <a:solidFill>
                  <a:schemeClr val="bg1"/>
                </a:solidFill>
                <a:latin typeface="Slalom Sans Light" pitchFamily="2" charset="77"/>
                <a:cs typeface="SlalomSans-Light"/>
              </a:rPr>
              <a:t>Beremod</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maximusaesto</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dunt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labo</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que </a:t>
            </a:r>
            <a:r>
              <a:rPr lang="en-US" sz="1000" dirty="0" err="1">
                <a:solidFill>
                  <a:schemeClr val="bg1"/>
                </a:solidFill>
                <a:latin typeface="Slalom Sans Light" pitchFamily="2" charset="77"/>
                <a:cs typeface="SlalomSans-Light"/>
              </a:rPr>
              <a:t>parit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invere</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nullit</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simporiatium</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exceatibus</a:t>
            </a:r>
            <a:r>
              <a:rPr lang="en-US" sz="1000" dirty="0">
                <a:solidFill>
                  <a:schemeClr val="bg1"/>
                </a:solidFill>
                <a:latin typeface="Slalom Sans Light" pitchFamily="2" charset="77"/>
                <a:cs typeface="SlalomSans-Light"/>
              </a:rPr>
              <a:t> sim </a:t>
            </a:r>
            <a:r>
              <a:rPr lang="en-US" sz="1000" dirty="0" err="1">
                <a:solidFill>
                  <a:schemeClr val="bg1"/>
                </a:solidFill>
                <a:latin typeface="Slalom Sans Light" pitchFamily="2" charset="77"/>
                <a:cs typeface="SlalomSans-Light"/>
              </a:rPr>
              <a:t>laborro</a:t>
            </a:r>
            <a:r>
              <a:rPr lang="en-US" sz="1000" dirty="0">
                <a:solidFill>
                  <a:schemeClr val="bg1"/>
                </a:solidFill>
                <a:latin typeface="Slalom Sans Light" pitchFamily="2" charset="77"/>
                <a:cs typeface="SlalomSans-Light"/>
              </a:rPr>
              <a:t>  lorem ipsum.</a:t>
            </a:r>
          </a:p>
        </p:txBody>
      </p:sp>
      <p:sp>
        <p:nvSpPr>
          <p:cNvPr id="23" name="object 10">
            <a:extLst>
              <a:ext uri="{FF2B5EF4-FFF2-40B4-BE49-F238E27FC236}">
                <a16:creationId xmlns:a16="http://schemas.microsoft.com/office/drawing/2014/main" id="{939705A0-FAEB-124A-AA15-E3101A13EB99}"/>
              </a:ext>
            </a:extLst>
          </p:cNvPr>
          <p:cNvSpPr txBox="1"/>
          <p:nvPr/>
        </p:nvSpPr>
        <p:spPr>
          <a:xfrm>
            <a:off x="4332453"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chemeClr val="bg1"/>
                </a:solidFill>
                <a:latin typeface="Slalom Sans Bold"/>
                <a:cs typeface="Slalom Sans Bold"/>
              </a:rPr>
              <a:t>S</a:t>
            </a:r>
            <a:r>
              <a:rPr sz="1182" b="1" dirty="0" err="1">
                <a:solidFill>
                  <a:schemeClr val="bg1"/>
                </a:solidFill>
                <a:latin typeface="Slalom Sans Bold"/>
                <a:cs typeface="Slalom Sans Bold"/>
              </a:rPr>
              <a:t>ubheadline</a:t>
            </a:r>
            <a:endParaRPr sz="1182" dirty="0">
              <a:solidFill>
                <a:schemeClr val="bg1"/>
              </a:solidFill>
              <a:latin typeface="Slalom Sans"/>
              <a:cs typeface="Slalom Sans"/>
            </a:endParaRPr>
          </a:p>
          <a:p>
            <a:pPr marL="7700" marR="3080">
              <a:lnSpc>
                <a:spcPct val="130000"/>
              </a:lnSpc>
              <a:spcBef>
                <a:spcPts val="700"/>
              </a:spcBef>
            </a:pPr>
            <a:r>
              <a:rPr lang="en-US" sz="1000" dirty="0" err="1">
                <a:solidFill>
                  <a:schemeClr val="bg1"/>
                </a:solidFill>
                <a:latin typeface="Slalom Sans Light" pitchFamily="2" charset="77"/>
                <a:cs typeface="SlalomSans-Light"/>
              </a:rPr>
              <a:t>Beremod</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maximusaesto</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dunt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labo</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que </a:t>
            </a:r>
            <a:r>
              <a:rPr lang="en-US" sz="1000" dirty="0" err="1">
                <a:solidFill>
                  <a:schemeClr val="bg1"/>
                </a:solidFill>
                <a:latin typeface="Slalom Sans Light" pitchFamily="2" charset="77"/>
                <a:cs typeface="SlalomSans-Light"/>
              </a:rPr>
              <a:t>parit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invere</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nullit</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simporiatium</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exceatibus</a:t>
            </a:r>
            <a:r>
              <a:rPr lang="en-US" sz="1000" dirty="0">
                <a:solidFill>
                  <a:schemeClr val="bg1"/>
                </a:solidFill>
                <a:latin typeface="Slalom Sans Light" pitchFamily="2" charset="77"/>
                <a:cs typeface="SlalomSans-Light"/>
              </a:rPr>
              <a:t> sim </a:t>
            </a:r>
            <a:r>
              <a:rPr lang="en-US" sz="1000" dirty="0" err="1">
                <a:solidFill>
                  <a:schemeClr val="bg1"/>
                </a:solidFill>
                <a:latin typeface="Slalom Sans Light" pitchFamily="2" charset="77"/>
                <a:cs typeface="SlalomSans-Light"/>
              </a:rPr>
              <a:t>laborro</a:t>
            </a:r>
            <a:r>
              <a:rPr lang="en-US" sz="1000" dirty="0">
                <a:solidFill>
                  <a:schemeClr val="bg1"/>
                </a:solidFill>
                <a:latin typeface="Slalom Sans Light" pitchFamily="2" charset="77"/>
                <a:cs typeface="SlalomSans-Light"/>
              </a:rPr>
              <a:t>  lorem ipsum.</a:t>
            </a:r>
          </a:p>
        </p:txBody>
      </p:sp>
      <p:sp>
        <p:nvSpPr>
          <p:cNvPr id="24" name="object 11">
            <a:extLst>
              <a:ext uri="{FF2B5EF4-FFF2-40B4-BE49-F238E27FC236}">
                <a16:creationId xmlns:a16="http://schemas.microsoft.com/office/drawing/2014/main" id="{55AAA3C7-B725-9849-A2F1-7369CB17E4F0}"/>
              </a:ext>
            </a:extLst>
          </p:cNvPr>
          <p:cNvSpPr txBox="1"/>
          <p:nvPr/>
        </p:nvSpPr>
        <p:spPr>
          <a:xfrm>
            <a:off x="6197809"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chemeClr val="bg1"/>
                </a:solidFill>
                <a:latin typeface="Slalom Sans Bold"/>
                <a:cs typeface="Slalom Sans Bold"/>
              </a:rPr>
              <a:t>S</a:t>
            </a:r>
            <a:r>
              <a:rPr sz="1182" b="1" dirty="0" err="1">
                <a:solidFill>
                  <a:schemeClr val="bg1"/>
                </a:solidFill>
                <a:latin typeface="Slalom Sans Bold"/>
                <a:cs typeface="Slalom Sans Bold"/>
              </a:rPr>
              <a:t>ubheadline</a:t>
            </a:r>
            <a:endParaRPr sz="1182" dirty="0">
              <a:solidFill>
                <a:schemeClr val="bg1"/>
              </a:solidFill>
              <a:latin typeface="Slalom Sans"/>
              <a:cs typeface="Slalom Sans"/>
            </a:endParaRPr>
          </a:p>
          <a:p>
            <a:pPr marL="7700" marR="3080">
              <a:lnSpc>
                <a:spcPct val="130000"/>
              </a:lnSpc>
              <a:spcBef>
                <a:spcPts val="700"/>
              </a:spcBef>
            </a:pPr>
            <a:r>
              <a:rPr lang="en-US" sz="1000" dirty="0" err="1">
                <a:solidFill>
                  <a:schemeClr val="bg1"/>
                </a:solidFill>
                <a:latin typeface="Slalom Sans Light" pitchFamily="2" charset="77"/>
                <a:cs typeface="SlalomSans-Light"/>
              </a:rPr>
              <a:t>Beremod</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maximusaesto</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dunt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labo</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que </a:t>
            </a:r>
            <a:r>
              <a:rPr lang="en-US" sz="1000" dirty="0" err="1">
                <a:solidFill>
                  <a:schemeClr val="bg1"/>
                </a:solidFill>
                <a:latin typeface="Slalom Sans Light" pitchFamily="2" charset="77"/>
                <a:cs typeface="SlalomSans-Light"/>
              </a:rPr>
              <a:t>parit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invere</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nullit</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simporiatium</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exceatibus</a:t>
            </a:r>
            <a:r>
              <a:rPr lang="en-US" sz="1000" dirty="0">
                <a:solidFill>
                  <a:schemeClr val="bg1"/>
                </a:solidFill>
                <a:latin typeface="Slalom Sans Light" pitchFamily="2" charset="77"/>
                <a:cs typeface="SlalomSans-Light"/>
              </a:rPr>
              <a:t> sim </a:t>
            </a:r>
            <a:r>
              <a:rPr lang="en-US" sz="1000" dirty="0" err="1">
                <a:solidFill>
                  <a:schemeClr val="bg1"/>
                </a:solidFill>
                <a:latin typeface="Slalom Sans Light" pitchFamily="2" charset="77"/>
                <a:cs typeface="SlalomSans-Light"/>
              </a:rPr>
              <a:t>laborro</a:t>
            </a:r>
            <a:r>
              <a:rPr lang="en-US" sz="1000" dirty="0">
                <a:solidFill>
                  <a:schemeClr val="bg1"/>
                </a:solidFill>
                <a:latin typeface="Slalom Sans Light" pitchFamily="2" charset="77"/>
                <a:cs typeface="SlalomSans-Light"/>
              </a:rPr>
              <a:t>  lorem ipsum.</a:t>
            </a:r>
          </a:p>
        </p:txBody>
      </p:sp>
      <p:sp>
        <p:nvSpPr>
          <p:cNvPr id="25" name="object 12">
            <a:extLst>
              <a:ext uri="{FF2B5EF4-FFF2-40B4-BE49-F238E27FC236}">
                <a16:creationId xmlns:a16="http://schemas.microsoft.com/office/drawing/2014/main" id="{7963BAD9-D6F7-CB43-994D-6DD14C8F384B}"/>
              </a:ext>
            </a:extLst>
          </p:cNvPr>
          <p:cNvSpPr txBox="1"/>
          <p:nvPr/>
        </p:nvSpPr>
        <p:spPr>
          <a:xfrm>
            <a:off x="8063164"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chemeClr val="bg1"/>
                </a:solidFill>
                <a:latin typeface="Slalom Sans Bold"/>
                <a:cs typeface="Slalom Sans Bold"/>
              </a:rPr>
              <a:t>S</a:t>
            </a:r>
            <a:r>
              <a:rPr sz="1182" b="1" dirty="0" err="1">
                <a:solidFill>
                  <a:schemeClr val="bg1"/>
                </a:solidFill>
                <a:latin typeface="Slalom Sans Bold"/>
                <a:cs typeface="Slalom Sans Bold"/>
              </a:rPr>
              <a:t>ubheadline</a:t>
            </a:r>
            <a:endParaRPr sz="1182" dirty="0">
              <a:solidFill>
                <a:schemeClr val="bg1"/>
              </a:solidFill>
              <a:latin typeface="Slalom Sans"/>
              <a:cs typeface="Slalom Sans"/>
            </a:endParaRPr>
          </a:p>
          <a:p>
            <a:pPr marL="7700" marR="3080">
              <a:lnSpc>
                <a:spcPct val="130000"/>
              </a:lnSpc>
              <a:spcBef>
                <a:spcPts val="700"/>
              </a:spcBef>
            </a:pPr>
            <a:r>
              <a:rPr lang="en-US" sz="1000" dirty="0" err="1">
                <a:solidFill>
                  <a:schemeClr val="bg1"/>
                </a:solidFill>
                <a:latin typeface="Slalom Sans Light" pitchFamily="2" charset="77"/>
                <a:cs typeface="SlalomSans-Light"/>
              </a:rPr>
              <a:t>Beremod</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maximusaesto</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dunt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labo</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que </a:t>
            </a:r>
            <a:r>
              <a:rPr lang="en-US" sz="1000" dirty="0" err="1">
                <a:solidFill>
                  <a:schemeClr val="bg1"/>
                </a:solidFill>
                <a:latin typeface="Slalom Sans Light" pitchFamily="2" charset="77"/>
                <a:cs typeface="SlalomSans-Light"/>
              </a:rPr>
              <a:t>parit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invere</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nullit</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simporiatium</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exceatibus</a:t>
            </a:r>
            <a:r>
              <a:rPr lang="en-US" sz="1000" dirty="0">
                <a:solidFill>
                  <a:schemeClr val="bg1"/>
                </a:solidFill>
                <a:latin typeface="Slalom Sans Light" pitchFamily="2" charset="77"/>
                <a:cs typeface="SlalomSans-Light"/>
              </a:rPr>
              <a:t> sim </a:t>
            </a:r>
            <a:r>
              <a:rPr lang="en-US" sz="1000" dirty="0" err="1">
                <a:solidFill>
                  <a:schemeClr val="bg1"/>
                </a:solidFill>
                <a:latin typeface="Slalom Sans Light" pitchFamily="2" charset="77"/>
                <a:cs typeface="SlalomSans-Light"/>
              </a:rPr>
              <a:t>laborro</a:t>
            </a:r>
            <a:r>
              <a:rPr lang="en-US" sz="1000" dirty="0">
                <a:solidFill>
                  <a:schemeClr val="bg1"/>
                </a:solidFill>
                <a:latin typeface="Slalom Sans Light" pitchFamily="2" charset="77"/>
                <a:cs typeface="SlalomSans-Light"/>
              </a:rPr>
              <a:t>  lorem ipsum.</a:t>
            </a:r>
          </a:p>
        </p:txBody>
      </p:sp>
      <p:sp>
        <p:nvSpPr>
          <p:cNvPr id="26" name="object 13">
            <a:extLst>
              <a:ext uri="{FF2B5EF4-FFF2-40B4-BE49-F238E27FC236}">
                <a16:creationId xmlns:a16="http://schemas.microsoft.com/office/drawing/2014/main" id="{E57A1A53-8B9E-9344-9062-6B3AE58A89DA}"/>
              </a:ext>
            </a:extLst>
          </p:cNvPr>
          <p:cNvSpPr txBox="1"/>
          <p:nvPr/>
        </p:nvSpPr>
        <p:spPr>
          <a:xfrm>
            <a:off x="9928520"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chemeClr val="bg1"/>
                </a:solidFill>
                <a:latin typeface="Slalom Sans Bold"/>
                <a:cs typeface="Slalom Sans Bold"/>
              </a:rPr>
              <a:t>S</a:t>
            </a:r>
            <a:r>
              <a:rPr sz="1182" b="1" dirty="0" err="1">
                <a:solidFill>
                  <a:schemeClr val="bg1"/>
                </a:solidFill>
                <a:latin typeface="Slalom Sans Bold"/>
                <a:cs typeface="Slalom Sans Bold"/>
              </a:rPr>
              <a:t>ubheadline</a:t>
            </a:r>
            <a:endParaRPr sz="1182" dirty="0">
              <a:solidFill>
                <a:schemeClr val="bg1"/>
              </a:solidFill>
              <a:latin typeface="Slalom Sans"/>
              <a:cs typeface="Slalom Sans"/>
            </a:endParaRPr>
          </a:p>
          <a:p>
            <a:pPr marL="7700" marR="3080">
              <a:lnSpc>
                <a:spcPct val="130000"/>
              </a:lnSpc>
              <a:spcBef>
                <a:spcPts val="700"/>
              </a:spcBef>
            </a:pPr>
            <a:r>
              <a:rPr lang="en-US" sz="1000" dirty="0" err="1">
                <a:solidFill>
                  <a:schemeClr val="bg1"/>
                </a:solidFill>
                <a:latin typeface="Slalom Sans Light" pitchFamily="2" charset="77"/>
                <a:cs typeface="SlalomSans-Light"/>
              </a:rPr>
              <a:t>Beremod</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maximusaesto</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dunt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labo</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que </a:t>
            </a:r>
            <a:r>
              <a:rPr lang="en-US" sz="1000" dirty="0" err="1">
                <a:solidFill>
                  <a:schemeClr val="bg1"/>
                </a:solidFill>
                <a:latin typeface="Slalom Sans Light" pitchFamily="2" charset="77"/>
                <a:cs typeface="SlalomSans-Light"/>
              </a:rPr>
              <a:t>parit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invere</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nullit</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simporiatium</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exceatibus</a:t>
            </a:r>
            <a:r>
              <a:rPr lang="en-US" sz="1000" dirty="0">
                <a:solidFill>
                  <a:schemeClr val="bg1"/>
                </a:solidFill>
                <a:latin typeface="Slalom Sans Light" pitchFamily="2" charset="77"/>
                <a:cs typeface="SlalomSans-Light"/>
              </a:rPr>
              <a:t> sim </a:t>
            </a:r>
            <a:r>
              <a:rPr lang="en-US" sz="1000" dirty="0" err="1">
                <a:solidFill>
                  <a:schemeClr val="bg1"/>
                </a:solidFill>
                <a:latin typeface="Slalom Sans Light" pitchFamily="2" charset="77"/>
                <a:cs typeface="SlalomSans-Light"/>
              </a:rPr>
              <a:t>laborro</a:t>
            </a:r>
            <a:r>
              <a:rPr lang="en-US" sz="1000" dirty="0">
                <a:solidFill>
                  <a:schemeClr val="bg1"/>
                </a:solidFill>
                <a:latin typeface="Slalom Sans Light" pitchFamily="2" charset="77"/>
                <a:cs typeface="SlalomSans-Light"/>
              </a:rPr>
              <a:t>  lorem ipsum.</a:t>
            </a:r>
          </a:p>
        </p:txBody>
      </p:sp>
    </p:spTree>
    <p:extLst>
      <p:ext uri="{BB962C8B-B14F-4D97-AF65-F5344CB8AC3E}">
        <p14:creationId xmlns:p14="http://schemas.microsoft.com/office/powerpoint/2010/main" val="989692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
            <a:extLst>
              <a:ext uri="{FF2B5EF4-FFF2-40B4-BE49-F238E27FC236}">
                <a16:creationId xmlns:a16="http://schemas.microsoft.com/office/drawing/2014/main" id="{33D5F112-7A3A-D64B-AFA6-73D1D05A153E}"/>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32</a:t>
            </a:fld>
            <a:endParaRPr lang="en-GB"/>
          </a:p>
        </p:txBody>
      </p:sp>
      <p:sp>
        <p:nvSpPr>
          <p:cNvPr id="19" name="object 2"/>
          <p:cNvSpPr txBox="1"/>
          <p:nvPr/>
        </p:nvSpPr>
        <p:spPr>
          <a:xfrm>
            <a:off x="601740" y="3596081"/>
            <a:ext cx="3410050" cy="1417773"/>
          </a:xfrm>
          <a:prstGeom prst="rect">
            <a:avLst/>
          </a:prstGeom>
        </p:spPr>
        <p:txBody>
          <a:bodyPr vert="horz" wrap="square" lIns="0" tIns="7315" rIns="0" bIns="0" rtlCol="0">
            <a:noAutofit/>
          </a:bodyPr>
          <a:lstStyle/>
          <a:p>
            <a:pPr marL="7700" marR="138985">
              <a:lnSpc>
                <a:spcPct val="130000"/>
              </a:lnSpc>
              <a:spcBef>
                <a:spcPts val="700"/>
              </a:spcBef>
            </a:pPr>
            <a:r>
              <a:rPr sz="1200" dirty="0">
                <a:solidFill>
                  <a:srgbClr val="151527"/>
                </a:solidFill>
                <a:latin typeface="Slalom Sans Light" pitchFamily="2" charset="77"/>
                <a:cs typeface="SlalomSans-Light"/>
              </a:rPr>
              <a:t>Optional text Il maximus </a:t>
            </a:r>
            <a:r>
              <a:rPr sz="1200" dirty="0" err="1">
                <a:solidFill>
                  <a:srgbClr val="151527"/>
                </a:solidFill>
                <a:latin typeface="Slalom Sans Light" pitchFamily="2" charset="77"/>
                <a:cs typeface="SlalomSans-Light"/>
              </a:rPr>
              <a:t>amendundi</a:t>
            </a:r>
            <a:r>
              <a:rPr sz="1200" dirty="0">
                <a:solidFill>
                  <a:srgbClr val="151527"/>
                </a:solidFill>
                <a:latin typeface="Slalom Sans Light" pitchFamily="2" charset="77"/>
                <a:cs typeface="SlalomSans-Light"/>
              </a:rPr>
              <a:t> sic le  </a:t>
            </a:r>
            <a:r>
              <a:rPr sz="1200" dirty="0" err="1">
                <a:solidFill>
                  <a:srgbClr val="151527"/>
                </a:solidFill>
                <a:latin typeface="Slalom Sans Light" pitchFamily="2" charset="77"/>
                <a:cs typeface="SlalomSans-Light"/>
              </a:rPr>
              <a:t>ommolum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nonestia</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volupta</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tinctem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aut</a:t>
            </a:r>
            <a:r>
              <a:rPr sz="1200" dirty="0">
                <a:solidFill>
                  <a:srgbClr val="151527"/>
                </a:solidFill>
                <a:latin typeface="Slalom Sans Light" pitchFamily="2" charset="77"/>
                <a:cs typeface="SlalomSans-Light"/>
              </a:rPr>
              <a:t> ad  </a:t>
            </a:r>
            <a:r>
              <a:rPr sz="1200" dirty="0" err="1">
                <a:solidFill>
                  <a:srgbClr val="151527"/>
                </a:solidFill>
                <a:latin typeface="Slalom Sans Light" pitchFamily="2" charset="77"/>
                <a:cs typeface="SlalomSans-Light"/>
              </a:rPr>
              <a:t>quaest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cusam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reni</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nisquame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nonsed</a:t>
            </a:r>
            <a:r>
              <a:rPr sz="1200" dirty="0">
                <a:solidFill>
                  <a:srgbClr val="151527"/>
                </a:solidFill>
                <a:latin typeface="Slalom Sans Light" pitchFamily="2" charset="77"/>
                <a:cs typeface="SlalomSans-Light"/>
              </a:rPr>
              <a:t> et et</a:t>
            </a:r>
            <a:r>
              <a:rPr lang="en-US" sz="1200" dirty="0">
                <a:latin typeface="Slalom Sans Light" pitchFamily="2" charset="77"/>
                <a:cs typeface="SlalomSans-Light"/>
              </a:rPr>
              <a:t> </a:t>
            </a:r>
            <a:r>
              <a:rPr sz="1200" dirty="0" err="1">
                <a:solidFill>
                  <a:srgbClr val="151527"/>
                </a:solidFill>
                <a:latin typeface="Slalom Sans Light" pitchFamily="2" charset="77"/>
                <a:cs typeface="SlalomSans-Light"/>
              </a:rPr>
              <a:t>faciusti</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odis</a:t>
            </a:r>
            <a:r>
              <a:rPr sz="1200" dirty="0">
                <a:solidFill>
                  <a:srgbClr val="151527"/>
                </a:solidFill>
                <a:latin typeface="Slalom Sans Light" pitchFamily="2" charset="77"/>
                <a:cs typeface="SlalomSans-Light"/>
              </a:rPr>
              <a:t> ab </a:t>
            </a:r>
            <a:r>
              <a:rPr sz="1200" dirty="0" err="1">
                <a:solidFill>
                  <a:srgbClr val="151527"/>
                </a:solidFill>
                <a:latin typeface="Slalom Sans Light" pitchFamily="2" charset="77"/>
                <a:cs typeface="SlalomSans-Light"/>
              </a:rPr>
              <a:t>ipsam</a:t>
            </a:r>
            <a:r>
              <a:rPr sz="1200" dirty="0">
                <a:solidFill>
                  <a:srgbClr val="151527"/>
                </a:solidFill>
                <a:latin typeface="Slalom Sans Light" pitchFamily="2" charset="77"/>
                <a:cs typeface="SlalomSans-Light"/>
              </a:rPr>
              <a:t> uta </a:t>
            </a:r>
            <a:r>
              <a:rPr sz="1200" dirty="0" err="1">
                <a:solidFill>
                  <a:srgbClr val="151527"/>
                </a:solidFill>
                <a:latin typeface="Slalom Sans Light" pitchFamily="2" charset="77"/>
                <a:cs typeface="SlalomSans-Light"/>
              </a:rPr>
              <a:t>dessunt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quatemp</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orrumet</a:t>
            </a:r>
            <a:r>
              <a:rPr sz="1200" dirty="0">
                <a:solidFill>
                  <a:srgbClr val="151527"/>
                </a:solidFill>
                <a:latin typeface="Slalom Sans Light" pitchFamily="2" charset="77"/>
                <a:cs typeface="SlalomSans-Light"/>
              </a:rPr>
              <a:t> quos di </a:t>
            </a:r>
            <a:r>
              <a:rPr sz="1200" dirty="0" err="1">
                <a:solidFill>
                  <a:srgbClr val="151527"/>
                </a:solidFill>
                <a:latin typeface="Slalom Sans Light" pitchFamily="2" charset="77"/>
                <a:cs typeface="SlalomSans-Light"/>
              </a:rPr>
              <a:t>dolecta</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cus</a:t>
            </a:r>
            <a:r>
              <a:rPr sz="1200" dirty="0">
                <a:solidFill>
                  <a:srgbClr val="151527"/>
                </a:solidFill>
                <a:latin typeface="Slalom Sans Light" pitchFamily="2" charset="77"/>
                <a:cs typeface="SlalomSans-Light"/>
              </a:rPr>
              <a:t> cum </a:t>
            </a:r>
            <a:r>
              <a:rPr sz="1200" dirty="0" err="1">
                <a:solidFill>
                  <a:srgbClr val="151527"/>
                </a:solidFill>
                <a:latin typeface="Slalom Sans Light" pitchFamily="2" charset="77"/>
                <a:cs typeface="SlalomSans-Light"/>
              </a:rPr>
              <a:t>aut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vitatem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quatibe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aribearum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ipitatenit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quasperit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adi</a:t>
            </a:r>
            <a:endParaRPr sz="1200" dirty="0">
              <a:latin typeface="Slalom Sans Light" pitchFamily="2" charset="77"/>
              <a:cs typeface="SlalomSans-Light"/>
            </a:endParaRPr>
          </a:p>
        </p:txBody>
      </p:sp>
      <p:sp>
        <p:nvSpPr>
          <p:cNvPr id="20" name="object 3"/>
          <p:cNvSpPr txBox="1"/>
          <p:nvPr/>
        </p:nvSpPr>
        <p:spPr>
          <a:xfrm>
            <a:off x="4154437" y="3596081"/>
            <a:ext cx="3407897" cy="1417773"/>
          </a:xfrm>
          <a:prstGeom prst="rect">
            <a:avLst/>
          </a:prstGeom>
        </p:spPr>
        <p:txBody>
          <a:bodyPr vert="horz" wrap="square" lIns="0" tIns="7315" rIns="0" bIns="0" rtlCol="0">
            <a:noAutofit/>
          </a:bodyPr>
          <a:lstStyle/>
          <a:p>
            <a:pPr marL="7700" marR="3080">
              <a:lnSpc>
                <a:spcPct val="130000"/>
              </a:lnSpc>
              <a:spcBef>
                <a:spcPts val="700"/>
              </a:spcBef>
            </a:pPr>
            <a:r>
              <a:rPr sz="1200" dirty="0" err="1">
                <a:solidFill>
                  <a:srgbClr val="151527"/>
                </a:solidFill>
                <a:latin typeface="Slalom Sans Light" pitchFamily="2" charset="77"/>
                <a:cs typeface="SlalomSans-Light"/>
              </a:rPr>
              <a:t>iur</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aliquas</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quatem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erferum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faceaqui</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dolestis</a:t>
            </a:r>
            <a:r>
              <a:rPr sz="1200" dirty="0">
                <a:solidFill>
                  <a:srgbClr val="151527"/>
                </a:solidFill>
                <a:latin typeface="Slalom Sans Light" pitchFamily="2" charset="77"/>
                <a:cs typeface="SlalomSans-Light"/>
              </a:rPr>
              <a:t>  il ex </a:t>
            </a:r>
            <a:r>
              <a:rPr sz="1200" dirty="0" err="1">
                <a:solidFill>
                  <a:srgbClr val="151527"/>
                </a:solidFill>
                <a:latin typeface="Slalom Sans Light" pitchFamily="2" charset="77"/>
                <a:cs typeface="SlalomSans-Light"/>
              </a:rPr>
              <a:t>ea</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destora</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simus</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quibusame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laccum</a:t>
            </a:r>
            <a:r>
              <a:rPr sz="1200" dirty="0">
                <a:solidFill>
                  <a:srgbClr val="151527"/>
                </a:solidFill>
                <a:latin typeface="Slalom Sans Light" pitchFamily="2" charset="77"/>
                <a:cs typeface="SlalomSans-Light"/>
              </a:rPr>
              <a:t> int  et </a:t>
            </a:r>
            <a:r>
              <a:rPr sz="1200" dirty="0" err="1">
                <a:solidFill>
                  <a:srgbClr val="151527"/>
                </a:solidFill>
                <a:latin typeface="Slalom Sans Light" pitchFamily="2" charset="77"/>
                <a:cs typeface="SlalomSans-Light"/>
              </a:rPr>
              <a:t>estorem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fuga</a:t>
            </a:r>
            <a:r>
              <a:rPr sz="1200" dirty="0">
                <a:solidFill>
                  <a:srgbClr val="151527"/>
                </a:solidFill>
                <a:latin typeface="Slalom Sans Light" pitchFamily="2" charset="77"/>
                <a:cs typeface="SlalomSans-Light"/>
              </a:rPr>
              <a:t>. Tur? Obit </a:t>
            </a:r>
            <a:r>
              <a:rPr sz="1200" dirty="0" err="1">
                <a:solidFill>
                  <a:srgbClr val="151527"/>
                </a:solidFill>
                <a:latin typeface="Slalom Sans Light" pitchFamily="2" charset="77"/>
                <a:cs typeface="SlalomSans-Light"/>
              </a:rPr>
              <a:t>molore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repe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volo</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occaerit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ut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vererum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ipsam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ipicipid</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ut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faccus</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volum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inis</a:t>
            </a:r>
            <a:r>
              <a:rPr sz="1200" dirty="0">
                <a:solidFill>
                  <a:srgbClr val="151527"/>
                </a:solidFill>
                <a:latin typeface="Slalom Sans Light" pitchFamily="2" charset="77"/>
                <a:cs typeface="SlalomSans-Light"/>
              </a:rPr>
              <a:t> di </a:t>
            </a:r>
            <a:r>
              <a:rPr sz="1200" dirty="0" err="1">
                <a:solidFill>
                  <a:srgbClr val="151527"/>
                </a:solidFill>
                <a:latin typeface="Slalom Sans Light" pitchFamily="2" charset="77"/>
                <a:cs typeface="SlalomSans-Light"/>
              </a:rPr>
              <a:t>te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sint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excero</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odis</a:t>
            </a:r>
            <a:r>
              <a:rPr sz="1200" dirty="0">
                <a:solidFill>
                  <a:srgbClr val="151527"/>
                </a:solidFill>
                <a:latin typeface="Slalom Sans Light" pitchFamily="2" charset="77"/>
                <a:cs typeface="SlalomSans-Light"/>
              </a:rPr>
              <a:t>. Sum qui nit</a:t>
            </a:r>
            <a:r>
              <a:rPr lang="en-US" sz="1200" dirty="0">
                <a:latin typeface="Slalom Sans Light" pitchFamily="2" charset="77"/>
                <a:cs typeface="SlalomSans-Light"/>
              </a:rPr>
              <a:t> </a:t>
            </a:r>
            <a:r>
              <a:rPr sz="1200" dirty="0">
                <a:solidFill>
                  <a:srgbClr val="151527"/>
                </a:solidFill>
                <a:latin typeface="Slalom Sans Light" pitchFamily="2" charset="77"/>
                <a:cs typeface="SlalomSans-Light"/>
              </a:rPr>
              <a:t>lorem ipsum </a:t>
            </a:r>
            <a:r>
              <a:rPr sz="1200" dirty="0" err="1">
                <a:solidFill>
                  <a:srgbClr val="151527"/>
                </a:solidFill>
                <a:latin typeface="Slalom Sans Light" pitchFamily="2" charset="77"/>
                <a:cs typeface="SlalomSans-Light"/>
              </a:rPr>
              <a:t>dolores</a:t>
            </a:r>
            <a:r>
              <a:rPr sz="1200" dirty="0">
                <a:solidFill>
                  <a:srgbClr val="151527"/>
                </a:solidFill>
                <a:latin typeface="Slalom Sans Light" pitchFamily="2" charset="77"/>
                <a:cs typeface="SlalomSans-Light"/>
              </a:rPr>
              <a:t>.</a:t>
            </a:r>
            <a:endParaRPr sz="1200" dirty="0">
              <a:latin typeface="Slalom Sans Light" pitchFamily="2" charset="77"/>
              <a:cs typeface="SlalomSans-Light"/>
            </a:endParaRPr>
          </a:p>
        </p:txBody>
      </p:sp>
      <p:sp>
        <p:nvSpPr>
          <p:cNvPr id="21" name="object 4"/>
          <p:cNvSpPr txBox="1"/>
          <p:nvPr/>
        </p:nvSpPr>
        <p:spPr>
          <a:xfrm>
            <a:off x="8995841" y="1038523"/>
            <a:ext cx="2133477" cy="841332"/>
          </a:xfrm>
          <a:prstGeom prst="rect">
            <a:avLst/>
          </a:prstGeom>
        </p:spPr>
        <p:txBody>
          <a:bodyPr vert="horz" wrap="square" lIns="0" tIns="7315" rIns="0" bIns="0" rtlCol="0">
            <a:noAutofit/>
          </a:bodyPr>
          <a:lstStyle/>
          <a:p>
            <a:pPr marL="7700">
              <a:lnSpc>
                <a:spcPct val="130000"/>
              </a:lnSpc>
              <a:spcBef>
                <a:spcPts val="700"/>
              </a:spcBef>
            </a:pPr>
            <a:r>
              <a:rPr lang="en-US" sz="1050" b="1" spc="-3" dirty="0" err="1">
                <a:solidFill>
                  <a:srgbClr val="151527"/>
                </a:solidFill>
                <a:latin typeface="Slalom Sans Bold"/>
                <a:cs typeface="Slalom Sans Bold"/>
              </a:rPr>
              <a:t>S</a:t>
            </a:r>
            <a:r>
              <a:rPr sz="1050" b="1" spc="-3" dirty="0" err="1">
                <a:solidFill>
                  <a:srgbClr val="151527"/>
                </a:solidFill>
                <a:latin typeface="Slalom Sans Bold"/>
                <a:cs typeface="Slalom Sans Bold"/>
              </a:rPr>
              <a:t>ubheadline</a:t>
            </a:r>
            <a:endParaRPr sz="1050" dirty="0">
              <a:latin typeface="Slalom Sans"/>
              <a:cs typeface="Slalom Sans"/>
            </a:endParaRPr>
          </a:p>
          <a:p>
            <a:pPr marL="7700" marR="3080">
              <a:lnSpc>
                <a:spcPct val="130000"/>
              </a:lnSpc>
              <a:spcBef>
                <a:spcPts val="700"/>
              </a:spcBef>
            </a:pPr>
            <a:r>
              <a:rPr sz="900" spc="12" dirty="0" err="1">
                <a:solidFill>
                  <a:srgbClr val="151527"/>
                </a:solidFill>
                <a:latin typeface="Slalom Sans Light" pitchFamily="2" charset="77"/>
                <a:cs typeface="SlalomSans-Light"/>
              </a:rPr>
              <a:t>Beremod</a:t>
            </a:r>
            <a:r>
              <a:rPr sz="900" spc="12" dirty="0">
                <a:solidFill>
                  <a:srgbClr val="151527"/>
                </a:solidFill>
                <a:latin typeface="Slalom Sans Light" pitchFamily="2" charset="77"/>
                <a:cs typeface="SlalomSans-Light"/>
              </a:rPr>
              <a:t> </a:t>
            </a:r>
            <a:r>
              <a:rPr sz="900" spc="15" dirty="0">
                <a:solidFill>
                  <a:srgbClr val="151527"/>
                </a:solidFill>
                <a:latin typeface="Slalom Sans Light" pitchFamily="2" charset="77"/>
                <a:cs typeface="SlalomSans-Light"/>
              </a:rPr>
              <a:t>maxim </a:t>
            </a:r>
            <a:r>
              <a:rPr sz="900" spc="12" dirty="0" err="1">
                <a:solidFill>
                  <a:srgbClr val="151527"/>
                </a:solidFill>
                <a:latin typeface="Slalom Sans Light" pitchFamily="2" charset="77"/>
                <a:cs typeface="SlalomSans-Light"/>
              </a:rPr>
              <a:t>usaesto</a:t>
            </a:r>
            <a:r>
              <a:rPr sz="900" spc="12"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dunt</a:t>
            </a:r>
            <a:r>
              <a:rPr sz="900" spc="12" dirty="0">
                <a:solidFill>
                  <a:srgbClr val="151527"/>
                </a:solidFill>
                <a:latin typeface="Slalom Sans Light" pitchFamily="2" charset="77"/>
                <a:cs typeface="SlalomSans-Light"/>
              </a:rPr>
              <a:t> </a:t>
            </a:r>
            <a:r>
              <a:rPr sz="900" spc="15" dirty="0" err="1">
                <a:solidFill>
                  <a:srgbClr val="151527"/>
                </a:solidFill>
                <a:latin typeface="Slalom Sans Light" pitchFamily="2" charset="77"/>
                <a:cs typeface="SlalomSans-Light"/>
              </a:rPr>
              <a:t>labo</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15" dirty="0" err="1">
                <a:solidFill>
                  <a:srgbClr val="151527"/>
                </a:solidFill>
                <a:latin typeface="Slalom Sans Light" pitchFamily="2" charset="77"/>
                <a:cs typeface="SlalomSans-Light"/>
              </a:rPr>
              <a:t>laborum</a:t>
            </a:r>
            <a:r>
              <a:rPr sz="900" spc="15" dirty="0">
                <a:solidFill>
                  <a:srgbClr val="151527"/>
                </a:solidFill>
                <a:latin typeface="Slalom Sans Light" pitchFamily="2" charset="77"/>
                <a:cs typeface="SlalomSans-Light"/>
              </a:rPr>
              <a:t> que </a:t>
            </a:r>
            <a:r>
              <a:rPr sz="900" spc="12" dirty="0" err="1">
                <a:solidFill>
                  <a:srgbClr val="151527"/>
                </a:solidFill>
                <a:latin typeface="Slalom Sans Light" pitchFamily="2" charset="77"/>
                <a:cs typeface="SlalomSans-Light"/>
              </a:rPr>
              <a:t>parit</a:t>
            </a:r>
            <a:r>
              <a:rPr sz="900" spc="12" dirty="0">
                <a:solidFill>
                  <a:srgbClr val="151527"/>
                </a:solidFill>
                <a:latin typeface="Slalom Sans Light" pitchFamily="2" charset="77"/>
                <a:cs typeface="SlalomSans-Light"/>
              </a:rPr>
              <a:t> </a:t>
            </a:r>
            <a:r>
              <a:rPr sz="900" spc="6" dirty="0" err="1">
                <a:solidFill>
                  <a:srgbClr val="151527"/>
                </a:solidFill>
                <a:latin typeface="Slalom Sans Light" pitchFamily="2" charset="77"/>
                <a:cs typeface="SlalomSans-Light"/>
              </a:rPr>
              <a:t>invere</a:t>
            </a:r>
            <a:r>
              <a:rPr sz="900" spc="6"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nullit</a:t>
            </a:r>
            <a:r>
              <a:rPr sz="900" spc="12" dirty="0">
                <a:solidFill>
                  <a:srgbClr val="151527"/>
                </a:solidFill>
                <a:latin typeface="Slalom Sans Light" pitchFamily="2" charset="77"/>
                <a:cs typeface="SlalomSans-Light"/>
              </a:rPr>
              <a:t> et,  </a:t>
            </a:r>
            <a:r>
              <a:rPr sz="900" spc="15" dirty="0" err="1">
                <a:solidFill>
                  <a:srgbClr val="151527"/>
                </a:solidFill>
                <a:latin typeface="Slalom Sans Light" pitchFamily="2" charset="77"/>
                <a:cs typeface="SlalomSans-Light"/>
              </a:rPr>
              <a:t>simporiatium</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9" dirty="0" err="1">
                <a:solidFill>
                  <a:srgbClr val="151527"/>
                </a:solidFill>
                <a:latin typeface="Slalom Sans Light" pitchFamily="2" charset="77"/>
                <a:cs typeface="SlalomSans-Light"/>
              </a:rPr>
              <a:t>exceatibus</a:t>
            </a:r>
            <a:r>
              <a:rPr sz="900" spc="30"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sit.</a:t>
            </a:r>
            <a:endParaRPr sz="900" dirty="0">
              <a:latin typeface="Slalom Sans Light" pitchFamily="2" charset="77"/>
              <a:cs typeface="SlalomSans-Light"/>
            </a:endParaRPr>
          </a:p>
        </p:txBody>
      </p:sp>
      <p:sp>
        <p:nvSpPr>
          <p:cNvPr id="26" name="object 14">
            <a:extLst>
              <a:ext uri="{FF2B5EF4-FFF2-40B4-BE49-F238E27FC236}">
                <a16:creationId xmlns:a16="http://schemas.microsoft.com/office/drawing/2014/main" id="{DD4EA19B-5703-FC4E-A855-7D0A9DA25038}"/>
              </a:ext>
            </a:extLst>
          </p:cNvPr>
          <p:cNvSpPr txBox="1">
            <a:spLocks/>
          </p:cNvSpPr>
          <p:nvPr/>
        </p:nvSpPr>
        <p:spPr>
          <a:xfrm>
            <a:off x="601740" y="1280233"/>
            <a:ext cx="80072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13" name="object 5">
            <a:extLst>
              <a:ext uri="{FF2B5EF4-FFF2-40B4-BE49-F238E27FC236}">
                <a16:creationId xmlns:a16="http://schemas.microsoft.com/office/drawing/2014/main" id="{A3DA361E-FE5B-5940-BCE1-4BDC8AE696EE}"/>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4" name="object 4">
            <a:extLst>
              <a:ext uri="{FF2B5EF4-FFF2-40B4-BE49-F238E27FC236}">
                <a16:creationId xmlns:a16="http://schemas.microsoft.com/office/drawing/2014/main" id="{0F05EE5C-CC4F-0D4A-822E-E72A7259BC2C}"/>
              </a:ext>
            </a:extLst>
          </p:cNvPr>
          <p:cNvSpPr txBox="1"/>
          <p:nvPr/>
        </p:nvSpPr>
        <p:spPr>
          <a:xfrm>
            <a:off x="8995841" y="2128595"/>
            <a:ext cx="2133477" cy="841332"/>
          </a:xfrm>
          <a:prstGeom prst="rect">
            <a:avLst/>
          </a:prstGeom>
        </p:spPr>
        <p:txBody>
          <a:bodyPr vert="horz" wrap="square" lIns="0" tIns="7315" rIns="0" bIns="0" rtlCol="0">
            <a:noAutofit/>
          </a:bodyPr>
          <a:lstStyle/>
          <a:p>
            <a:pPr marL="7700">
              <a:lnSpc>
                <a:spcPct val="130000"/>
              </a:lnSpc>
              <a:spcBef>
                <a:spcPts val="700"/>
              </a:spcBef>
            </a:pPr>
            <a:r>
              <a:rPr lang="en-US" sz="1050" b="1" spc="-3" dirty="0" err="1">
                <a:solidFill>
                  <a:srgbClr val="151527"/>
                </a:solidFill>
                <a:latin typeface="Slalom Sans Bold"/>
                <a:cs typeface="Slalom Sans Bold"/>
              </a:rPr>
              <a:t>S</a:t>
            </a:r>
            <a:r>
              <a:rPr sz="1050" b="1" spc="-3" dirty="0" err="1">
                <a:solidFill>
                  <a:srgbClr val="151527"/>
                </a:solidFill>
                <a:latin typeface="Slalom Sans Bold"/>
                <a:cs typeface="Slalom Sans Bold"/>
              </a:rPr>
              <a:t>ubheadline</a:t>
            </a:r>
            <a:endParaRPr sz="1050" dirty="0">
              <a:latin typeface="Slalom Sans"/>
              <a:cs typeface="Slalom Sans"/>
            </a:endParaRPr>
          </a:p>
          <a:p>
            <a:pPr marL="7700" marR="3080">
              <a:lnSpc>
                <a:spcPct val="130000"/>
              </a:lnSpc>
              <a:spcBef>
                <a:spcPts val="700"/>
              </a:spcBef>
            </a:pPr>
            <a:r>
              <a:rPr sz="900" spc="12" dirty="0" err="1">
                <a:solidFill>
                  <a:srgbClr val="151527"/>
                </a:solidFill>
                <a:latin typeface="Slalom Sans Light" pitchFamily="2" charset="77"/>
                <a:cs typeface="SlalomSans-Light"/>
              </a:rPr>
              <a:t>Beremod</a:t>
            </a:r>
            <a:r>
              <a:rPr sz="900" spc="12" dirty="0">
                <a:solidFill>
                  <a:srgbClr val="151527"/>
                </a:solidFill>
                <a:latin typeface="Slalom Sans Light" pitchFamily="2" charset="77"/>
                <a:cs typeface="SlalomSans-Light"/>
              </a:rPr>
              <a:t> </a:t>
            </a:r>
            <a:r>
              <a:rPr sz="900" spc="15" dirty="0">
                <a:solidFill>
                  <a:srgbClr val="151527"/>
                </a:solidFill>
                <a:latin typeface="Slalom Sans Light" pitchFamily="2" charset="77"/>
                <a:cs typeface="SlalomSans-Light"/>
              </a:rPr>
              <a:t>maxim </a:t>
            </a:r>
            <a:r>
              <a:rPr sz="900" spc="12" dirty="0" err="1">
                <a:solidFill>
                  <a:srgbClr val="151527"/>
                </a:solidFill>
                <a:latin typeface="Slalom Sans Light" pitchFamily="2" charset="77"/>
                <a:cs typeface="SlalomSans-Light"/>
              </a:rPr>
              <a:t>usaesto</a:t>
            </a:r>
            <a:r>
              <a:rPr sz="900" spc="12"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dunt</a:t>
            </a:r>
            <a:r>
              <a:rPr sz="900" spc="12" dirty="0">
                <a:solidFill>
                  <a:srgbClr val="151527"/>
                </a:solidFill>
                <a:latin typeface="Slalom Sans Light" pitchFamily="2" charset="77"/>
                <a:cs typeface="SlalomSans-Light"/>
              </a:rPr>
              <a:t> </a:t>
            </a:r>
            <a:r>
              <a:rPr sz="900" spc="15" dirty="0" err="1">
                <a:solidFill>
                  <a:srgbClr val="151527"/>
                </a:solidFill>
                <a:latin typeface="Slalom Sans Light" pitchFamily="2" charset="77"/>
                <a:cs typeface="SlalomSans-Light"/>
              </a:rPr>
              <a:t>labo</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15" dirty="0" err="1">
                <a:solidFill>
                  <a:srgbClr val="151527"/>
                </a:solidFill>
                <a:latin typeface="Slalom Sans Light" pitchFamily="2" charset="77"/>
                <a:cs typeface="SlalomSans-Light"/>
              </a:rPr>
              <a:t>laborum</a:t>
            </a:r>
            <a:r>
              <a:rPr sz="900" spc="15" dirty="0">
                <a:solidFill>
                  <a:srgbClr val="151527"/>
                </a:solidFill>
                <a:latin typeface="Slalom Sans Light" pitchFamily="2" charset="77"/>
                <a:cs typeface="SlalomSans-Light"/>
              </a:rPr>
              <a:t> que </a:t>
            </a:r>
            <a:r>
              <a:rPr sz="900" spc="12" dirty="0" err="1">
                <a:solidFill>
                  <a:srgbClr val="151527"/>
                </a:solidFill>
                <a:latin typeface="Slalom Sans Light" pitchFamily="2" charset="77"/>
                <a:cs typeface="SlalomSans-Light"/>
              </a:rPr>
              <a:t>parit</a:t>
            </a:r>
            <a:r>
              <a:rPr sz="900" spc="12" dirty="0">
                <a:solidFill>
                  <a:srgbClr val="151527"/>
                </a:solidFill>
                <a:latin typeface="Slalom Sans Light" pitchFamily="2" charset="77"/>
                <a:cs typeface="SlalomSans-Light"/>
              </a:rPr>
              <a:t> </a:t>
            </a:r>
            <a:r>
              <a:rPr sz="900" spc="6" dirty="0" err="1">
                <a:solidFill>
                  <a:srgbClr val="151527"/>
                </a:solidFill>
                <a:latin typeface="Slalom Sans Light" pitchFamily="2" charset="77"/>
                <a:cs typeface="SlalomSans-Light"/>
              </a:rPr>
              <a:t>invere</a:t>
            </a:r>
            <a:r>
              <a:rPr sz="900" spc="6"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nullit</a:t>
            </a:r>
            <a:r>
              <a:rPr sz="900" spc="12" dirty="0">
                <a:solidFill>
                  <a:srgbClr val="151527"/>
                </a:solidFill>
                <a:latin typeface="Slalom Sans Light" pitchFamily="2" charset="77"/>
                <a:cs typeface="SlalomSans-Light"/>
              </a:rPr>
              <a:t> et,  </a:t>
            </a:r>
            <a:r>
              <a:rPr sz="900" spc="15" dirty="0" err="1">
                <a:solidFill>
                  <a:srgbClr val="151527"/>
                </a:solidFill>
                <a:latin typeface="Slalom Sans Light" pitchFamily="2" charset="77"/>
                <a:cs typeface="SlalomSans-Light"/>
              </a:rPr>
              <a:t>simporiatium</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9" dirty="0" err="1">
                <a:solidFill>
                  <a:srgbClr val="151527"/>
                </a:solidFill>
                <a:latin typeface="Slalom Sans Light" pitchFamily="2" charset="77"/>
                <a:cs typeface="SlalomSans-Light"/>
              </a:rPr>
              <a:t>exceatibus</a:t>
            </a:r>
            <a:r>
              <a:rPr sz="900" spc="30"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sit.</a:t>
            </a:r>
            <a:endParaRPr sz="900" dirty="0">
              <a:latin typeface="Slalom Sans Light" pitchFamily="2" charset="77"/>
              <a:cs typeface="SlalomSans-Light"/>
            </a:endParaRPr>
          </a:p>
        </p:txBody>
      </p:sp>
      <p:sp>
        <p:nvSpPr>
          <p:cNvPr id="15" name="object 4">
            <a:extLst>
              <a:ext uri="{FF2B5EF4-FFF2-40B4-BE49-F238E27FC236}">
                <a16:creationId xmlns:a16="http://schemas.microsoft.com/office/drawing/2014/main" id="{CDE35BD3-9B72-5245-8FB9-7A5C28B0AEF7}"/>
              </a:ext>
            </a:extLst>
          </p:cNvPr>
          <p:cNvSpPr txBox="1"/>
          <p:nvPr/>
        </p:nvSpPr>
        <p:spPr>
          <a:xfrm>
            <a:off x="8995841" y="3218667"/>
            <a:ext cx="2133477" cy="841332"/>
          </a:xfrm>
          <a:prstGeom prst="rect">
            <a:avLst/>
          </a:prstGeom>
        </p:spPr>
        <p:txBody>
          <a:bodyPr vert="horz" wrap="square" lIns="0" tIns="7315" rIns="0" bIns="0" rtlCol="0">
            <a:noAutofit/>
          </a:bodyPr>
          <a:lstStyle/>
          <a:p>
            <a:pPr marL="7700">
              <a:lnSpc>
                <a:spcPct val="130000"/>
              </a:lnSpc>
              <a:spcBef>
                <a:spcPts val="700"/>
              </a:spcBef>
            </a:pPr>
            <a:r>
              <a:rPr lang="en-US" sz="1050" b="1" spc="-3" dirty="0" err="1">
                <a:solidFill>
                  <a:srgbClr val="151527"/>
                </a:solidFill>
                <a:latin typeface="Slalom Sans Bold"/>
                <a:cs typeface="Slalom Sans Bold"/>
              </a:rPr>
              <a:t>S</a:t>
            </a:r>
            <a:r>
              <a:rPr sz="1050" b="1" spc="-3" dirty="0" err="1">
                <a:solidFill>
                  <a:srgbClr val="151527"/>
                </a:solidFill>
                <a:latin typeface="Slalom Sans Bold"/>
                <a:cs typeface="Slalom Sans Bold"/>
              </a:rPr>
              <a:t>ubheadline</a:t>
            </a:r>
            <a:endParaRPr sz="1050" dirty="0">
              <a:latin typeface="Slalom Sans"/>
              <a:cs typeface="Slalom Sans"/>
            </a:endParaRPr>
          </a:p>
          <a:p>
            <a:pPr marL="7700" marR="3080">
              <a:lnSpc>
                <a:spcPct val="130000"/>
              </a:lnSpc>
              <a:spcBef>
                <a:spcPts val="700"/>
              </a:spcBef>
            </a:pPr>
            <a:r>
              <a:rPr sz="900" spc="12" dirty="0" err="1">
                <a:solidFill>
                  <a:srgbClr val="151527"/>
                </a:solidFill>
                <a:latin typeface="Slalom Sans Light" pitchFamily="2" charset="77"/>
                <a:cs typeface="SlalomSans-Light"/>
              </a:rPr>
              <a:t>Beremod</a:t>
            </a:r>
            <a:r>
              <a:rPr sz="900" spc="12" dirty="0">
                <a:solidFill>
                  <a:srgbClr val="151527"/>
                </a:solidFill>
                <a:latin typeface="Slalom Sans Light" pitchFamily="2" charset="77"/>
                <a:cs typeface="SlalomSans-Light"/>
              </a:rPr>
              <a:t> </a:t>
            </a:r>
            <a:r>
              <a:rPr sz="900" spc="15" dirty="0">
                <a:solidFill>
                  <a:srgbClr val="151527"/>
                </a:solidFill>
                <a:latin typeface="Slalom Sans Light" pitchFamily="2" charset="77"/>
                <a:cs typeface="SlalomSans-Light"/>
              </a:rPr>
              <a:t>maxim </a:t>
            </a:r>
            <a:r>
              <a:rPr sz="900" spc="12" dirty="0" err="1">
                <a:solidFill>
                  <a:srgbClr val="151527"/>
                </a:solidFill>
                <a:latin typeface="Slalom Sans Light" pitchFamily="2" charset="77"/>
                <a:cs typeface="SlalomSans-Light"/>
              </a:rPr>
              <a:t>usaesto</a:t>
            </a:r>
            <a:r>
              <a:rPr sz="900" spc="12"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dunt</a:t>
            </a:r>
            <a:r>
              <a:rPr sz="900" spc="12" dirty="0">
                <a:solidFill>
                  <a:srgbClr val="151527"/>
                </a:solidFill>
                <a:latin typeface="Slalom Sans Light" pitchFamily="2" charset="77"/>
                <a:cs typeface="SlalomSans-Light"/>
              </a:rPr>
              <a:t> </a:t>
            </a:r>
            <a:r>
              <a:rPr sz="900" spc="15" dirty="0" err="1">
                <a:solidFill>
                  <a:srgbClr val="151527"/>
                </a:solidFill>
                <a:latin typeface="Slalom Sans Light" pitchFamily="2" charset="77"/>
                <a:cs typeface="SlalomSans-Light"/>
              </a:rPr>
              <a:t>labo</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15" dirty="0" err="1">
                <a:solidFill>
                  <a:srgbClr val="151527"/>
                </a:solidFill>
                <a:latin typeface="Slalom Sans Light" pitchFamily="2" charset="77"/>
                <a:cs typeface="SlalomSans-Light"/>
              </a:rPr>
              <a:t>laborum</a:t>
            </a:r>
            <a:r>
              <a:rPr sz="900" spc="15" dirty="0">
                <a:solidFill>
                  <a:srgbClr val="151527"/>
                </a:solidFill>
                <a:latin typeface="Slalom Sans Light" pitchFamily="2" charset="77"/>
                <a:cs typeface="SlalomSans-Light"/>
              </a:rPr>
              <a:t> que </a:t>
            </a:r>
            <a:r>
              <a:rPr sz="900" spc="12" dirty="0" err="1">
                <a:solidFill>
                  <a:srgbClr val="151527"/>
                </a:solidFill>
                <a:latin typeface="Slalom Sans Light" pitchFamily="2" charset="77"/>
                <a:cs typeface="SlalomSans-Light"/>
              </a:rPr>
              <a:t>parit</a:t>
            </a:r>
            <a:r>
              <a:rPr sz="900" spc="12" dirty="0">
                <a:solidFill>
                  <a:srgbClr val="151527"/>
                </a:solidFill>
                <a:latin typeface="Slalom Sans Light" pitchFamily="2" charset="77"/>
                <a:cs typeface="SlalomSans-Light"/>
              </a:rPr>
              <a:t> </a:t>
            </a:r>
            <a:r>
              <a:rPr sz="900" spc="6" dirty="0" err="1">
                <a:solidFill>
                  <a:srgbClr val="151527"/>
                </a:solidFill>
                <a:latin typeface="Slalom Sans Light" pitchFamily="2" charset="77"/>
                <a:cs typeface="SlalomSans-Light"/>
              </a:rPr>
              <a:t>invere</a:t>
            </a:r>
            <a:r>
              <a:rPr sz="900" spc="6"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nullit</a:t>
            </a:r>
            <a:r>
              <a:rPr sz="900" spc="12" dirty="0">
                <a:solidFill>
                  <a:srgbClr val="151527"/>
                </a:solidFill>
                <a:latin typeface="Slalom Sans Light" pitchFamily="2" charset="77"/>
                <a:cs typeface="SlalomSans-Light"/>
              </a:rPr>
              <a:t> et,  </a:t>
            </a:r>
            <a:r>
              <a:rPr sz="900" spc="15" dirty="0" err="1">
                <a:solidFill>
                  <a:srgbClr val="151527"/>
                </a:solidFill>
                <a:latin typeface="Slalom Sans Light" pitchFamily="2" charset="77"/>
                <a:cs typeface="SlalomSans-Light"/>
              </a:rPr>
              <a:t>simporiatium</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9" dirty="0" err="1">
                <a:solidFill>
                  <a:srgbClr val="151527"/>
                </a:solidFill>
                <a:latin typeface="Slalom Sans Light" pitchFamily="2" charset="77"/>
                <a:cs typeface="SlalomSans-Light"/>
              </a:rPr>
              <a:t>exceatibus</a:t>
            </a:r>
            <a:r>
              <a:rPr sz="900" spc="30"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sit.</a:t>
            </a:r>
            <a:endParaRPr sz="900" dirty="0">
              <a:latin typeface="Slalom Sans Light" pitchFamily="2" charset="77"/>
              <a:cs typeface="SlalomSans-Light"/>
            </a:endParaRPr>
          </a:p>
        </p:txBody>
      </p:sp>
      <p:sp>
        <p:nvSpPr>
          <p:cNvPr id="16" name="object 4">
            <a:extLst>
              <a:ext uri="{FF2B5EF4-FFF2-40B4-BE49-F238E27FC236}">
                <a16:creationId xmlns:a16="http://schemas.microsoft.com/office/drawing/2014/main" id="{A1C18700-C339-014E-8B1B-C26959E86AA6}"/>
              </a:ext>
            </a:extLst>
          </p:cNvPr>
          <p:cNvSpPr txBox="1"/>
          <p:nvPr/>
        </p:nvSpPr>
        <p:spPr>
          <a:xfrm>
            <a:off x="8995841" y="4308739"/>
            <a:ext cx="2133477" cy="841332"/>
          </a:xfrm>
          <a:prstGeom prst="rect">
            <a:avLst/>
          </a:prstGeom>
        </p:spPr>
        <p:txBody>
          <a:bodyPr vert="horz" wrap="square" lIns="0" tIns="7315" rIns="0" bIns="0" rtlCol="0">
            <a:noAutofit/>
          </a:bodyPr>
          <a:lstStyle/>
          <a:p>
            <a:pPr marL="7700">
              <a:lnSpc>
                <a:spcPct val="130000"/>
              </a:lnSpc>
              <a:spcBef>
                <a:spcPts val="700"/>
              </a:spcBef>
            </a:pPr>
            <a:r>
              <a:rPr lang="en-US" sz="1050" b="1" spc="-3" dirty="0" err="1">
                <a:solidFill>
                  <a:srgbClr val="151527"/>
                </a:solidFill>
                <a:latin typeface="Slalom Sans Bold"/>
                <a:cs typeface="Slalom Sans Bold"/>
              </a:rPr>
              <a:t>S</a:t>
            </a:r>
            <a:r>
              <a:rPr sz="1050" b="1" spc="-3" dirty="0" err="1">
                <a:solidFill>
                  <a:srgbClr val="151527"/>
                </a:solidFill>
                <a:latin typeface="Slalom Sans Bold"/>
                <a:cs typeface="Slalom Sans Bold"/>
              </a:rPr>
              <a:t>ubheadline</a:t>
            </a:r>
            <a:endParaRPr sz="1050" dirty="0">
              <a:latin typeface="Slalom Sans"/>
              <a:cs typeface="Slalom Sans"/>
            </a:endParaRPr>
          </a:p>
          <a:p>
            <a:pPr marL="7700" marR="3080">
              <a:lnSpc>
                <a:spcPct val="130000"/>
              </a:lnSpc>
              <a:spcBef>
                <a:spcPts val="700"/>
              </a:spcBef>
            </a:pPr>
            <a:r>
              <a:rPr sz="900" spc="12" dirty="0" err="1">
                <a:solidFill>
                  <a:srgbClr val="151527"/>
                </a:solidFill>
                <a:latin typeface="Slalom Sans Light" pitchFamily="2" charset="77"/>
                <a:cs typeface="SlalomSans-Light"/>
              </a:rPr>
              <a:t>Beremod</a:t>
            </a:r>
            <a:r>
              <a:rPr sz="900" spc="12" dirty="0">
                <a:solidFill>
                  <a:srgbClr val="151527"/>
                </a:solidFill>
                <a:latin typeface="Slalom Sans Light" pitchFamily="2" charset="77"/>
                <a:cs typeface="SlalomSans-Light"/>
              </a:rPr>
              <a:t> </a:t>
            </a:r>
            <a:r>
              <a:rPr sz="900" spc="15" dirty="0">
                <a:solidFill>
                  <a:srgbClr val="151527"/>
                </a:solidFill>
                <a:latin typeface="Slalom Sans Light" pitchFamily="2" charset="77"/>
                <a:cs typeface="SlalomSans-Light"/>
              </a:rPr>
              <a:t>maxim </a:t>
            </a:r>
            <a:r>
              <a:rPr sz="900" spc="12" dirty="0" err="1">
                <a:solidFill>
                  <a:srgbClr val="151527"/>
                </a:solidFill>
                <a:latin typeface="Slalom Sans Light" pitchFamily="2" charset="77"/>
                <a:cs typeface="SlalomSans-Light"/>
              </a:rPr>
              <a:t>usaesto</a:t>
            </a:r>
            <a:r>
              <a:rPr sz="900" spc="12"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dunt</a:t>
            </a:r>
            <a:r>
              <a:rPr sz="900" spc="12" dirty="0">
                <a:solidFill>
                  <a:srgbClr val="151527"/>
                </a:solidFill>
                <a:latin typeface="Slalom Sans Light" pitchFamily="2" charset="77"/>
                <a:cs typeface="SlalomSans-Light"/>
              </a:rPr>
              <a:t> </a:t>
            </a:r>
            <a:r>
              <a:rPr sz="900" spc="15" dirty="0" err="1">
                <a:solidFill>
                  <a:srgbClr val="151527"/>
                </a:solidFill>
                <a:latin typeface="Slalom Sans Light" pitchFamily="2" charset="77"/>
                <a:cs typeface="SlalomSans-Light"/>
              </a:rPr>
              <a:t>labo</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15" dirty="0" err="1">
                <a:solidFill>
                  <a:srgbClr val="151527"/>
                </a:solidFill>
                <a:latin typeface="Slalom Sans Light" pitchFamily="2" charset="77"/>
                <a:cs typeface="SlalomSans-Light"/>
              </a:rPr>
              <a:t>laborum</a:t>
            </a:r>
            <a:r>
              <a:rPr sz="900" spc="15" dirty="0">
                <a:solidFill>
                  <a:srgbClr val="151527"/>
                </a:solidFill>
                <a:latin typeface="Slalom Sans Light" pitchFamily="2" charset="77"/>
                <a:cs typeface="SlalomSans-Light"/>
              </a:rPr>
              <a:t> que </a:t>
            </a:r>
            <a:r>
              <a:rPr sz="900" spc="12" dirty="0" err="1">
                <a:solidFill>
                  <a:srgbClr val="151527"/>
                </a:solidFill>
                <a:latin typeface="Slalom Sans Light" pitchFamily="2" charset="77"/>
                <a:cs typeface="SlalomSans-Light"/>
              </a:rPr>
              <a:t>parit</a:t>
            </a:r>
            <a:r>
              <a:rPr sz="900" spc="12" dirty="0">
                <a:solidFill>
                  <a:srgbClr val="151527"/>
                </a:solidFill>
                <a:latin typeface="Slalom Sans Light" pitchFamily="2" charset="77"/>
                <a:cs typeface="SlalomSans-Light"/>
              </a:rPr>
              <a:t> </a:t>
            </a:r>
            <a:r>
              <a:rPr sz="900" spc="6" dirty="0" err="1">
                <a:solidFill>
                  <a:srgbClr val="151527"/>
                </a:solidFill>
                <a:latin typeface="Slalom Sans Light" pitchFamily="2" charset="77"/>
                <a:cs typeface="SlalomSans-Light"/>
              </a:rPr>
              <a:t>invere</a:t>
            </a:r>
            <a:r>
              <a:rPr sz="900" spc="6"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nullit</a:t>
            </a:r>
            <a:r>
              <a:rPr sz="900" spc="12" dirty="0">
                <a:solidFill>
                  <a:srgbClr val="151527"/>
                </a:solidFill>
                <a:latin typeface="Slalom Sans Light" pitchFamily="2" charset="77"/>
                <a:cs typeface="SlalomSans-Light"/>
              </a:rPr>
              <a:t> et,  </a:t>
            </a:r>
            <a:r>
              <a:rPr sz="900" spc="15" dirty="0" err="1">
                <a:solidFill>
                  <a:srgbClr val="151527"/>
                </a:solidFill>
                <a:latin typeface="Slalom Sans Light" pitchFamily="2" charset="77"/>
                <a:cs typeface="SlalomSans-Light"/>
              </a:rPr>
              <a:t>simporiatium</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9" dirty="0" err="1">
                <a:solidFill>
                  <a:srgbClr val="151527"/>
                </a:solidFill>
                <a:latin typeface="Slalom Sans Light" pitchFamily="2" charset="77"/>
                <a:cs typeface="SlalomSans-Light"/>
              </a:rPr>
              <a:t>exceatibus</a:t>
            </a:r>
            <a:r>
              <a:rPr sz="900" spc="30"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sit.</a:t>
            </a:r>
            <a:endParaRPr sz="900" dirty="0">
              <a:latin typeface="Slalom Sans Light" pitchFamily="2" charset="77"/>
              <a:cs typeface="SlalomSans-Light"/>
            </a:endParaRPr>
          </a:p>
        </p:txBody>
      </p:sp>
      <p:sp>
        <p:nvSpPr>
          <p:cNvPr id="17" name="object 4">
            <a:extLst>
              <a:ext uri="{FF2B5EF4-FFF2-40B4-BE49-F238E27FC236}">
                <a16:creationId xmlns:a16="http://schemas.microsoft.com/office/drawing/2014/main" id="{C7376977-3140-B54A-8E26-03870A3A97DB}"/>
              </a:ext>
            </a:extLst>
          </p:cNvPr>
          <p:cNvSpPr txBox="1"/>
          <p:nvPr/>
        </p:nvSpPr>
        <p:spPr>
          <a:xfrm>
            <a:off x="8995841" y="5398811"/>
            <a:ext cx="2133477" cy="841332"/>
          </a:xfrm>
          <a:prstGeom prst="rect">
            <a:avLst/>
          </a:prstGeom>
        </p:spPr>
        <p:txBody>
          <a:bodyPr vert="horz" wrap="square" lIns="0" tIns="7315" rIns="0" bIns="0" rtlCol="0">
            <a:noAutofit/>
          </a:bodyPr>
          <a:lstStyle/>
          <a:p>
            <a:pPr marL="7700">
              <a:lnSpc>
                <a:spcPct val="130000"/>
              </a:lnSpc>
              <a:spcBef>
                <a:spcPts val="700"/>
              </a:spcBef>
            </a:pPr>
            <a:r>
              <a:rPr lang="en-US" sz="1050" b="1" spc="-3" dirty="0" err="1">
                <a:solidFill>
                  <a:srgbClr val="151527"/>
                </a:solidFill>
                <a:latin typeface="Slalom Sans Bold"/>
                <a:cs typeface="Slalom Sans Bold"/>
              </a:rPr>
              <a:t>S</a:t>
            </a:r>
            <a:r>
              <a:rPr sz="1050" b="1" spc="-3" dirty="0" err="1">
                <a:solidFill>
                  <a:srgbClr val="151527"/>
                </a:solidFill>
                <a:latin typeface="Slalom Sans Bold"/>
                <a:cs typeface="Slalom Sans Bold"/>
              </a:rPr>
              <a:t>ubheadline</a:t>
            </a:r>
            <a:endParaRPr sz="1050" dirty="0">
              <a:latin typeface="Slalom Sans"/>
              <a:cs typeface="Slalom Sans"/>
            </a:endParaRPr>
          </a:p>
          <a:p>
            <a:pPr marL="7700" marR="3080">
              <a:lnSpc>
                <a:spcPct val="130000"/>
              </a:lnSpc>
              <a:spcBef>
                <a:spcPts val="700"/>
              </a:spcBef>
            </a:pPr>
            <a:r>
              <a:rPr sz="900" spc="12" dirty="0" err="1">
                <a:solidFill>
                  <a:srgbClr val="151527"/>
                </a:solidFill>
                <a:latin typeface="Slalom Sans Light" pitchFamily="2" charset="77"/>
                <a:cs typeface="SlalomSans-Light"/>
              </a:rPr>
              <a:t>Beremod</a:t>
            </a:r>
            <a:r>
              <a:rPr sz="900" spc="12" dirty="0">
                <a:solidFill>
                  <a:srgbClr val="151527"/>
                </a:solidFill>
                <a:latin typeface="Slalom Sans Light" pitchFamily="2" charset="77"/>
                <a:cs typeface="SlalomSans-Light"/>
              </a:rPr>
              <a:t> </a:t>
            </a:r>
            <a:r>
              <a:rPr sz="900" spc="15" dirty="0">
                <a:solidFill>
                  <a:srgbClr val="151527"/>
                </a:solidFill>
                <a:latin typeface="Slalom Sans Light" pitchFamily="2" charset="77"/>
                <a:cs typeface="SlalomSans-Light"/>
              </a:rPr>
              <a:t>maxim </a:t>
            </a:r>
            <a:r>
              <a:rPr sz="900" spc="12" dirty="0" err="1">
                <a:solidFill>
                  <a:srgbClr val="151527"/>
                </a:solidFill>
                <a:latin typeface="Slalom Sans Light" pitchFamily="2" charset="77"/>
                <a:cs typeface="SlalomSans-Light"/>
              </a:rPr>
              <a:t>usaesto</a:t>
            </a:r>
            <a:r>
              <a:rPr sz="900" spc="12"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dunt</a:t>
            </a:r>
            <a:r>
              <a:rPr sz="900" spc="12" dirty="0">
                <a:solidFill>
                  <a:srgbClr val="151527"/>
                </a:solidFill>
                <a:latin typeface="Slalom Sans Light" pitchFamily="2" charset="77"/>
                <a:cs typeface="SlalomSans-Light"/>
              </a:rPr>
              <a:t> </a:t>
            </a:r>
            <a:r>
              <a:rPr sz="900" spc="15" dirty="0" err="1">
                <a:solidFill>
                  <a:srgbClr val="151527"/>
                </a:solidFill>
                <a:latin typeface="Slalom Sans Light" pitchFamily="2" charset="77"/>
                <a:cs typeface="SlalomSans-Light"/>
              </a:rPr>
              <a:t>labo</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15" dirty="0" err="1">
                <a:solidFill>
                  <a:srgbClr val="151527"/>
                </a:solidFill>
                <a:latin typeface="Slalom Sans Light" pitchFamily="2" charset="77"/>
                <a:cs typeface="SlalomSans-Light"/>
              </a:rPr>
              <a:t>laborum</a:t>
            </a:r>
            <a:r>
              <a:rPr sz="900" spc="15" dirty="0">
                <a:solidFill>
                  <a:srgbClr val="151527"/>
                </a:solidFill>
                <a:latin typeface="Slalom Sans Light" pitchFamily="2" charset="77"/>
                <a:cs typeface="SlalomSans-Light"/>
              </a:rPr>
              <a:t> que </a:t>
            </a:r>
            <a:r>
              <a:rPr sz="900" spc="12" dirty="0" err="1">
                <a:solidFill>
                  <a:srgbClr val="151527"/>
                </a:solidFill>
                <a:latin typeface="Slalom Sans Light" pitchFamily="2" charset="77"/>
                <a:cs typeface="SlalomSans-Light"/>
              </a:rPr>
              <a:t>parit</a:t>
            </a:r>
            <a:r>
              <a:rPr sz="900" spc="12" dirty="0">
                <a:solidFill>
                  <a:srgbClr val="151527"/>
                </a:solidFill>
                <a:latin typeface="Slalom Sans Light" pitchFamily="2" charset="77"/>
                <a:cs typeface="SlalomSans-Light"/>
              </a:rPr>
              <a:t> </a:t>
            </a:r>
            <a:r>
              <a:rPr sz="900" spc="6" dirty="0" err="1">
                <a:solidFill>
                  <a:srgbClr val="151527"/>
                </a:solidFill>
                <a:latin typeface="Slalom Sans Light" pitchFamily="2" charset="77"/>
                <a:cs typeface="SlalomSans-Light"/>
              </a:rPr>
              <a:t>invere</a:t>
            </a:r>
            <a:r>
              <a:rPr sz="900" spc="6"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nullit</a:t>
            </a:r>
            <a:r>
              <a:rPr sz="900" spc="12" dirty="0">
                <a:solidFill>
                  <a:srgbClr val="151527"/>
                </a:solidFill>
                <a:latin typeface="Slalom Sans Light" pitchFamily="2" charset="77"/>
                <a:cs typeface="SlalomSans-Light"/>
              </a:rPr>
              <a:t> et,  </a:t>
            </a:r>
            <a:r>
              <a:rPr sz="900" spc="15" dirty="0" err="1">
                <a:solidFill>
                  <a:srgbClr val="151527"/>
                </a:solidFill>
                <a:latin typeface="Slalom Sans Light" pitchFamily="2" charset="77"/>
                <a:cs typeface="SlalomSans-Light"/>
              </a:rPr>
              <a:t>simporiatium</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9" dirty="0" err="1">
                <a:solidFill>
                  <a:srgbClr val="151527"/>
                </a:solidFill>
                <a:latin typeface="Slalom Sans Light" pitchFamily="2" charset="77"/>
                <a:cs typeface="SlalomSans-Light"/>
              </a:rPr>
              <a:t>exceatibus</a:t>
            </a:r>
            <a:r>
              <a:rPr sz="900" spc="30"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sit.</a:t>
            </a:r>
            <a:endParaRPr sz="900" dirty="0">
              <a:latin typeface="Slalom Sans Light" pitchFamily="2" charset="77"/>
              <a:cs typeface="SlalomSans-Light"/>
            </a:endParaRPr>
          </a:p>
        </p:txBody>
      </p:sp>
    </p:spTree>
    <p:extLst>
      <p:ext uri="{BB962C8B-B14F-4D97-AF65-F5344CB8AC3E}">
        <p14:creationId xmlns:p14="http://schemas.microsoft.com/office/powerpoint/2010/main" val="1850014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erson sitting in a chair&#10;&#10;Description automatically generated">
            <a:extLst>
              <a:ext uri="{FF2B5EF4-FFF2-40B4-BE49-F238E27FC236}">
                <a16:creationId xmlns:a16="http://schemas.microsoft.com/office/drawing/2014/main" id="{03DF9A73-A9FF-674D-88B3-462DB969BAF6}"/>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t="4646" b="4646"/>
          <a:stretch/>
        </p:blipFill>
        <p:spPr/>
      </p:pic>
      <p:sp>
        <p:nvSpPr>
          <p:cNvPr id="8" name="Footer Placeholder 1">
            <a:extLst>
              <a:ext uri="{FF2B5EF4-FFF2-40B4-BE49-F238E27FC236}">
                <a16:creationId xmlns:a16="http://schemas.microsoft.com/office/drawing/2014/main" id="{519C58FB-0435-E847-B5DE-C9C9310E3DD8}"/>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33</a:t>
            </a:fld>
            <a:endParaRPr lang="en-GB"/>
          </a:p>
        </p:txBody>
      </p:sp>
      <p:sp>
        <p:nvSpPr>
          <p:cNvPr id="14" name="object 2"/>
          <p:cNvSpPr txBox="1"/>
          <p:nvPr/>
        </p:nvSpPr>
        <p:spPr>
          <a:xfrm>
            <a:off x="601741" y="2961247"/>
            <a:ext cx="4395446" cy="2313790"/>
          </a:xfrm>
          <a:prstGeom prst="rect">
            <a:avLst/>
          </a:prstGeom>
        </p:spPr>
        <p:txBody>
          <a:bodyPr vert="horz" wrap="square" lIns="0" tIns="50434" rIns="0" bIns="0" rtlCol="0">
            <a:noAutofit/>
          </a:bodyPr>
          <a:lstStyle/>
          <a:p>
            <a:pPr marL="7700">
              <a:lnSpc>
                <a:spcPct val="130000"/>
              </a:lnSpc>
              <a:spcBef>
                <a:spcPts val="700"/>
              </a:spcBef>
            </a:pPr>
            <a:r>
              <a:rPr sz="1100" dirty="0">
                <a:solidFill>
                  <a:srgbClr val="151527"/>
                </a:solidFill>
                <a:latin typeface="Slalom Sans Light" pitchFamily="2" charset="77"/>
                <a:cs typeface="SlalomSans-Light"/>
              </a:rPr>
              <a:t>Detailed text </a:t>
            </a:r>
            <a:r>
              <a:rPr lang="en-US" sz="1100" dirty="0" err="1">
                <a:solidFill>
                  <a:srgbClr val="151527"/>
                </a:solidFill>
                <a:latin typeface="Slalom Sans Light" pitchFamily="2" charset="77"/>
                <a:cs typeface="SlalomSans-Light"/>
              </a:rPr>
              <a:t>Suscia</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si</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reptatia</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peratum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voluptatur</a:t>
            </a:r>
            <a:r>
              <a:rPr sz="1100" dirty="0">
                <a:solidFill>
                  <a:srgbClr val="151527"/>
                </a:solidFill>
                <a:latin typeface="Slalom Sans Light" pitchFamily="2" charset="77"/>
                <a:cs typeface="SlalomSans-Light"/>
              </a:rPr>
              <a:t> sed </a:t>
            </a:r>
            <a:r>
              <a:rPr lang="en-US" sz="1100" dirty="0" err="1">
                <a:solidFill>
                  <a:srgbClr val="151527"/>
                </a:solidFill>
                <a:latin typeface="Slalom Sans Light" pitchFamily="2" charset="77"/>
                <a:cs typeface="SlalomSans-Light"/>
              </a:rPr>
              <a:t>estore</a:t>
            </a:r>
            <a:r>
              <a:rPr lang="en-US" sz="1100" dirty="0">
                <a:latin typeface="Slalom Sans Light" pitchFamily="2" charset="77"/>
                <a:cs typeface="SlalomSans-Light"/>
              </a:rPr>
              <a:t> </a:t>
            </a:r>
            <a:r>
              <a:rPr lang="en-US" sz="1100" dirty="0" err="1">
                <a:solidFill>
                  <a:srgbClr val="151527"/>
                </a:solidFill>
                <a:latin typeface="Slalom Sans Light" pitchFamily="2" charset="77"/>
                <a:cs typeface="SlalomSans-Light"/>
              </a:rPr>
              <a:t>audae</a:t>
            </a:r>
            <a:r>
              <a:rPr sz="1100" dirty="0">
                <a:solidFill>
                  <a:srgbClr val="151527"/>
                </a:solidFill>
                <a:latin typeface="Slalom Sans Light" pitchFamily="2" charset="77"/>
                <a:cs typeface="SlalomSans-Light"/>
              </a:rPr>
              <a:t> ad </a:t>
            </a:r>
            <a:r>
              <a:rPr lang="en-US" sz="1100" dirty="0" err="1">
                <a:solidFill>
                  <a:srgbClr val="151527"/>
                </a:solidFill>
                <a:latin typeface="Slalom Sans Light" pitchFamily="2" charset="77"/>
                <a:cs typeface="SlalomSans-Light"/>
              </a:rPr>
              <a:t>esto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ilis</a:t>
            </a:r>
            <a:r>
              <a:rPr sz="1100" dirty="0">
                <a:solidFill>
                  <a:srgbClr val="151527"/>
                </a:solidFill>
                <a:latin typeface="Slalom Sans Light" pitchFamily="2" charset="77"/>
                <a:cs typeface="SlalomSans-Light"/>
              </a:rPr>
              <a:t> a pores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ad </a:t>
            </a:r>
            <a:r>
              <a:rPr lang="en-US" sz="1100" dirty="0" err="1">
                <a:solidFill>
                  <a:srgbClr val="151527"/>
                </a:solidFill>
                <a:latin typeface="Slalom Sans Light" pitchFamily="2" charset="77"/>
                <a:cs typeface="SlalomSans-Light"/>
              </a:rPr>
              <a:t>quis</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enisque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illautate</a:t>
            </a:r>
            <a:r>
              <a:rPr sz="1100" dirty="0">
                <a:solidFill>
                  <a:srgbClr val="151527"/>
                </a:solidFill>
                <a:latin typeface="Slalom Sans Light" pitchFamily="2" charset="77"/>
                <a:cs typeface="SlalomSans-Light"/>
              </a:rPr>
              <a:t> nus re  es </a:t>
            </a:r>
            <a:r>
              <a:rPr lang="en-US" sz="1100" dirty="0" err="1">
                <a:solidFill>
                  <a:srgbClr val="151527"/>
                </a:solidFill>
                <a:latin typeface="Slalom Sans Light" pitchFamily="2" charset="77"/>
                <a:cs typeface="SlalomSans-Light"/>
              </a:rPr>
              <a:t>velit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excerferchil</a:t>
            </a:r>
            <a:r>
              <a:rPr sz="1100" dirty="0">
                <a:solidFill>
                  <a:srgbClr val="151527"/>
                </a:solidFill>
                <a:latin typeface="Slalom Sans Light" pitchFamily="2" charset="77"/>
                <a:cs typeface="SlalomSans-Light"/>
              </a:rPr>
              <a:t> il et </a:t>
            </a:r>
            <a:r>
              <a:rPr lang="en-US" sz="1100" dirty="0" err="1">
                <a:solidFill>
                  <a:srgbClr val="151527"/>
                </a:solidFill>
                <a:latin typeface="Slalom Sans Light" pitchFamily="2" charset="77"/>
                <a:cs typeface="SlalomSans-Light"/>
              </a:rPr>
              <a:t>volo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cus</a:t>
            </a:r>
            <a:r>
              <a:rPr sz="1100" dirty="0">
                <a:solidFill>
                  <a:srgbClr val="151527"/>
                </a:solidFill>
                <a:latin typeface="Slalom Sans Light" pitchFamily="2" charset="77"/>
                <a:cs typeface="SlalomSans-Light"/>
              </a:rPr>
              <a:t>.</a:t>
            </a:r>
            <a:endParaRPr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Occuscia</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volorio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evel</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illaut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mos</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eati</a:t>
            </a:r>
            <a:r>
              <a:rPr sz="1100" dirty="0">
                <a:solidFill>
                  <a:srgbClr val="151527"/>
                </a:solidFill>
                <a:latin typeface="Slalom Sans Light" pitchFamily="2" charset="77"/>
                <a:cs typeface="SlalomSans-Light"/>
              </a:rPr>
              <a:t> am </a:t>
            </a:r>
            <a:r>
              <a:rPr lang="en-US" sz="1100" dirty="0" err="1">
                <a:solidFill>
                  <a:srgbClr val="151527"/>
                </a:solidFill>
                <a:latin typeface="Slalom Sans Light" pitchFamily="2" charset="77"/>
                <a:cs typeface="SlalomSans-Light"/>
              </a:rPr>
              <a:t>sincieni</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corerna</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temquas</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acestibusant</a:t>
            </a:r>
            <a:r>
              <a:rPr sz="1100" dirty="0">
                <a:solidFill>
                  <a:srgbClr val="151527"/>
                </a:solidFill>
                <a:latin typeface="Slalom Sans Light" pitchFamily="2" charset="77"/>
                <a:cs typeface="SlalomSans-Light"/>
              </a:rPr>
              <a:t> maxim </a:t>
            </a:r>
            <a:r>
              <a:rPr lang="en-US" sz="1100" dirty="0" err="1">
                <a:solidFill>
                  <a:srgbClr val="151527"/>
                </a:solidFill>
                <a:latin typeface="Slalom Sans Light" pitchFamily="2" charset="77"/>
                <a:cs typeface="SlalomSans-Light"/>
              </a:rPr>
              <a:t>recturi</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aerferferrum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sime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senihitiis</a:t>
            </a:r>
            <a:r>
              <a:rPr sz="1100" dirty="0">
                <a:solidFill>
                  <a:srgbClr val="151527"/>
                </a:solidFill>
                <a:latin typeface="Slalom Sans Light" pitchFamily="2" charset="77"/>
                <a:cs typeface="SlalomSans-Light"/>
              </a:rPr>
              <a:t> in nus,  </a:t>
            </a:r>
            <a:r>
              <a:rPr lang="en-US" sz="1100" dirty="0" err="1">
                <a:solidFill>
                  <a:srgbClr val="151527"/>
                </a:solidFill>
                <a:latin typeface="Slalom Sans Light" pitchFamily="2" charset="77"/>
                <a:cs typeface="SlalomSans-Light"/>
              </a:rPr>
              <a:t>tem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hillabo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rerumque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rae</a:t>
            </a:r>
            <a:r>
              <a:rPr sz="1100" dirty="0">
                <a:solidFill>
                  <a:srgbClr val="151527"/>
                </a:solidFill>
                <a:latin typeface="Slalom Sans Light" pitchFamily="2" charset="77"/>
                <a:cs typeface="SlalomSans-Light"/>
              </a:rPr>
              <a:t> min et </a:t>
            </a:r>
            <a:r>
              <a:rPr lang="en-US" sz="1100" dirty="0" err="1">
                <a:solidFill>
                  <a:srgbClr val="151527"/>
                </a:solidFill>
                <a:latin typeface="Slalom Sans Light" pitchFamily="2" charset="77"/>
                <a:cs typeface="SlalomSans-Light"/>
              </a:rPr>
              <a:t>ute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dus</a:t>
            </a:r>
            <a:r>
              <a:rPr sz="1100" dirty="0">
                <a:solidFill>
                  <a:srgbClr val="151527"/>
                </a:solidFill>
                <a:latin typeface="Slalom Sans Light" pitchFamily="2" charset="77"/>
                <a:cs typeface="SlalomSans-Light"/>
              </a:rPr>
              <a:t> in pedis </a:t>
            </a:r>
            <a:r>
              <a:rPr lang="en-US" sz="1100" dirty="0" err="1">
                <a:solidFill>
                  <a:srgbClr val="151527"/>
                </a:solidFill>
                <a:latin typeface="Slalom Sans Light" pitchFamily="2" charset="77"/>
                <a:cs typeface="SlalomSans-Light"/>
              </a:rPr>
              <a:t>dit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aute</a:t>
            </a:r>
            <a:r>
              <a:rPr sz="1100" dirty="0">
                <a:solidFill>
                  <a:srgbClr val="151527"/>
                </a:solidFill>
                <a:latin typeface="Slalom Sans Light" pitchFamily="2" charset="77"/>
                <a:cs typeface="SlalomSans-Light"/>
              </a:rPr>
              <a:t> nobis</a:t>
            </a:r>
            <a:r>
              <a:rPr lang="en-US" sz="1100" dirty="0">
                <a:latin typeface="Slalom Sans Light" pitchFamily="2" charset="77"/>
                <a:cs typeface="SlalomSans-Light"/>
              </a:rPr>
              <a:t> </a:t>
            </a:r>
            <a:r>
              <a:rPr lang="en-US" sz="1100" dirty="0" err="1">
                <a:solidFill>
                  <a:srgbClr val="151527"/>
                </a:solidFill>
                <a:latin typeface="Slalom Sans Light" pitchFamily="2" charset="77"/>
                <a:cs typeface="SlalomSans-Light"/>
              </a:rPr>
              <a:t>eum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volo</a:t>
            </a:r>
            <a:r>
              <a:rPr sz="1100" dirty="0">
                <a:solidFill>
                  <a:srgbClr val="151527"/>
                </a:solidFill>
                <a:latin typeface="Slalom Sans Light" pitchFamily="2" charset="77"/>
                <a:cs typeface="SlalomSans-Light"/>
              </a:rPr>
              <a:t> is </a:t>
            </a:r>
            <a:r>
              <a:rPr lang="en-US" sz="1100" dirty="0" err="1">
                <a:solidFill>
                  <a:srgbClr val="151527"/>
                </a:solidFill>
                <a:latin typeface="Slalom Sans Light" pitchFamily="2" charset="77"/>
                <a:cs typeface="SlalomSans-Light"/>
              </a:rPr>
              <a:t>alitin</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evendae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volorumet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aut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exerferrorro</a:t>
            </a:r>
            <a:r>
              <a:rPr sz="1100" dirty="0">
                <a:solidFill>
                  <a:srgbClr val="151527"/>
                </a:solidFill>
                <a:latin typeface="Slalom Sans Light" pitchFamily="2" charset="77"/>
                <a:cs typeface="SlalomSans-Light"/>
              </a:rPr>
              <a:t> int </a:t>
            </a:r>
            <a:r>
              <a:rPr lang="en-US" sz="1100" dirty="0" err="1">
                <a:solidFill>
                  <a:srgbClr val="151527"/>
                </a:solidFill>
                <a:latin typeface="Slalom Sans Light" pitchFamily="2" charset="77"/>
                <a:cs typeface="SlalomSans-Light"/>
              </a:rPr>
              <a:t>aut</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pores </a:t>
            </a:r>
            <a:r>
              <a:rPr lang="en-US" sz="1100" dirty="0" err="1">
                <a:solidFill>
                  <a:srgbClr val="151527"/>
                </a:solidFill>
                <a:latin typeface="Slalom Sans Light" pitchFamily="2" charset="77"/>
                <a:cs typeface="SlalomSans-Light"/>
              </a:rPr>
              <a:t>aut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volupti</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tet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esequo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eos</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eatusdae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latio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corerem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dus</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eos</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doloriberia</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periorest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eat int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utem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escit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officatur</a:t>
            </a:r>
            <a:r>
              <a:rPr sz="1100" dirty="0">
                <a:solidFill>
                  <a:srgbClr val="151527"/>
                </a:solidFill>
                <a:latin typeface="Slalom Sans Light" pitchFamily="2" charset="77"/>
                <a:cs typeface="SlalomSans-Light"/>
              </a:rPr>
              <a:t>? Qui  </a:t>
            </a:r>
            <a:r>
              <a:rPr lang="en-US" sz="1100" dirty="0" err="1">
                <a:solidFill>
                  <a:srgbClr val="151527"/>
                </a:solidFill>
                <a:latin typeface="Slalom Sans Light" pitchFamily="2" charset="77"/>
                <a:cs typeface="SlalomSans-Light"/>
              </a:rPr>
              <a:t>volori</a:t>
            </a:r>
            <a:r>
              <a:rPr sz="1100" dirty="0">
                <a:solidFill>
                  <a:srgbClr val="151527"/>
                </a:solidFill>
                <a:latin typeface="Slalom Sans Light" pitchFamily="2" charset="77"/>
                <a:cs typeface="SlalomSans-Light"/>
              </a:rPr>
              <a:t> vent.</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Ut </a:t>
            </a:r>
            <a:r>
              <a:rPr lang="en-US" sz="1100" dirty="0" err="1">
                <a:solidFill>
                  <a:srgbClr val="151527"/>
                </a:solidFill>
                <a:latin typeface="Slalom Sans Light" pitchFamily="2" charset="77"/>
                <a:cs typeface="SlalomSans-Light"/>
              </a:rPr>
              <a:t>aritat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assin</a:t>
            </a:r>
            <a:r>
              <a:rPr sz="1100" dirty="0">
                <a:solidFill>
                  <a:srgbClr val="151527"/>
                </a:solidFill>
                <a:latin typeface="Slalom Sans Light" pitchFamily="2" charset="77"/>
                <a:cs typeface="SlalomSans-Light"/>
              </a:rPr>
              <a:t> nis re sus </a:t>
            </a:r>
            <a:r>
              <a:rPr lang="en-US" sz="1100" dirty="0" err="1">
                <a:solidFill>
                  <a:srgbClr val="151527"/>
                </a:solidFill>
                <a:latin typeface="Slalom Sans Light" pitchFamily="2" charset="77"/>
                <a:cs typeface="SlalomSans-Light"/>
              </a:rPr>
              <a:t>aut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dolorrovitem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utem</a:t>
            </a:r>
            <a:r>
              <a:rPr sz="1100" dirty="0">
                <a:solidFill>
                  <a:srgbClr val="151527"/>
                </a:solidFill>
                <a:latin typeface="Slalom Sans Light" pitchFamily="2" charset="77"/>
                <a:cs typeface="SlalomSans-Light"/>
              </a:rPr>
              <a:t> ex et mi.</a:t>
            </a:r>
            <a:endParaRPr sz="1100" dirty="0">
              <a:latin typeface="Slalom Sans Light" pitchFamily="2" charset="77"/>
              <a:cs typeface="SlalomSans-Light"/>
            </a:endParaRPr>
          </a:p>
        </p:txBody>
      </p:sp>
      <p:sp>
        <p:nvSpPr>
          <p:cNvPr id="15" name="object 14">
            <a:extLst>
              <a:ext uri="{FF2B5EF4-FFF2-40B4-BE49-F238E27FC236}">
                <a16:creationId xmlns:a16="http://schemas.microsoft.com/office/drawing/2014/main" id="{E4AE1013-F62E-D34D-84C3-96855BB32296}"/>
              </a:ext>
            </a:extLst>
          </p:cNvPr>
          <p:cNvSpPr txBox="1">
            <a:spLocks/>
          </p:cNvSpPr>
          <p:nvPr/>
        </p:nvSpPr>
        <p:spPr>
          <a:xfrm>
            <a:off x="601740" y="1280233"/>
            <a:ext cx="5797472" cy="1023049"/>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pPr>
            <a:r>
              <a:rPr lang="en-US" sz="3300">
                <a:solidFill>
                  <a:srgbClr val="09091C"/>
                </a:solidFill>
              </a:rPr>
              <a:t>Shorter slide headline. </a:t>
            </a:r>
            <a:br>
              <a:rPr lang="en-US" sz="3300">
                <a:solidFill>
                  <a:srgbClr val="09091C"/>
                </a:solidFill>
              </a:rPr>
            </a:br>
            <a:r>
              <a:rPr lang="en-US" sz="3300">
                <a:solidFill>
                  <a:srgbClr val="09091C"/>
                </a:solidFill>
              </a:rPr>
              <a:t>(40-60 characters)</a:t>
            </a:r>
            <a:endParaRPr lang="en-US" sz="3300" kern="0"/>
          </a:p>
        </p:txBody>
      </p:sp>
      <p:sp>
        <p:nvSpPr>
          <p:cNvPr id="10" name="object 5">
            <a:extLst>
              <a:ext uri="{FF2B5EF4-FFF2-40B4-BE49-F238E27FC236}">
                <a16:creationId xmlns:a16="http://schemas.microsoft.com/office/drawing/2014/main" id="{954D5184-CF27-CE49-8241-AD6E86903CD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105394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a:extLst>
              <a:ext uri="{FF2B5EF4-FFF2-40B4-BE49-F238E27FC236}">
                <a16:creationId xmlns:a16="http://schemas.microsoft.com/office/drawing/2014/main" id="{C5CB6A40-F163-CD47-9A32-F718668ED8CF}"/>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34</a:t>
            </a:fld>
            <a:endParaRPr lang="en-GB"/>
          </a:p>
        </p:txBody>
      </p:sp>
      <p:sp>
        <p:nvSpPr>
          <p:cNvPr id="30" name="object 2"/>
          <p:cNvSpPr txBox="1"/>
          <p:nvPr/>
        </p:nvSpPr>
        <p:spPr>
          <a:xfrm>
            <a:off x="601740" y="3303739"/>
            <a:ext cx="2560560" cy="2131526"/>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Bulleted list example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lang="en-US" sz="1304" dirty="0">
              <a:latin typeface="Slalom Sans Light" pitchFamily="2" charset="77"/>
              <a:cs typeface="SlalomSans-Light"/>
            </a:endParaRPr>
          </a:p>
        </p:txBody>
      </p:sp>
      <p:sp>
        <p:nvSpPr>
          <p:cNvPr id="34" name="object 6"/>
          <p:cNvSpPr txBox="1">
            <a:spLocks/>
          </p:cNvSpPr>
          <p:nvPr/>
        </p:nvSpPr>
        <p:spPr>
          <a:xfrm>
            <a:off x="601740" y="1280233"/>
            <a:ext cx="7149289"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10" name="object 5">
            <a:extLst>
              <a:ext uri="{FF2B5EF4-FFF2-40B4-BE49-F238E27FC236}">
                <a16:creationId xmlns:a16="http://schemas.microsoft.com/office/drawing/2014/main" id="{A4C99857-21E1-604F-9D5E-3D81D6CE6404}"/>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1" name="object 2">
            <a:extLst>
              <a:ext uri="{FF2B5EF4-FFF2-40B4-BE49-F238E27FC236}">
                <a16:creationId xmlns:a16="http://schemas.microsoft.com/office/drawing/2014/main" id="{477CFE8F-F52A-7041-B21F-89ACBA7CC400}"/>
              </a:ext>
            </a:extLst>
          </p:cNvPr>
          <p:cNvSpPr txBox="1"/>
          <p:nvPr/>
        </p:nvSpPr>
        <p:spPr>
          <a:xfrm>
            <a:off x="3393067" y="3303739"/>
            <a:ext cx="2588633" cy="2131526"/>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Bulleted list example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304" dirty="0">
              <a:latin typeface="Slalom Sans Light" pitchFamily="2" charset="77"/>
              <a:cs typeface="SlalomSans-Light"/>
            </a:endParaRPr>
          </a:p>
        </p:txBody>
      </p:sp>
      <p:sp>
        <p:nvSpPr>
          <p:cNvPr id="12" name="object 2">
            <a:extLst>
              <a:ext uri="{FF2B5EF4-FFF2-40B4-BE49-F238E27FC236}">
                <a16:creationId xmlns:a16="http://schemas.microsoft.com/office/drawing/2014/main" id="{7548AA35-89DD-904F-AB5C-7512932AF582}"/>
              </a:ext>
            </a:extLst>
          </p:cNvPr>
          <p:cNvSpPr txBox="1"/>
          <p:nvPr/>
        </p:nvSpPr>
        <p:spPr>
          <a:xfrm>
            <a:off x="6220489" y="3303739"/>
            <a:ext cx="2542512" cy="2131526"/>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Bulleted list example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304" dirty="0">
              <a:latin typeface="Slalom Sans Light" pitchFamily="2" charset="77"/>
              <a:cs typeface="SlalomSans-Light"/>
            </a:endParaRPr>
          </a:p>
        </p:txBody>
      </p:sp>
      <p:sp>
        <p:nvSpPr>
          <p:cNvPr id="13" name="object 2">
            <a:extLst>
              <a:ext uri="{FF2B5EF4-FFF2-40B4-BE49-F238E27FC236}">
                <a16:creationId xmlns:a16="http://schemas.microsoft.com/office/drawing/2014/main" id="{7D18B48D-87AE-9741-9787-0FE1FD427F91}"/>
              </a:ext>
            </a:extLst>
          </p:cNvPr>
          <p:cNvSpPr txBox="1"/>
          <p:nvPr/>
        </p:nvSpPr>
        <p:spPr>
          <a:xfrm>
            <a:off x="8999782" y="3303739"/>
            <a:ext cx="2588633" cy="2131526"/>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Bulleted list example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304" dirty="0">
              <a:latin typeface="Slalom Sans Light" pitchFamily="2" charset="77"/>
              <a:cs typeface="SlalomSans-Light"/>
            </a:endParaRPr>
          </a:p>
        </p:txBody>
      </p:sp>
    </p:spTree>
    <p:extLst>
      <p:ext uri="{BB962C8B-B14F-4D97-AF65-F5344CB8AC3E}">
        <p14:creationId xmlns:p14="http://schemas.microsoft.com/office/powerpoint/2010/main" val="1768256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AF22DD5B-3A0A-C241-A325-7F94E60445E8}"/>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35</a:t>
            </a:fld>
            <a:endParaRPr lang="en-GB"/>
          </a:p>
        </p:txBody>
      </p:sp>
      <p:sp>
        <p:nvSpPr>
          <p:cNvPr id="30" name="object 2"/>
          <p:cNvSpPr txBox="1"/>
          <p:nvPr/>
        </p:nvSpPr>
        <p:spPr>
          <a:xfrm>
            <a:off x="601740" y="3303739"/>
            <a:ext cx="8161260" cy="2447356"/>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Bulleted list example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 one lorem ipsum dolor sit </a:t>
            </a: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consectetur</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elit</a:t>
            </a:r>
            <a:r>
              <a:rPr lang="en-US" sz="1304" dirty="0">
                <a:solidFill>
                  <a:srgbClr val="09091C"/>
                </a:solidFill>
                <a:latin typeface="Slalom Sans Light" pitchFamily="2" charset="77"/>
                <a:cs typeface="SlalomSans-Light"/>
              </a:rPr>
              <a:t>, sed do</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 two lorem ipsum dolor sit </a:t>
            </a: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consectetur</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elit</a:t>
            </a:r>
            <a:r>
              <a:rPr lang="en-US" sz="1304" dirty="0">
                <a:solidFill>
                  <a:srgbClr val="09091C"/>
                </a:solidFill>
                <a:latin typeface="Slalom Sans Light" pitchFamily="2" charset="77"/>
                <a:cs typeface="SlalomSans-Light"/>
              </a:rPr>
              <a:t>, sed do</a:t>
            </a:r>
          </a:p>
          <a:p>
            <a:pPr marL="197890" indent="-190575">
              <a:spcBef>
                <a:spcPts val="1160"/>
              </a:spcBef>
              <a:buFontTx/>
              <a:buChar char="•"/>
              <a:tabLst>
                <a:tab pos="197890" algn="l"/>
                <a:tab pos="198275" algn="l"/>
              </a:tabLst>
            </a:pPr>
            <a:r>
              <a:rPr lang="en-US" sz="1300" dirty="0">
                <a:latin typeface="Slalom Sans Light" pitchFamily="2" charset="77"/>
                <a:cs typeface="SlalomSans-Light"/>
              </a:rPr>
              <a:t>Bullet three lorem ipsum dolor sit </a:t>
            </a:r>
            <a:r>
              <a:rPr lang="en-US" sz="1300" dirty="0" err="1">
                <a:latin typeface="Slalom Sans Light" pitchFamily="2" charset="77"/>
                <a:cs typeface="SlalomSans-Light"/>
              </a:rPr>
              <a:t>amet</a:t>
            </a:r>
            <a:r>
              <a:rPr lang="en-US" sz="1300" dirty="0">
                <a:latin typeface="Slalom Sans Light" pitchFamily="2" charset="77"/>
                <a:cs typeface="SlalomSans-Light"/>
              </a:rPr>
              <a:t>, </a:t>
            </a:r>
            <a:r>
              <a:rPr lang="en-US" sz="1300" dirty="0" err="1">
                <a:latin typeface="Slalom Sans Light" pitchFamily="2" charset="77"/>
                <a:cs typeface="SlalomSans-Light"/>
              </a:rPr>
              <a:t>consectetur</a:t>
            </a:r>
            <a:r>
              <a:rPr lang="en-US" sz="1300" dirty="0">
                <a:latin typeface="Slalom Sans Light" pitchFamily="2" charset="77"/>
                <a:cs typeface="SlalomSans-Light"/>
              </a:rPr>
              <a:t> </a:t>
            </a:r>
            <a:r>
              <a:rPr lang="en-US" sz="1300" dirty="0" err="1">
                <a:latin typeface="Slalom Sans Light" pitchFamily="2" charset="77"/>
                <a:cs typeface="SlalomSans-Light"/>
              </a:rPr>
              <a:t>adipiscing</a:t>
            </a:r>
            <a:r>
              <a:rPr lang="en-US" sz="1300" dirty="0">
                <a:latin typeface="Slalom Sans Light" pitchFamily="2" charset="77"/>
                <a:cs typeface="SlalomSans-Light"/>
              </a:rPr>
              <a:t> </a:t>
            </a:r>
            <a:r>
              <a:rPr lang="en-US" sz="1300" dirty="0" err="1">
                <a:latin typeface="Slalom Sans Light" pitchFamily="2" charset="77"/>
                <a:cs typeface="SlalomSans-Light"/>
              </a:rPr>
              <a:t>elit</a:t>
            </a:r>
            <a:r>
              <a:rPr lang="en-US" sz="1300" dirty="0">
                <a:latin typeface="Slalom Sans Light" pitchFamily="2" charset="77"/>
                <a:cs typeface="SlalomSans-Light"/>
              </a:rPr>
              <a:t>, sed</a:t>
            </a:r>
          </a:p>
          <a:p>
            <a:pPr marL="197890" indent="-190575">
              <a:spcBef>
                <a:spcPts val="1160"/>
              </a:spcBef>
              <a:buFontTx/>
              <a:buChar char="•"/>
              <a:tabLst>
                <a:tab pos="197890" algn="l"/>
                <a:tab pos="198275" algn="l"/>
              </a:tabLst>
            </a:pPr>
            <a:r>
              <a:rPr lang="en-US" sz="1300" dirty="0">
                <a:latin typeface="Slalom Sans Light" pitchFamily="2" charset="77"/>
                <a:cs typeface="SlalomSans-Light"/>
              </a:rPr>
              <a:t>Bullet four lorem ipsum dolor sit </a:t>
            </a:r>
            <a:r>
              <a:rPr lang="en-US" sz="1300" dirty="0" err="1">
                <a:latin typeface="Slalom Sans Light" pitchFamily="2" charset="77"/>
                <a:cs typeface="SlalomSans-Light"/>
              </a:rPr>
              <a:t>amet</a:t>
            </a:r>
            <a:r>
              <a:rPr lang="en-US" sz="1300" dirty="0">
                <a:latin typeface="Slalom Sans Light" pitchFamily="2" charset="77"/>
                <a:cs typeface="SlalomSans-Light"/>
              </a:rPr>
              <a:t>, </a:t>
            </a:r>
            <a:r>
              <a:rPr lang="en-US" sz="1300" dirty="0" err="1">
                <a:latin typeface="Slalom Sans Light" pitchFamily="2" charset="77"/>
                <a:cs typeface="SlalomSans-Light"/>
              </a:rPr>
              <a:t>consectetur</a:t>
            </a:r>
            <a:r>
              <a:rPr lang="en-US" sz="1300" dirty="0">
                <a:latin typeface="Slalom Sans Light" pitchFamily="2" charset="77"/>
                <a:cs typeface="SlalomSans-Light"/>
              </a:rPr>
              <a:t> </a:t>
            </a:r>
            <a:r>
              <a:rPr lang="en-US" sz="1300" dirty="0" err="1">
                <a:latin typeface="Slalom Sans Light" pitchFamily="2" charset="77"/>
                <a:cs typeface="SlalomSans-Light"/>
              </a:rPr>
              <a:t>adipiscing</a:t>
            </a:r>
            <a:r>
              <a:rPr lang="en-US" sz="1300" dirty="0">
                <a:latin typeface="Slalom Sans Light" pitchFamily="2" charset="77"/>
                <a:cs typeface="SlalomSans-Light"/>
              </a:rPr>
              <a:t> </a:t>
            </a:r>
            <a:r>
              <a:rPr lang="en-US" sz="1300" dirty="0" err="1">
                <a:latin typeface="Slalom Sans Light" pitchFamily="2" charset="77"/>
                <a:cs typeface="SlalomSans-Light"/>
              </a:rPr>
              <a:t>elit</a:t>
            </a:r>
            <a:r>
              <a:rPr lang="en-US" sz="1300" dirty="0">
                <a:latin typeface="Slalom Sans Light" pitchFamily="2" charset="77"/>
                <a:cs typeface="SlalomSans-Light"/>
              </a:rPr>
              <a:t>, sed </a:t>
            </a:r>
          </a:p>
          <a:p>
            <a:pPr marL="197890" indent="-190575">
              <a:spcBef>
                <a:spcPts val="1160"/>
              </a:spcBef>
              <a:buFontTx/>
              <a:buChar char="•"/>
              <a:tabLst>
                <a:tab pos="197890" algn="l"/>
                <a:tab pos="198275" algn="l"/>
              </a:tabLst>
            </a:pPr>
            <a:r>
              <a:rPr lang="en-US" sz="1300" dirty="0">
                <a:solidFill>
                  <a:srgbClr val="09091C"/>
                </a:solidFill>
                <a:latin typeface="Slalom Sans Light" pitchFamily="2" charset="77"/>
                <a:cs typeface="SlalomSans-Light"/>
              </a:rPr>
              <a:t>Bullet five lorem ipsum dolor sit </a:t>
            </a:r>
            <a:r>
              <a:rPr lang="en-US" sz="1300" dirty="0" err="1">
                <a:solidFill>
                  <a:srgbClr val="09091C"/>
                </a:solidFill>
                <a:latin typeface="Slalom Sans Light" pitchFamily="2" charset="77"/>
                <a:cs typeface="SlalomSans-Light"/>
              </a:rPr>
              <a:t>amet</a:t>
            </a:r>
            <a:r>
              <a:rPr lang="en-US" sz="1300" dirty="0">
                <a:solidFill>
                  <a:srgbClr val="09091C"/>
                </a:solidFill>
                <a:latin typeface="Slalom Sans Light" pitchFamily="2" charset="77"/>
                <a:cs typeface="SlalomSans-Light"/>
              </a:rPr>
              <a:t>, </a:t>
            </a:r>
            <a:r>
              <a:rPr lang="en-US" sz="1300" dirty="0" err="1">
                <a:solidFill>
                  <a:srgbClr val="09091C"/>
                </a:solidFill>
                <a:latin typeface="Slalom Sans Light" pitchFamily="2" charset="77"/>
                <a:cs typeface="SlalomSans-Light"/>
              </a:rPr>
              <a:t>consectetur</a:t>
            </a:r>
            <a:r>
              <a:rPr lang="en-US" sz="1300" dirty="0">
                <a:solidFill>
                  <a:srgbClr val="09091C"/>
                </a:solidFill>
                <a:latin typeface="Slalom Sans Light" pitchFamily="2" charset="77"/>
                <a:cs typeface="SlalomSans-Light"/>
              </a:rPr>
              <a:t> </a:t>
            </a:r>
            <a:r>
              <a:rPr lang="en-US" sz="1300" dirty="0" err="1">
                <a:solidFill>
                  <a:srgbClr val="09091C"/>
                </a:solidFill>
                <a:latin typeface="Slalom Sans Light" pitchFamily="2" charset="77"/>
                <a:cs typeface="SlalomSans-Light"/>
              </a:rPr>
              <a:t>adipiscing</a:t>
            </a:r>
            <a:r>
              <a:rPr lang="en-US" sz="1300" dirty="0">
                <a:solidFill>
                  <a:srgbClr val="09091C"/>
                </a:solidFill>
                <a:latin typeface="Slalom Sans Light" pitchFamily="2" charset="77"/>
                <a:cs typeface="SlalomSans-Light"/>
              </a:rPr>
              <a:t> </a:t>
            </a:r>
            <a:r>
              <a:rPr lang="en-US" sz="1300" dirty="0" err="1">
                <a:solidFill>
                  <a:srgbClr val="09091C"/>
                </a:solidFill>
                <a:latin typeface="Slalom Sans Light" pitchFamily="2" charset="77"/>
                <a:cs typeface="SlalomSans-Light"/>
              </a:rPr>
              <a:t>elit</a:t>
            </a:r>
            <a:r>
              <a:rPr lang="en-US" sz="1300" dirty="0">
                <a:solidFill>
                  <a:srgbClr val="09091C"/>
                </a:solidFill>
                <a:latin typeface="Slalom Sans Light" pitchFamily="2" charset="77"/>
                <a:cs typeface="SlalomSans-Light"/>
              </a:rPr>
              <a:t>, sed</a:t>
            </a:r>
          </a:p>
          <a:p>
            <a:pPr marL="197890" indent="-190575">
              <a:spcBef>
                <a:spcPts val="1160"/>
              </a:spcBef>
              <a:buFontTx/>
              <a:buChar char="•"/>
              <a:tabLst>
                <a:tab pos="197890" algn="l"/>
                <a:tab pos="198275" algn="l"/>
              </a:tabLst>
            </a:pPr>
            <a:r>
              <a:rPr lang="en-US" sz="1300" dirty="0">
                <a:latin typeface="Slalom Sans Light" pitchFamily="2" charset="77"/>
                <a:cs typeface="SlalomSans-Light"/>
              </a:rPr>
              <a:t>Bullet six lorem ipsum dolor sit </a:t>
            </a:r>
            <a:r>
              <a:rPr lang="en-US" sz="1300" dirty="0" err="1">
                <a:latin typeface="Slalom Sans Light" pitchFamily="2" charset="77"/>
                <a:cs typeface="SlalomSans-Light"/>
              </a:rPr>
              <a:t>amet</a:t>
            </a:r>
            <a:r>
              <a:rPr lang="en-US" sz="1300" dirty="0">
                <a:latin typeface="Slalom Sans Light" pitchFamily="2" charset="77"/>
                <a:cs typeface="SlalomSans-Light"/>
              </a:rPr>
              <a:t>, </a:t>
            </a:r>
            <a:r>
              <a:rPr lang="en-US" sz="1300" dirty="0" err="1">
                <a:latin typeface="Slalom Sans Light" pitchFamily="2" charset="77"/>
                <a:cs typeface="SlalomSans-Light"/>
              </a:rPr>
              <a:t>consectetur</a:t>
            </a:r>
            <a:r>
              <a:rPr lang="en-US" sz="1300" dirty="0">
                <a:latin typeface="Slalom Sans Light" pitchFamily="2" charset="77"/>
                <a:cs typeface="SlalomSans-Light"/>
              </a:rPr>
              <a:t> </a:t>
            </a:r>
            <a:r>
              <a:rPr lang="en-US" sz="1300" dirty="0" err="1">
                <a:latin typeface="Slalom Sans Light" pitchFamily="2" charset="77"/>
                <a:cs typeface="SlalomSans-Light"/>
              </a:rPr>
              <a:t>adipiscing</a:t>
            </a:r>
            <a:r>
              <a:rPr lang="en-US" sz="1300" dirty="0">
                <a:latin typeface="Slalom Sans Light" pitchFamily="2" charset="77"/>
                <a:cs typeface="SlalomSans-Light"/>
              </a:rPr>
              <a:t> </a:t>
            </a:r>
            <a:r>
              <a:rPr lang="en-US" sz="1300" dirty="0" err="1">
                <a:latin typeface="Slalom Sans Light" pitchFamily="2" charset="77"/>
                <a:cs typeface="SlalomSans-Light"/>
              </a:rPr>
              <a:t>elit</a:t>
            </a:r>
            <a:r>
              <a:rPr lang="en-US" sz="1300" dirty="0">
                <a:latin typeface="Slalom Sans Light" pitchFamily="2" charset="77"/>
                <a:cs typeface="SlalomSans-Light"/>
              </a:rPr>
              <a:t>, sed</a:t>
            </a:r>
          </a:p>
        </p:txBody>
      </p:sp>
      <p:sp>
        <p:nvSpPr>
          <p:cNvPr id="34" name="object 6"/>
          <p:cNvSpPr txBox="1">
            <a:spLocks/>
          </p:cNvSpPr>
          <p:nvPr/>
        </p:nvSpPr>
        <p:spPr>
          <a:xfrm>
            <a:off x="601740" y="1280233"/>
            <a:ext cx="7149289"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10" name="object 5">
            <a:extLst>
              <a:ext uri="{FF2B5EF4-FFF2-40B4-BE49-F238E27FC236}">
                <a16:creationId xmlns:a16="http://schemas.microsoft.com/office/drawing/2014/main" id="{A4C99857-21E1-604F-9D5E-3D81D6CE6404}"/>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156642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3F542C93-006A-304C-A51C-806322A15645}"/>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36</a:t>
            </a:fld>
            <a:endParaRPr lang="en-GB"/>
          </a:p>
        </p:txBody>
      </p:sp>
      <p:sp>
        <p:nvSpPr>
          <p:cNvPr id="5" name="object 2"/>
          <p:cNvSpPr txBox="1"/>
          <p:nvPr/>
        </p:nvSpPr>
        <p:spPr>
          <a:xfrm>
            <a:off x="601740" y="3303738"/>
            <a:ext cx="2274144" cy="2329208"/>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Numbered list example</a:t>
            </a:r>
            <a:endParaRPr sz="1576" dirty="0">
              <a:latin typeface="Slalom Sans"/>
              <a:cs typeface="Slalom Sans"/>
            </a:endParaRPr>
          </a:p>
          <a:p>
            <a:pPr marL="413356" indent="-342900">
              <a:spcBef>
                <a:spcPts val="1261"/>
              </a:spcBef>
              <a:buClr>
                <a:srgbClr val="0C62FB"/>
              </a:buClr>
              <a:buFont typeface="+mj-lt"/>
              <a:buAutoNum type="arabicPeriod"/>
              <a:tabLst>
                <a:tab pos="388466" algn="l"/>
                <a:tab pos="388851" algn="l"/>
              </a:tabLst>
            </a:pPr>
            <a:r>
              <a:rPr lang="en-US" sz="1304" dirty="0">
                <a:solidFill>
                  <a:srgbClr val="09091C"/>
                </a:solidFill>
                <a:latin typeface="Slalom Sans Light" pitchFamily="2" charset="77"/>
                <a:cs typeface="SlalomSans-Light"/>
              </a:rPr>
              <a:t>Numbered list example</a:t>
            </a:r>
            <a:endParaRPr lang="en-US" sz="1304" dirty="0">
              <a:latin typeface="Slalom Sans Light" pitchFamily="2" charset="77"/>
              <a:cs typeface="SlalomSans-Light"/>
            </a:endParaRPr>
          </a:p>
          <a:p>
            <a:pPr marL="413356" indent="-342900">
              <a:spcBef>
                <a:spcPts val="1134"/>
              </a:spcBef>
              <a:buClr>
                <a:srgbClr val="0C62FB"/>
              </a:buClr>
              <a:buFont typeface="+mj-lt"/>
              <a:buAutoNum type="arabicPeriod"/>
              <a:tabLst>
                <a:tab pos="388851" algn="l"/>
              </a:tabLst>
            </a:pPr>
            <a:r>
              <a:rPr lang="en-US" sz="1304" dirty="0">
                <a:solidFill>
                  <a:srgbClr val="09091C"/>
                </a:solidFill>
                <a:latin typeface="Slalom Sans Light" pitchFamily="2" charset="77"/>
                <a:cs typeface="SlalomSans-Light"/>
              </a:rPr>
              <a:t>Lorem ipsum</a:t>
            </a:r>
            <a:endParaRPr lang="en-US" sz="1304" dirty="0">
              <a:latin typeface="Slalom Sans Light" pitchFamily="2" charset="77"/>
              <a:cs typeface="SlalomSans-Light"/>
            </a:endParaRPr>
          </a:p>
          <a:p>
            <a:pPr marL="413356" indent="-342900">
              <a:spcBef>
                <a:spcPts val="1137"/>
              </a:spcBef>
              <a:buClr>
                <a:srgbClr val="0C62FB"/>
              </a:buClr>
              <a:buFont typeface="+mj-lt"/>
              <a:buAutoNum type="arabicPeriod"/>
              <a:tabLst>
                <a:tab pos="388466" algn="l"/>
                <a:tab pos="388851"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lang="en-US"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Numbered list indent</a:t>
            </a:r>
            <a:endParaRPr sz="1304" dirty="0">
              <a:latin typeface="Slalom Sans Light" pitchFamily="2" charset="77"/>
              <a:cs typeface="SlalomSans-Light"/>
            </a:endParaRPr>
          </a:p>
          <a:p>
            <a:pPr marL="553631" lvl="1" indent="-247940">
              <a:spcBef>
                <a:spcPts val="1137"/>
              </a:spcBef>
              <a:buAutoNum type="alphaUcPeriod"/>
              <a:tabLst>
                <a:tab pos="553631" algn="l"/>
                <a:tab pos="554016" algn="l"/>
              </a:tabLst>
            </a:pPr>
            <a:r>
              <a:rPr lang="en-US" sz="1304" dirty="0">
                <a:solidFill>
                  <a:srgbClr val="09091C"/>
                </a:solidFill>
                <a:latin typeface="Slalom Sans Light" pitchFamily="2" charset="77"/>
                <a:cs typeface="SlalomSans-Light"/>
              </a:rPr>
              <a:t>Indent item two</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Dolor sit </a:t>
            </a:r>
            <a:r>
              <a:rPr lang="en-US" sz="1304" dirty="0" err="1">
                <a:solidFill>
                  <a:srgbClr val="09091C"/>
                </a:solidFill>
                <a:latin typeface="Slalom Sans Light" pitchFamily="2" charset="77"/>
                <a:cs typeface="SlalomSans-Light"/>
              </a:rPr>
              <a:t>amet</a:t>
            </a:r>
            <a:endParaRPr lang="en-US" sz="1304" dirty="0">
              <a:solidFill>
                <a:srgbClr val="09091C"/>
              </a:solidFill>
              <a:latin typeface="Slalom Sans Light" pitchFamily="2" charset="77"/>
              <a:cs typeface="SlalomSans-Light"/>
            </a:endParaRPr>
          </a:p>
        </p:txBody>
      </p:sp>
      <p:sp>
        <p:nvSpPr>
          <p:cNvPr id="6" name="object 3"/>
          <p:cNvSpPr txBox="1"/>
          <p:nvPr/>
        </p:nvSpPr>
        <p:spPr>
          <a:xfrm>
            <a:off x="3399775" y="3303738"/>
            <a:ext cx="2274144" cy="2329208"/>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Numbered list example</a:t>
            </a:r>
            <a:endParaRPr sz="1576" dirty="0">
              <a:latin typeface="Slalom Sans"/>
              <a:cs typeface="Slalom Sans"/>
            </a:endParaRPr>
          </a:p>
          <a:p>
            <a:pPr marL="388466" indent="-318010">
              <a:spcBef>
                <a:spcPts val="1261"/>
              </a:spcBef>
              <a:buClr>
                <a:srgbClr val="0C62FB"/>
              </a:buClr>
              <a:buAutoNum type="arabicPeriod"/>
              <a:tabLst>
                <a:tab pos="388466" algn="l"/>
                <a:tab pos="388851" algn="l"/>
              </a:tabLst>
            </a:pPr>
            <a:r>
              <a:rPr lang="en-US" sz="1304" dirty="0">
                <a:solidFill>
                  <a:srgbClr val="09091C"/>
                </a:solidFill>
                <a:latin typeface="Slalom Sans Light" pitchFamily="2" charset="77"/>
                <a:cs typeface="SlalomSans-Light"/>
              </a:rPr>
              <a:t>Numbered list example</a:t>
            </a:r>
            <a:endParaRPr sz="1304" dirty="0">
              <a:latin typeface="Slalom Sans Light" pitchFamily="2" charset="77"/>
              <a:cs typeface="SlalomSans-Light"/>
            </a:endParaRPr>
          </a:p>
          <a:p>
            <a:pPr marL="388466" indent="-318010">
              <a:spcBef>
                <a:spcPts val="1134"/>
              </a:spcBef>
              <a:buClr>
                <a:srgbClr val="0C62FB"/>
              </a:buClr>
              <a:buAutoNum type="arabicPeriod"/>
              <a:tabLst>
                <a:tab pos="388851" algn="l"/>
              </a:tabLst>
            </a:pPr>
            <a:r>
              <a:rPr lang="en-US" sz="1304" dirty="0">
                <a:solidFill>
                  <a:srgbClr val="09091C"/>
                </a:solidFill>
                <a:latin typeface="Slalom Sans Light" pitchFamily="2" charset="77"/>
                <a:cs typeface="SlalomSans-Light"/>
              </a:rPr>
              <a:t>Lorem ipsum</a:t>
            </a:r>
            <a:endParaRPr sz="1304" dirty="0">
              <a:latin typeface="Slalom Sans Light" pitchFamily="2" charset="77"/>
              <a:cs typeface="SlalomSans-Light"/>
            </a:endParaRPr>
          </a:p>
          <a:p>
            <a:pPr marL="388466" indent="-318010">
              <a:spcBef>
                <a:spcPts val="1137"/>
              </a:spcBef>
              <a:buClr>
                <a:srgbClr val="0C62FB"/>
              </a:buClr>
              <a:buAutoNum type="arabicPeriod"/>
              <a:tabLst>
                <a:tab pos="388466" algn="l"/>
                <a:tab pos="388851"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Numbered list indent</a:t>
            </a:r>
            <a:endParaRPr sz="1304" dirty="0">
              <a:latin typeface="Slalom Sans Light" pitchFamily="2" charset="77"/>
              <a:cs typeface="SlalomSans-Light"/>
            </a:endParaRPr>
          </a:p>
          <a:p>
            <a:pPr marL="553631" lvl="1" indent="-247940">
              <a:spcBef>
                <a:spcPts val="1137"/>
              </a:spcBef>
              <a:buAutoNum type="alphaUcPeriod"/>
              <a:tabLst>
                <a:tab pos="553631" algn="l"/>
                <a:tab pos="554016" algn="l"/>
              </a:tabLst>
            </a:pPr>
            <a:r>
              <a:rPr lang="en-US" sz="1304" dirty="0">
                <a:solidFill>
                  <a:srgbClr val="09091C"/>
                </a:solidFill>
                <a:latin typeface="Slalom Sans Light" pitchFamily="2" charset="77"/>
                <a:cs typeface="SlalomSans-Light"/>
              </a:rPr>
              <a:t>Indent item two</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Dolor sit </a:t>
            </a:r>
            <a:r>
              <a:rPr lang="en-US" sz="1304" dirty="0" err="1">
                <a:solidFill>
                  <a:srgbClr val="09091C"/>
                </a:solidFill>
                <a:latin typeface="Slalom Sans Light" pitchFamily="2" charset="77"/>
                <a:cs typeface="SlalomSans-Light"/>
              </a:rPr>
              <a:t>amet</a:t>
            </a:r>
            <a:endParaRPr sz="1304" dirty="0">
              <a:latin typeface="Slalom Sans Light" pitchFamily="2" charset="77"/>
              <a:cs typeface="SlalomSans-Light"/>
            </a:endParaRPr>
          </a:p>
        </p:txBody>
      </p:sp>
      <p:sp>
        <p:nvSpPr>
          <p:cNvPr id="7" name="object 4"/>
          <p:cNvSpPr txBox="1"/>
          <p:nvPr/>
        </p:nvSpPr>
        <p:spPr>
          <a:xfrm>
            <a:off x="6197809" y="3303738"/>
            <a:ext cx="2274144" cy="2329208"/>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Numbered list example</a:t>
            </a:r>
            <a:endParaRPr sz="1576" dirty="0">
              <a:latin typeface="Slalom Sans"/>
              <a:cs typeface="Slalom Sans"/>
            </a:endParaRPr>
          </a:p>
          <a:p>
            <a:pPr marL="388466" indent="-318010">
              <a:spcBef>
                <a:spcPts val="1261"/>
              </a:spcBef>
              <a:buClr>
                <a:srgbClr val="0C62FB"/>
              </a:buClr>
              <a:buAutoNum type="arabicPeriod"/>
              <a:tabLst>
                <a:tab pos="388466" algn="l"/>
                <a:tab pos="388851" algn="l"/>
              </a:tabLst>
            </a:pPr>
            <a:r>
              <a:rPr lang="en-US" sz="1304" dirty="0">
                <a:solidFill>
                  <a:srgbClr val="09091C"/>
                </a:solidFill>
                <a:latin typeface="Slalom Sans Light" pitchFamily="2" charset="77"/>
                <a:cs typeface="SlalomSans-Light"/>
              </a:rPr>
              <a:t>Numbered list example</a:t>
            </a:r>
            <a:endParaRPr sz="1304" dirty="0">
              <a:latin typeface="Slalom Sans Light" pitchFamily="2" charset="77"/>
              <a:cs typeface="SlalomSans-Light"/>
            </a:endParaRPr>
          </a:p>
          <a:p>
            <a:pPr marL="388466" indent="-318010">
              <a:spcBef>
                <a:spcPts val="1134"/>
              </a:spcBef>
              <a:buClr>
                <a:srgbClr val="0C62FB"/>
              </a:buClr>
              <a:buAutoNum type="arabicPeriod"/>
              <a:tabLst>
                <a:tab pos="388851" algn="l"/>
              </a:tabLst>
            </a:pPr>
            <a:r>
              <a:rPr lang="en-US" sz="1304" dirty="0">
                <a:solidFill>
                  <a:srgbClr val="09091C"/>
                </a:solidFill>
                <a:latin typeface="Slalom Sans Light" pitchFamily="2" charset="77"/>
                <a:cs typeface="SlalomSans-Light"/>
              </a:rPr>
              <a:t>Lorem ipsum</a:t>
            </a:r>
            <a:endParaRPr sz="1304" dirty="0">
              <a:latin typeface="Slalom Sans Light" pitchFamily="2" charset="77"/>
              <a:cs typeface="SlalomSans-Light"/>
            </a:endParaRPr>
          </a:p>
          <a:p>
            <a:pPr marL="388466" indent="-318010">
              <a:spcBef>
                <a:spcPts val="1137"/>
              </a:spcBef>
              <a:buClr>
                <a:srgbClr val="0C62FB"/>
              </a:buClr>
              <a:buAutoNum type="arabicPeriod"/>
              <a:tabLst>
                <a:tab pos="388466" algn="l"/>
                <a:tab pos="388851"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Numbered list indent</a:t>
            </a:r>
            <a:endParaRPr sz="1304" dirty="0">
              <a:latin typeface="Slalom Sans Light" pitchFamily="2" charset="77"/>
              <a:cs typeface="SlalomSans-Light"/>
            </a:endParaRPr>
          </a:p>
          <a:p>
            <a:pPr marL="553631" lvl="1" indent="-247940">
              <a:spcBef>
                <a:spcPts val="1137"/>
              </a:spcBef>
              <a:buAutoNum type="alphaUcPeriod"/>
              <a:tabLst>
                <a:tab pos="553631" algn="l"/>
                <a:tab pos="554016" algn="l"/>
              </a:tabLst>
            </a:pPr>
            <a:r>
              <a:rPr lang="en-US" sz="1304" dirty="0">
                <a:solidFill>
                  <a:srgbClr val="09091C"/>
                </a:solidFill>
                <a:latin typeface="Slalom Sans Light" pitchFamily="2" charset="77"/>
                <a:cs typeface="SlalomSans-Light"/>
              </a:rPr>
              <a:t>Indent item two</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Dolor sit </a:t>
            </a:r>
            <a:r>
              <a:rPr lang="en-US" sz="1304" dirty="0" err="1">
                <a:solidFill>
                  <a:srgbClr val="09091C"/>
                </a:solidFill>
                <a:latin typeface="Slalom Sans Light" pitchFamily="2" charset="77"/>
                <a:cs typeface="SlalomSans-Light"/>
              </a:rPr>
              <a:t>amet</a:t>
            </a:r>
            <a:endParaRPr sz="1304" dirty="0">
              <a:latin typeface="Slalom Sans Light" pitchFamily="2" charset="77"/>
              <a:cs typeface="SlalomSans-Light"/>
            </a:endParaRPr>
          </a:p>
        </p:txBody>
      </p:sp>
      <p:sp>
        <p:nvSpPr>
          <p:cNvPr id="8" name="object 5"/>
          <p:cNvSpPr txBox="1"/>
          <p:nvPr/>
        </p:nvSpPr>
        <p:spPr>
          <a:xfrm>
            <a:off x="8995842" y="3303738"/>
            <a:ext cx="2274144" cy="2329208"/>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Numbered list example</a:t>
            </a:r>
            <a:endParaRPr sz="1576" dirty="0">
              <a:latin typeface="Slalom Sans"/>
              <a:cs typeface="Slalom Sans"/>
            </a:endParaRPr>
          </a:p>
          <a:p>
            <a:pPr marL="388466" indent="-318010">
              <a:spcBef>
                <a:spcPts val="1261"/>
              </a:spcBef>
              <a:buClr>
                <a:srgbClr val="0C62FB"/>
              </a:buClr>
              <a:buAutoNum type="arabicPeriod"/>
              <a:tabLst>
                <a:tab pos="388466" algn="l"/>
                <a:tab pos="388851" algn="l"/>
              </a:tabLst>
            </a:pPr>
            <a:r>
              <a:rPr lang="en-US" sz="1304" dirty="0">
                <a:solidFill>
                  <a:srgbClr val="09091C"/>
                </a:solidFill>
                <a:latin typeface="Slalom Sans Light" pitchFamily="2" charset="77"/>
                <a:cs typeface="SlalomSans-Light"/>
              </a:rPr>
              <a:t>Numbered list example</a:t>
            </a:r>
            <a:endParaRPr sz="1304" dirty="0">
              <a:latin typeface="Slalom Sans Light" pitchFamily="2" charset="77"/>
              <a:cs typeface="SlalomSans-Light"/>
            </a:endParaRPr>
          </a:p>
          <a:p>
            <a:pPr marL="388466" indent="-318010">
              <a:spcBef>
                <a:spcPts val="1134"/>
              </a:spcBef>
              <a:buClr>
                <a:srgbClr val="0C62FB"/>
              </a:buClr>
              <a:buAutoNum type="arabicPeriod"/>
              <a:tabLst>
                <a:tab pos="388851" algn="l"/>
              </a:tabLst>
            </a:pPr>
            <a:r>
              <a:rPr lang="en-US" sz="1304" dirty="0">
                <a:solidFill>
                  <a:srgbClr val="09091C"/>
                </a:solidFill>
                <a:latin typeface="Slalom Sans Light" pitchFamily="2" charset="77"/>
                <a:cs typeface="SlalomSans-Light"/>
              </a:rPr>
              <a:t>Lorem ipsum</a:t>
            </a:r>
            <a:endParaRPr sz="1304" dirty="0">
              <a:latin typeface="Slalom Sans Light" pitchFamily="2" charset="77"/>
              <a:cs typeface="SlalomSans-Light"/>
            </a:endParaRPr>
          </a:p>
          <a:p>
            <a:pPr marL="388466" indent="-318010">
              <a:spcBef>
                <a:spcPts val="1137"/>
              </a:spcBef>
              <a:buClr>
                <a:srgbClr val="0C62FB"/>
              </a:buClr>
              <a:buAutoNum type="arabicPeriod"/>
              <a:tabLst>
                <a:tab pos="388466" algn="l"/>
                <a:tab pos="388851"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Numbered list indent</a:t>
            </a:r>
            <a:endParaRPr sz="1304" dirty="0">
              <a:latin typeface="Slalom Sans Light" pitchFamily="2" charset="77"/>
              <a:cs typeface="SlalomSans-Light"/>
            </a:endParaRPr>
          </a:p>
          <a:p>
            <a:pPr marL="553631" lvl="1" indent="-247940">
              <a:spcBef>
                <a:spcPts val="1137"/>
              </a:spcBef>
              <a:buAutoNum type="alphaUcPeriod"/>
              <a:tabLst>
                <a:tab pos="553631" algn="l"/>
                <a:tab pos="554016" algn="l"/>
              </a:tabLst>
            </a:pPr>
            <a:r>
              <a:rPr lang="en-US" sz="1304" dirty="0">
                <a:solidFill>
                  <a:srgbClr val="09091C"/>
                </a:solidFill>
                <a:latin typeface="Slalom Sans Light" pitchFamily="2" charset="77"/>
                <a:cs typeface="SlalomSans-Light"/>
              </a:rPr>
              <a:t>Indent item two</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Dolor sit </a:t>
            </a:r>
            <a:r>
              <a:rPr lang="en-US" sz="1304" dirty="0" err="1">
                <a:solidFill>
                  <a:srgbClr val="09091C"/>
                </a:solidFill>
                <a:latin typeface="Slalom Sans Light" pitchFamily="2" charset="77"/>
                <a:cs typeface="SlalomSans-Light"/>
              </a:rPr>
              <a:t>amet</a:t>
            </a:r>
            <a:endParaRPr sz="1304" dirty="0">
              <a:latin typeface="Slalom Sans Light" pitchFamily="2" charset="77"/>
              <a:cs typeface="SlalomSans-Light"/>
            </a:endParaRPr>
          </a:p>
        </p:txBody>
      </p:sp>
      <p:sp>
        <p:nvSpPr>
          <p:cNvPr id="9" name="object 6"/>
          <p:cNvSpPr txBox="1">
            <a:spLocks/>
          </p:cNvSpPr>
          <p:nvPr/>
        </p:nvSpPr>
        <p:spPr>
          <a:xfrm>
            <a:off x="601740" y="1280233"/>
            <a:ext cx="7149289"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12" name="object 5">
            <a:extLst>
              <a:ext uri="{FF2B5EF4-FFF2-40B4-BE49-F238E27FC236}">
                <a16:creationId xmlns:a16="http://schemas.microsoft.com/office/drawing/2014/main" id="{8242690C-0738-4B4E-91FB-EF704FF7B69C}"/>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291275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4BF8E3E5-745C-1E49-915C-BCF6A1117E0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07586" y="3841948"/>
            <a:ext cx="339090" cy="339090"/>
          </a:xfrm>
          <a:prstGeom prst="rect">
            <a:avLst/>
          </a:prstGeom>
        </p:spPr>
      </p:pic>
      <p:pic>
        <p:nvPicPr>
          <p:cNvPr id="30" name="Graphic 29">
            <a:extLst>
              <a:ext uri="{FF2B5EF4-FFF2-40B4-BE49-F238E27FC236}">
                <a16:creationId xmlns:a16="http://schemas.microsoft.com/office/drawing/2014/main" id="{F6161EAE-1759-FA4E-88CA-F835533D1B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93049" y="3841948"/>
            <a:ext cx="339090" cy="339090"/>
          </a:xfrm>
          <a:prstGeom prst="rect">
            <a:avLst/>
          </a:prstGeom>
        </p:spPr>
      </p:pic>
      <p:pic>
        <p:nvPicPr>
          <p:cNvPr id="31" name="Graphic 30">
            <a:extLst>
              <a:ext uri="{FF2B5EF4-FFF2-40B4-BE49-F238E27FC236}">
                <a16:creationId xmlns:a16="http://schemas.microsoft.com/office/drawing/2014/main" id="{9DDBC69F-E15D-3542-830A-BF9E07FB48D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4430" y="3841948"/>
            <a:ext cx="339090" cy="339090"/>
          </a:xfrm>
          <a:prstGeom prst="rect">
            <a:avLst/>
          </a:prstGeom>
        </p:spPr>
      </p:pic>
      <p:pic>
        <p:nvPicPr>
          <p:cNvPr id="32" name="Graphic 31">
            <a:extLst>
              <a:ext uri="{FF2B5EF4-FFF2-40B4-BE49-F238E27FC236}">
                <a16:creationId xmlns:a16="http://schemas.microsoft.com/office/drawing/2014/main" id="{74DAF8D4-25A5-7649-BE05-8A88EF7600B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740" y="3841948"/>
            <a:ext cx="339090" cy="339090"/>
          </a:xfrm>
          <a:prstGeom prst="rect">
            <a:avLst/>
          </a:prstGeom>
        </p:spPr>
      </p:pic>
      <p:pic>
        <p:nvPicPr>
          <p:cNvPr id="33" name="Graphic 32">
            <a:extLst>
              <a:ext uri="{FF2B5EF4-FFF2-40B4-BE49-F238E27FC236}">
                <a16:creationId xmlns:a16="http://schemas.microsoft.com/office/drawing/2014/main" id="{9FF60313-4C31-954B-9A60-D79C4B3322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73144" y="3841948"/>
            <a:ext cx="339090" cy="339090"/>
          </a:xfrm>
          <a:prstGeom prst="rect">
            <a:avLst/>
          </a:prstGeom>
        </p:spPr>
      </p:pic>
      <p:pic>
        <p:nvPicPr>
          <p:cNvPr id="34" name="Graphic 33">
            <a:extLst>
              <a:ext uri="{FF2B5EF4-FFF2-40B4-BE49-F238E27FC236}">
                <a16:creationId xmlns:a16="http://schemas.microsoft.com/office/drawing/2014/main" id="{9672E9D8-72ED-C641-9D9D-2B2C1F0152A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78755" y="3841948"/>
            <a:ext cx="339090" cy="339090"/>
          </a:xfrm>
          <a:prstGeom prst="rect">
            <a:avLst/>
          </a:prstGeom>
        </p:spPr>
      </p:pic>
      <p:sp>
        <p:nvSpPr>
          <p:cNvPr id="25" name="Footer Placeholder 1">
            <a:extLst>
              <a:ext uri="{FF2B5EF4-FFF2-40B4-BE49-F238E27FC236}">
                <a16:creationId xmlns:a16="http://schemas.microsoft.com/office/drawing/2014/main" id="{49FF0262-2381-0F44-96DC-2EA665091A6A}"/>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37</a:t>
            </a:fld>
            <a:endParaRPr lang="en-GB"/>
          </a:p>
        </p:txBody>
      </p:sp>
      <p:sp>
        <p:nvSpPr>
          <p:cNvPr id="10" name="object 7"/>
          <p:cNvSpPr txBox="1"/>
          <p:nvPr/>
        </p:nvSpPr>
        <p:spPr>
          <a:xfrm>
            <a:off x="601740" y="4320614"/>
            <a:ext cx="1646160"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
        <p:nvSpPr>
          <p:cNvPr id="11" name="object 8"/>
          <p:cNvSpPr/>
          <p:nvPr/>
        </p:nvSpPr>
        <p:spPr>
          <a:xfrm>
            <a:off x="610474" y="3368322"/>
            <a:ext cx="3507656" cy="0"/>
          </a:xfrm>
          <a:custGeom>
            <a:avLst/>
            <a:gdLst/>
            <a:ahLst/>
            <a:cxnLst/>
            <a:rect l="l" t="t" r="r" b="b"/>
            <a:pathLst>
              <a:path w="5785484">
                <a:moveTo>
                  <a:pt x="0" y="0"/>
                </a:moveTo>
                <a:lnTo>
                  <a:pt x="5785206" y="0"/>
                </a:lnTo>
              </a:path>
            </a:pathLst>
          </a:custGeom>
          <a:ln w="5235">
            <a:solidFill>
              <a:srgbClr val="09091C"/>
            </a:solidFill>
          </a:ln>
        </p:spPr>
        <p:txBody>
          <a:bodyPr wrap="square" lIns="0" tIns="0" rIns="0" bIns="0" rtlCol="0">
            <a:noAutofit/>
          </a:bodyPr>
          <a:lstStyle/>
          <a:p>
            <a:endParaRPr sz="661"/>
          </a:p>
        </p:txBody>
      </p:sp>
      <p:sp>
        <p:nvSpPr>
          <p:cNvPr id="12" name="object 9"/>
          <p:cNvSpPr txBox="1"/>
          <p:nvPr/>
        </p:nvSpPr>
        <p:spPr>
          <a:xfrm>
            <a:off x="602774" y="3047966"/>
            <a:ext cx="3586638" cy="156690"/>
          </a:xfrm>
          <a:prstGeom prst="rect">
            <a:avLst/>
          </a:prstGeom>
        </p:spPr>
        <p:txBody>
          <a:bodyPr vert="horz" wrap="square" lIns="0" tIns="10395" rIns="0" bIns="0" rtlCol="0">
            <a:noAutofit/>
          </a:bodyPr>
          <a:lstStyle/>
          <a:p>
            <a:pPr marL="7700">
              <a:spcBef>
                <a:spcPts val="82"/>
              </a:spcBef>
            </a:pPr>
            <a:r>
              <a:rPr lang="en-US" sz="950" b="1" spc="150">
                <a:latin typeface="Slalom Sans Bold"/>
                <a:cs typeface="Slalom Sans Bold"/>
              </a:rPr>
              <a:t>CATEGORY IDENTIFIER (OPTIONAL)</a:t>
            </a:r>
            <a:endParaRPr lang="en-US" sz="950" spc="150">
              <a:latin typeface="Slalom Sans"/>
              <a:cs typeface="Slalom Sans"/>
            </a:endParaRPr>
          </a:p>
        </p:txBody>
      </p:sp>
      <p:sp>
        <p:nvSpPr>
          <p:cNvPr id="13" name="object 10"/>
          <p:cNvSpPr/>
          <p:nvPr/>
        </p:nvSpPr>
        <p:spPr>
          <a:xfrm>
            <a:off x="4341186" y="3368322"/>
            <a:ext cx="3507656" cy="0"/>
          </a:xfrm>
          <a:custGeom>
            <a:avLst/>
            <a:gdLst/>
            <a:ahLst/>
            <a:cxnLst/>
            <a:rect l="l" t="t" r="r" b="b"/>
            <a:pathLst>
              <a:path w="5785484">
                <a:moveTo>
                  <a:pt x="0" y="0"/>
                </a:moveTo>
                <a:lnTo>
                  <a:pt x="5785206" y="0"/>
                </a:lnTo>
              </a:path>
            </a:pathLst>
          </a:custGeom>
          <a:ln w="5235">
            <a:solidFill>
              <a:srgbClr val="09091C"/>
            </a:solidFill>
          </a:ln>
        </p:spPr>
        <p:txBody>
          <a:bodyPr wrap="square" lIns="0" tIns="0" rIns="0" bIns="0" rtlCol="0">
            <a:noAutofit/>
          </a:bodyPr>
          <a:lstStyle/>
          <a:p>
            <a:endParaRPr sz="661"/>
          </a:p>
        </p:txBody>
      </p:sp>
      <p:sp>
        <p:nvSpPr>
          <p:cNvPr id="14" name="object 11"/>
          <p:cNvSpPr txBox="1"/>
          <p:nvPr/>
        </p:nvSpPr>
        <p:spPr>
          <a:xfrm>
            <a:off x="4333486" y="3047966"/>
            <a:ext cx="3507656" cy="156690"/>
          </a:xfrm>
          <a:prstGeom prst="rect">
            <a:avLst/>
          </a:prstGeom>
        </p:spPr>
        <p:txBody>
          <a:bodyPr vert="horz" wrap="square" lIns="0" tIns="10395" rIns="0" bIns="0" rtlCol="0">
            <a:noAutofit/>
          </a:bodyPr>
          <a:lstStyle/>
          <a:p>
            <a:pPr marL="7700">
              <a:spcBef>
                <a:spcPts val="82"/>
              </a:spcBef>
            </a:pPr>
            <a:r>
              <a:rPr lang="en-US" sz="950" b="1" spc="150">
                <a:latin typeface="Slalom Sans Bold"/>
                <a:cs typeface="Slalom Sans Bold"/>
              </a:rPr>
              <a:t>CATEGORY IDENTIFIER (OPTIONAL)</a:t>
            </a:r>
            <a:endParaRPr lang="en-US" sz="950" spc="150">
              <a:latin typeface="Slalom Sans"/>
              <a:cs typeface="Slalom Sans"/>
            </a:endParaRPr>
          </a:p>
        </p:txBody>
      </p:sp>
      <p:sp>
        <p:nvSpPr>
          <p:cNvPr id="15" name="object 12"/>
          <p:cNvSpPr/>
          <p:nvPr/>
        </p:nvSpPr>
        <p:spPr>
          <a:xfrm>
            <a:off x="8071898" y="3368322"/>
            <a:ext cx="3507656" cy="0"/>
          </a:xfrm>
          <a:custGeom>
            <a:avLst/>
            <a:gdLst/>
            <a:ahLst/>
            <a:cxnLst/>
            <a:rect l="l" t="t" r="r" b="b"/>
            <a:pathLst>
              <a:path w="5785484">
                <a:moveTo>
                  <a:pt x="0" y="0"/>
                </a:moveTo>
                <a:lnTo>
                  <a:pt x="5785206" y="0"/>
                </a:lnTo>
              </a:path>
            </a:pathLst>
          </a:custGeom>
          <a:ln w="5235">
            <a:solidFill>
              <a:srgbClr val="09091C"/>
            </a:solidFill>
          </a:ln>
        </p:spPr>
        <p:txBody>
          <a:bodyPr wrap="square" lIns="0" tIns="0" rIns="0" bIns="0" rtlCol="0">
            <a:noAutofit/>
          </a:bodyPr>
          <a:lstStyle/>
          <a:p>
            <a:endParaRPr sz="661"/>
          </a:p>
        </p:txBody>
      </p:sp>
      <p:sp>
        <p:nvSpPr>
          <p:cNvPr id="16" name="object 13"/>
          <p:cNvSpPr txBox="1"/>
          <p:nvPr/>
        </p:nvSpPr>
        <p:spPr>
          <a:xfrm>
            <a:off x="8064198" y="3047966"/>
            <a:ext cx="3507656" cy="156690"/>
          </a:xfrm>
          <a:prstGeom prst="rect">
            <a:avLst/>
          </a:prstGeom>
        </p:spPr>
        <p:txBody>
          <a:bodyPr vert="horz" wrap="square" lIns="0" tIns="10395" rIns="0" bIns="0" rtlCol="0">
            <a:noAutofit/>
          </a:bodyPr>
          <a:lstStyle/>
          <a:p>
            <a:pPr marL="7700">
              <a:spcBef>
                <a:spcPts val="82"/>
              </a:spcBef>
            </a:pPr>
            <a:r>
              <a:rPr lang="en-US" sz="950" b="1" spc="100">
                <a:latin typeface="Slalom Sans Bold"/>
                <a:cs typeface="Slalom Sans Bold"/>
              </a:rPr>
              <a:t>CATEGORY IDENTIFIER (OPTIONAL)</a:t>
            </a:r>
            <a:endParaRPr lang="en-US" sz="950" spc="100">
              <a:latin typeface="Slalom Sans"/>
              <a:cs typeface="Slalom Sans"/>
            </a:endParaRPr>
          </a:p>
        </p:txBody>
      </p:sp>
      <p:sp>
        <p:nvSpPr>
          <p:cNvPr id="27" name="object 6">
            <a:extLst>
              <a:ext uri="{FF2B5EF4-FFF2-40B4-BE49-F238E27FC236}">
                <a16:creationId xmlns:a16="http://schemas.microsoft.com/office/drawing/2014/main" id="{50B4C24E-41B7-5A4A-89E9-62C66E192C10}"/>
              </a:ext>
            </a:extLst>
          </p:cNvPr>
          <p:cNvSpPr txBox="1">
            <a:spLocks/>
          </p:cNvSpPr>
          <p:nvPr/>
        </p:nvSpPr>
        <p:spPr>
          <a:xfrm>
            <a:off x="601740" y="1280233"/>
            <a:ext cx="7149289" cy="1023049"/>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a:lnSpc>
                <a:spcPct val="100200"/>
              </a:lnSpc>
              <a:spcBef>
                <a:spcPts val="58"/>
              </a:spcBef>
            </a:pPr>
            <a:r>
              <a:rPr lang="en-US" sz="3300">
                <a:solidFill>
                  <a:srgbClr val="09091C"/>
                </a:solidFill>
              </a:rPr>
              <a:t>Shorter slide headline. </a:t>
            </a:r>
            <a:br>
              <a:rPr lang="en-US" sz="3300">
                <a:solidFill>
                  <a:srgbClr val="09091C"/>
                </a:solidFill>
              </a:rPr>
            </a:br>
            <a:r>
              <a:rPr lang="en-US" sz="3300">
                <a:solidFill>
                  <a:srgbClr val="09091C"/>
                </a:solidFill>
              </a:rPr>
              <a:t>(40-60 characters)</a:t>
            </a:r>
            <a:endParaRPr lang="en-US" sz="3300" kern="0"/>
          </a:p>
        </p:txBody>
      </p:sp>
      <p:sp>
        <p:nvSpPr>
          <p:cNvPr id="2" name="TextBox 1">
            <a:extLst>
              <a:ext uri="{FF2B5EF4-FFF2-40B4-BE49-F238E27FC236}">
                <a16:creationId xmlns:a16="http://schemas.microsoft.com/office/drawing/2014/main" id="{98C4EA03-5F04-F340-B027-78BF7C0E0502}"/>
              </a:ext>
            </a:extLst>
          </p:cNvPr>
          <p:cNvSpPr txBox="1"/>
          <p:nvPr/>
        </p:nvSpPr>
        <p:spPr>
          <a:xfrm>
            <a:off x="8703325" y="1773716"/>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
        <p:nvSpPr>
          <p:cNvPr id="28" name="object 5">
            <a:extLst>
              <a:ext uri="{FF2B5EF4-FFF2-40B4-BE49-F238E27FC236}">
                <a16:creationId xmlns:a16="http://schemas.microsoft.com/office/drawing/2014/main" id="{20717E68-8E52-F54D-88C9-C3A917A0A4A8}"/>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46" name="object 7">
            <a:extLst>
              <a:ext uri="{FF2B5EF4-FFF2-40B4-BE49-F238E27FC236}">
                <a16:creationId xmlns:a16="http://schemas.microsoft.com/office/drawing/2014/main" id="{08191F7B-CAA9-074B-AB51-C85568BF21D0}"/>
              </a:ext>
            </a:extLst>
          </p:cNvPr>
          <p:cNvSpPr txBox="1"/>
          <p:nvPr/>
        </p:nvSpPr>
        <p:spPr>
          <a:xfrm>
            <a:off x="2484682" y="4320614"/>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
        <p:nvSpPr>
          <p:cNvPr id="47" name="object 7">
            <a:extLst>
              <a:ext uri="{FF2B5EF4-FFF2-40B4-BE49-F238E27FC236}">
                <a16:creationId xmlns:a16="http://schemas.microsoft.com/office/drawing/2014/main" id="{1A1E5385-9570-754B-B057-9CE1DB5A3282}"/>
              </a:ext>
            </a:extLst>
          </p:cNvPr>
          <p:cNvSpPr txBox="1"/>
          <p:nvPr/>
        </p:nvSpPr>
        <p:spPr>
          <a:xfrm>
            <a:off x="4313482" y="4320614"/>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
        <p:nvSpPr>
          <p:cNvPr id="48" name="object 7">
            <a:extLst>
              <a:ext uri="{FF2B5EF4-FFF2-40B4-BE49-F238E27FC236}">
                <a16:creationId xmlns:a16="http://schemas.microsoft.com/office/drawing/2014/main" id="{B71EFC07-F2D2-1B48-8AB3-1D2F39571F08}"/>
              </a:ext>
            </a:extLst>
          </p:cNvPr>
          <p:cNvSpPr txBox="1"/>
          <p:nvPr/>
        </p:nvSpPr>
        <p:spPr>
          <a:xfrm>
            <a:off x="6214471" y="4320614"/>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
        <p:nvSpPr>
          <p:cNvPr id="49" name="object 7">
            <a:extLst>
              <a:ext uri="{FF2B5EF4-FFF2-40B4-BE49-F238E27FC236}">
                <a16:creationId xmlns:a16="http://schemas.microsoft.com/office/drawing/2014/main" id="{F1A160E4-4773-5E4D-9F5A-CD19CE84A514}"/>
              </a:ext>
            </a:extLst>
          </p:cNvPr>
          <p:cNvSpPr txBox="1"/>
          <p:nvPr/>
        </p:nvSpPr>
        <p:spPr>
          <a:xfrm>
            <a:off x="8085382" y="4320614"/>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
        <p:nvSpPr>
          <p:cNvPr id="50" name="object 7">
            <a:extLst>
              <a:ext uri="{FF2B5EF4-FFF2-40B4-BE49-F238E27FC236}">
                <a16:creationId xmlns:a16="http://schemas.microsoft.com/office/drawing/2014/main" id="{E799BD67-0A58-F14F-85E0-43E932136F6B}"/>
              </a:ext>
            </a:extLst>
          </p:cNvPr>
          <p:cNvSpPr txBox="1"/>
          <p:nvPr/>
        </p:nvSpPr>
        <p:spPr>
          <a:xfrm>
            <a:off x="9944261" y="4320614"/>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Tree>
    <p:extLst>
      <p:ext uri="{BB962C8B-B14F-4D97-AF65-F5344CB8AC3E}">
        <p14:creationId xmlns:p14="http://schemas.microsoft.com/office/powerpoint/2010/main" val="2799556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E3D9EEFC-5636-A349-9692-C382EFAA91C1}"/>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38</a:t>
            </a:fld>
            <a:endParaRPr lang="en-GB"/>
          </a:p>
        </p:txBody>
      </p:sp>
      <p:pic>
        <p:nvPicPr>
          <p:cNvPr id="5" name="Picture Placeholder 4" descr="A person sitting at a table&#10;&#10;Description automatically generated">
            <a:extLst>
              <a:ext uri="{FF2B5EF4-FFF2-40B4-BE49-F238E27FC236}">
                <a16:creationId xmlns:a16="http://schemas.microsoft.com/office/drawing/2014/main" id="{6BC7ED7C-D6F6-3E4E-ACC7-D0DD4961FE8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8" b="8"/>
          <a:stretch/>
        </p:blipFill>
        <p:spPr/>
      </p:pic>
      <p:sp>
        <p:nvSpPr>
          <p:cNvPr id="11" name="object 3"/>
          <p:cNvSpPr txBox="1"/>
          <p:nvPr/>
        </p:nvSpPr>
        <p:spPr>
          <a:xfrm>
            <a:off x="601740" y="3825066"/>
            <a:ext cx="3508811" cy="1502115"/>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pitchFamily="2" charset="0"/>
                <a:cs typeface="Slalom Sans Bold"/>
              </a:rPr>
              <a:t>Optional </a:t>
            </a:r>
            <a:r>
              <a:rPr lang="en-US" sz="1200" b="1" dirty="0" err="1">
                <a:solidFill>
                  <a:srgbClr val="151527"/>
                </a:solidFill>
                <a:latin typeface="Slalom Sans Bold" pitchFamily="2" charset="0"/>
                <a:cs typeface="Slalom Sans Bold"/>
              </a:rPr>
              <a:t>subheadline</a:t>
            </a:r>
            <a:endParaRPr lang="en-US" sz="1200" b="1" dirty="0">
              <a:latin typeface="Slalom Sans Bold" pitchFamily="2" charset="0"/>
              <a:cs typeface="Slalom Sans Bold"/>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endParaRPr lang="en-US"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 </a:t>
            </a:r>
            <a:r>
              <a:rPr sz="1100" dirty="0">
                <a:solidFill>
                  <a:srgbClr val="151527"/>
                </a:solidFill>
                <a:latin typeface="Slalom Sans Light" pitchFamily="2" charset="77"/>
                <a:cs typeface="SlalomSans-Light"/>
              </a:rPr>
              <a:t>re </a:t>
            </a:r>
            <a:r>
              <a:rPr lang="en-US" sz="1100" dirty="0">
                <a:solidFill>
                  <a:srgbClr val="151527"/>
                </a:solidFill>
                <a:latin typeface="Slalom Sans Light" pitchFamily="2" charset="77"/>
                <a:cs typeface="SlalomSans-Light"/>
              </a:rPr>
              <a:t>lab il </a:t>
            </a:r>
            <a:r>
              <a:rPr lang="en-US" sz="1100" dirty="0" err="1">
                <a:solidFill>
                  <a:srgbClr val="151527"/>
                </a:solidFill>
                <a:latin typeface="Slalom Sans Light" pitchFamily="2" charset="77"/>
                <a:cs typeface="SlalomSans-Light"/>
              </a:rPr>
              <a:t>idi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reratem</a:t>
            </a:r>
            <a:r>
              <a:rPr lang="en-US" sz="1100" dirty="0">
                <a:solidFill>
                  <a:srgbClr val="151527"/>
                </a:solidFill>
                <a:latin typeface="Slalom Sans Light" pitchFamily="2" charset="77"/>
                <a:cs typeface="SlalomSans-Light"/>
              </a:rPr>
              <a:t> ipsum.</a:t>
            </a:r>
            <a:endParaRPr lang="en-US" sz="1100" dirty="0">
              <a:latin typeface="Slalom Sans Light" pitchFamily="2" charset="77"/>
              <a:cs typeface="SlalomSans-Light"/>
            </a:endParaRPr>
          </a:p>
        </p:txBody>
      </p:sp>
      <p:sp>
        <p:nvSpPr>
          <p:cNvPr id="12" name="object 4"/>
          <p:cNvSpPr txBox="1"/>
          <p:nvPr/>
        </p:nvSpPr>
        <p:spPr>
          <a:xfrm>
            <a:off x="4332452" y="3825066"/>
            <a:ext cx="3508811" cy="1502115"/>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Optional </a:t>
            </a: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endParaRPr lang="en-US"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 </a:t>
            </a:r>
            <a:r>
              <a:rPr sz="1100" dirty="0">
                <a:solidFill>
                  <a:srgbClr val="151527"/>
                </a:solidFill>
                <a:latin typeface="Slalom Sans Light" pitchFamily="2" charset="77"/>
                <a:cs typeface="SlalomSans-Light"/>
              </a:rPr>
              <a:t>re </a:t>
            </a:r>
            <a:r>
              <a:rPr lang="en-US" sz="1100" dirty="0">
                <a:solidFill>
                  <a:srgbClr val="151527"/>
                </a:solidFill>
                <a:latin typeface="Slalom Sans Light" pitchFamily="2" charset="77"/>
                <a:cs typeface="SlalomSans-Light"/>
              </a:rPr>
              <a:t>lab il </a:t>
            </a:r>
            <a:r>
              <a:rPr lang="en-US" sz="1100" dirty="0" err="1">
                <a:solidFill>
                  <a:srgbClr val="151527"/>
                </a:solidFill>
                <a:latin typeface="Slalom Sans Light" pitchFamily="2" charset="77"/>
                <a:cs typeface="SlalomSans-Light"/>
              </a:rPr>
              <a:t>idi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reratem</a:t>
            </a:r>
            <a:r>
              <a:rPr lang="en-US" sz="1100" dirty="0">
                <a:solidFill>
                  <a:srgbClr val="151527"/>
                </a:solidFill>
                <a:latin typeface="Slalom Sans Light" pitchFamily="2" charset="77"/>
                <a:cs typeface="SlalomSans-Light"/>
              </a:rPr>
              <a:t> ipsum.</a:t>
            </a:r>
            <a:endParaRPr lang="en-US" sz="1100" dirty="0">
              <a:latin typeface="Slalom Sans Light" pitchFamily="2" charset="77"/>
              <a:cs typeface="SlalomSans-Light"/>
            </a:endParaRPr>
          </a:p>
        </p:txBody>
      </p:sp>
      <p:sp>
        <p:nvSpPr>
          <p:cNvPr id="13" name="object 5"/>
          <p:cNvSpPr txBox="1">
            <a:spLocks/>
          </p:cNvSpPr>
          <p:nvPr/>
        </p:nvSpPr>
        <p:spPr>
          <a:xfrm>
            <a:off x="601739" y="1280233"/>
            <a:ext cx="7239523"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9" name="object 5">
            <a:extLst>
              <a:ext uri="{FF2B5EF4-FFF2-40B4-BE49-F238E27FC236}">
                <a16:creationId xmlns:a16="http://schemas.microsoft.com/office/drawing/2014/main" id="{78B01B02-F701-9C47-8768-F04A836BE1BD}"/>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3504170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1B71CBBA-A538-8149-BE26-B806102C8319}"/>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39</a:t>
            </a:fld>
            <a:endParaRPr lang="en-GB"/>
          </a:p>
        </p:txBody>
      </p:sp>
      <p:sp>
        <p:nvSpPr>
          <p:cNvPr id="6" name="object 3"/>
          <p:cNvSpPr txBox="1"/>
          <p:nvPr/>
        </p:nvSpPr>
        <p:spPr>
          <a:xfrm>
            <a:off x="6197808" y="1028429"/>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400" spc="-21" dirty="0">
                <a:solidFill>
                  <a:schemeClr val="bg1"/>
                </a:solidFill>
                <a:latin typeface="Slalom Sans Light" pitchFamily="2" charset="77"/>
                <a:cs typeface="SlalomSans-Light"/>
              </a:rPr>
              <a:t>Position </a:t>
            </a:r>
            <a:r>
              <a:rPr lang="en-US" sz="1400" spc="185" dirty="0">
                <a:solidFill>
                  <a:schemeClr val="bg1"/>
                </a:solidFill>
                <a:latin typeface="Slalom Sans Light" pitchFamily="2" charset="77"/>
                <a:cs typeface="SlalomSans-Light"/>
              </a:rPr>
              <a:t>/</a:t>
            </a:r>
            <a:r>
              <a:rPr lang="en-US" sz="1400" spc="-69" dirty="0">
                <a:solidFill>
                  <a:schemeClr val="bg1"/>
                </a:solidFill>
                <a:latin typeface="Slalom Sans Light" pitchFamily="2" charset="77"/>
                <a:cs typeface="SlalomSans-Light"/>
              </a:rPr>
              <a:t> </a:t>
            </a:r>
            <a:r>
              <a:rPr lang="en-US" sz="1400" spc="-21" dirty="0">
                <a:solidFill>
                  <a:schemeClr val="bg1"/>
                </a:solidFill>
                <a:latin typeface="Slalom Sans Light" pitchFamily="2" charset="77"/>
                <a:cs typeface="SlalomSans-Light"/>
              </a:rPr>
              <a:t>title</a:t>
            </a:r>
            <a:endParaRPr lang="en-US" sz="1400"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7" name="object 4"/>
          <p:cNvSpPr txBox="1"/>
          <p:nvPr/>
        </p:nvSpPr>
        <p:spPr>
          <a:xfrm>
            <a:off x="6197808" y="2682777"/>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400" spc="-21" dirty="0">
                <a:solidFill>
                  <a:schemeClr val="bg1"/>
                </a:solidFill>
                <a:latin typeface="Slalom Sans Light" pitchFamily="2" charset="77"/>
                <a:cs typeface="SlalomSans-Light"/>
              </a:rPr>
              <a:t>Position </a:t>
            </a:r>
            <a:r>
              <a:rPr lang="en-US" sz="1400" spc="185" dirty="0">
                <a:solidFill>
                  <a:schemeClr val="bg1"/>
                </a:solidFill>
                <a:latin typeface="Slalom Sans Light" pitchFamily="2" charset="77"/>
                <a:cs typeface="SlalomSans-Light"/>
              </a:rPr>
              <a:t>/</a:t>
            </a:r>
            <a:r>
              <a:rPr lang="en-US" sz="1400" spc="-69" dirty="0">
                <a:solidFill>
                  <a:schemeClr val="bg1"/>
                </a:solidFill>
                <a:latin typeface="Slalom Sans Light" pitchFamily="2" charset="77"/>
                <a:cs typeface="SlalomSans-Light"/>
              </a:rPr>
              <a:t> </a:t>
            </a:r>
            <a:r>
              <a:rPr lang="en-US" sz="1400" spc="-21" dirty="0">
                <a:solidFill>
                  <a:schemeClr val="bg1"/>
                </a:solidFill>
                <a:latin typeface="Slalom Sans Light" pitchFamily="2" charset="77"/>
                <a:cs typeface="SlalomSans-Light"/>
              </a:rPr>
              <a:t>title</a:t>
            </a:r>
            <a:endParaRPr lang="en-US" sz="1400"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8" name="object 5"/>
          <p:cNvSpPr txBox="1"/>
          <p:nvPr/>
        </p:nvSpPr>
        <p:spPr>
          <a:xfrm>
            <a:off x="6197808" y="4337126"/>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400" spc="-21" dirty="0">
                <a:solidFill>
                  <a:schemeClr val="bg1"/>
                </a:solidFill>
                <a:latin typeface="Slalom Sans Light" pitchFamily="2" charset="77"/>
                <a:cs typeface="SlalomSans-Light"/>
              </a:rPr>
              <a:t>Position </a:t>
            </a:r>
            <a:r>
              <a:rPr lang="en-US" sz="1400" spc="185" dirty="0">
                <a:solidFill>
                  <a:schemeClr val="bg1"/>
                </a:solidFill>
                <a:latin typeface="Slalom Sans Light" pitchFamily="2" charset="77"/>
                <a:cs typeface="SlalomSans-Light"/>
              </a:rPr>
              <a:t>/</a:t>
            </a:r>
            <a:r>
              <a:rPr lang="en-US" sz="1400" spc="-69" dirty="0">
                <a:solidFill>
                  <a:schemeClr val="bg1"/>
                </a:solidFill>
                <a:latin typeface="Slalom Sans Light" pitchFamily="2" charset="77"/>
                <a:cs typeface="SlalomSans-Light"/>
              </a:rPr>
              <a:t> </a:t>
            </a:r>
            <a:r>
              <a:rPr lang="en-US" sz="1400" spc="-21" dirty="0">
                <a:solidFill>
                  <a:schemeClr val="bg1"/>
                </a:solidFill>
                <a:latin typeface="Slalom Sans Light" pitchFamily="2" charset="77"/>
                <a:cs typeface="SlalomSans-Light"/>
              </a:rPr>
              <a:t>title</a:t>
            </a:r>
            <a:endParaRPr lang="en-US" sz="1400"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9" name="object 6"/>
          <p:cNvSpPr txBox="1"/>
          <p:nvPr/>
        </p:nvSpPr>
        <p:spPr>
          <a:xfrm>
            <a:off x="8995842" y="1028429"/>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400" spc="-21" dirty="0">
                <a:solidFill>
                  <a:schemeClr val="bg1"/>
                </a:solidFill>
                <a:latin typeface="Slalom Sans Light" pitchFamily="2" charset="77"/>
                <a:cs typeface="SlalomSans-Light"/>
              </a:rPr>
              <a:t>Position </a:t>
            </a:r>
            <a:r>
              <a:rPr lang="en-US" sz="1400" spc="185" dirty="0">
                <a:solidFill>
                  <a:schemeClr val="bg1"/>
                </a:solidFill>
                <a:latin typeface="Slalom Sans Light" pitchFamily="2" charset="77"/>
                <a:cs typeface="SlalomSans-Light"/>
              </a:rPr>
              <a:t>/</a:t>
            </a:r>
            <a:r>
              <a:rPr lang="en-US" sz="1400" spc="-69" dirty="0">
                <a:solidFill>
                  <a:schemeClr val="bg1"/>
                </a:solidFill>
                <a:latin typeface="Slalom Sans Light" pitchFamily="2" charset="77"/>
                <a:cs typeface="SlalomSans-Light"/>
              </a:rPr>
              <a:t> </a:t>
            </a:r>
            <a:r>
              <a:rPr lang="en-US" sz="1400" spc="-21" dirty="0">
                <a:solidFill>
                  <a:schemeClr val="bg1"/>
                </a:solidFill>
                <a:latin typeface="Slalom Sans Light" pitchFamily="2" charset="77"/>
                <a:cs typeface="SlalomSans-Light"/>
              </a:rPr>
              <a:t>title</a:t>
            </a:r>
            <a:endParaRPr lang="en-US" sz="1400"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10" name="object 7"/>
          <p:cNvSpPr txBox="1"/>
          <p:nvPr/>
        </p:nvSpPr>
        <p:spPr>
          <a:xfrm>
            <a:off x="8995842" y="2682777"/>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394" spc="-21" dirty="0">
                <a:solidFill>
                  <a:schemeClr val="bg1"/>
                </a:solidFill>
                <a:latin typeface="Slalom Sans Light" pitchFamily="2" charset="77"/>
                <a:cs typeface="SlalomSans-Light"/>
              </a:rPr>
              <a:t>Position </a:t>
            </a:r>
            <a:r>
              <a:rPr lang="en-US" sz="1394" spc="185" dirty="0">
                <a:solidFill>
                  <a:schemeClr val="bg1"/>
                </a:solidFill>
                <a:latin typeface="Slalom Sans Light" pitchFamily="2" charset="77"/>
                <a:cs typeface="SlalomSans-Light"/>
              </a:rPr>
              <a:t>/</a:t>
            </a:r>
            <a:r>
              <a:rPr lang="en-US" sz="1394" spc="-69" dirty="0">
                <a:solidFill>
                  <a:schemeClr val="bg1"/>
                </a:solidFill>
                <a:latin typeface="Slalom Sans Light" pitchFamily="2" charset="77"/>
                <a:cs typeface="SlalomSans-Light"/>
              </a:rPr>
              <a:t> </a:t>
            </a:r>
            <a:r>
              <a:rPr lang="en-US" sz="1394" spc="-21" dirty="0">
                <a:solidFill>
                  <a:schemeClr val="bg1"/>
                </a:solidFill>
                <a:latin typeface="Slalom Sans Light" pitchFamily="2" charset="77"/>
                <a:cs typeface="SlalomSans-Light"/>
              </a:rPr>
              <a:t>title</a:t>
            </a:r>
            <a:endParaRPr lang="en-US" sz="1394"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11" name="object 8"/>
          <p:cNvSpPr txBox="1"/>
          <p:nvPr/>
        </p:nvSpPr>
        <p:spPr>
          <a:xfrm>
            <a:off x="8995842" y="4337126"/>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400" spc="-21" dirty="0">
                <a:solidFill>
                  <a:schemeClr val="bg1"/>
                </a:solidFill>
                <a:latin typeface="Slalom Sans Light" pitchFamily="2" charset="77"/>
                <a:cs typeface="SlalomSans-Light"/>
              </a:rPr>
              <a:t>Position </a:t>
            </a:r>
            <a:r>
              <a:rPr lang="en-US" sz="1400" spc="185" dirty="0">
                <a:solidFill>
                  <a:schemeClr val="bg1"/>
                </a:solidFill>
                <a:latin typeface="Slalom Sans Light" pitchFamily="2" charset="77"/>
                <a:cs typeface="SlalomSans-Light"/>
              </a:rPr>
              <a:t>/</a:t>
            </a:r>
            <a:r>
              <a:rPr lang="en-US" sz="1400" spc="-69" dirty="0">
                <a:solidFill>
                  <a:schemeClr val="bg1"/>
                </a:solidFill>
                <a:latin typeface="Slalom Sans Light" pitchFamily="2" charset="77"/>
                <a:cs typeface="SlalomSans-Light"/>
              </a:rPr>
              <a:t> </a:t>
            </a:r>
            <a:r>
              <a:rPr lang="en-US" sz="1400" spc="-21" dirty="0">
                <a:solidFill>
                  <a:schemeClr val="bg1"/>
                </a:solidFill>
                <a:latin typeface="Slalom Sans Light" pitchFamily="2" charset="77"/>
                <a:cs typeface="SlalomSans-Light"/>
              </a:rPr>
              <a:t>title</a:t>
            </a:r>
            <a:endParaRPr lang="en-US" sz="1400"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12" name="object 9"/>
          <p:cNvSpPr txBox="1">
            <a:spLocks/>
          </p:cNvSpPr>
          <p:nvPr/>
        </p:nvSpPr>
        <p:spPr>
          <a:xfrm>
            <a:off x="675788" y="887107"/>
            <a:ext cx="4224895" cy="618728"/>
          </a:xfrm>
          <a:prstGeom prst="rect">
            <a:avLst/>
          </a:prstGeom>
        </p:spPr>
        <p:txBody>
          <a:bodyPr vert="horz" wrap="square" lIns="0" tIns="9240"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73"/>
              </a:spcBef>
            </a:pPr>
            <a:r>
              <a:rPr lang="en-GB" spc="0">
                <a:solidFill>
                  <a:schemeClr val="bg2"/>
                </a:solidFill>
              </a:rPr>
              <a:t>Let’s connect</a:t>
            </a:r>
          </a:p>
        </p:txBody>
      </p:sp>
    </p:spTree>
    <p:extLst>
      <p:ext uri="{BB962C8B-B14F-4D97-AF65-F5344CB8AC3E}">
        <p14:creationId xmlns:p14="http://schemas.microsoft.com/office/powerpoint/2010/main" val="3758529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
            <a:extLst>
              <a:ext uri="{FF2B5EF4-FFF2-40B4-BE49-F238E27FC236}">
                <a16:creationId xmlns:a16="http://schemas.microsoft.com/office/drawing/2014/main" id="{A297B600-3CDC-3644-90CA-983F1ABA0713}"/>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18" name="Slide Number Placeholder 3">
            <a:extLst>
              <a:ext uri="{FF2B5EF4-FFF2-40B4-BE49-F238E27FC236}">
                <a16:creationId xmlns:a16="http://schemas.microsoft.com/office/drawing/2014/main" id="{D0102935-E0F4-1E4B-A0FA-D02F0A965C3B}"/>
              </a:ext>
            </a:extLst>
          </p:cNvPr>
          <p:cNvSpPr>
            <a:spLocks noGrp="1"/>
          </p:cNvSpPr>
          <p:nvPr>
            <p:ph type="sldNum" sz="quarter" idx="12"/>
          </p:nvPr>
        </p:nvSpPr>
        <p:spPr>
          <a:xfrm>
            <a:off x="8610600" y="6311194"/>
            <a:ext cx="2971800" cy="365125"/>
          </a:xfrm>
        </p:spPr>
        <p:txBody>
          <a:bodyPr/>
          <a:lstStyle/>
          <a:p>
            <a:fld id="{D89D76C3-A5A9-4168-BE2E-6A3D1757D92E}" type="slidenum">
              <a:rPr lang="en-GB" smtClean="0"/>
              <a:pPr/>
              <a:t>4</a:t>
            </a:fld>
            <a:endParaRPr lang="en-GB"/>
          </a:p>
        </p:txBody>
      </p:sp>
      <p:sp>
        <p:nvSpPr>
          <p:cNvPr id="19" name="object 2">
            <a:extLst>
              <a:ext uri="{FF2B5EF4-FFF2-40B4-BE49-F238E27FC236}">
                <a16:creationId xmlns:a16="http://schemas.microsoft.com/office/drawing/2014/main" id="{145A3FBB-C17E-9344-9ED7-EE1308229AC3}"/>
              </a:ext>
            </a:extLst>
          </p:cNvPr>
          <p:cNvSpPr txBox="1">
            <a:spLocks/>
          </p:cNvSpPr>
          <p:nvPr/>
        </p:nvSpPr>
        <p:spPr>
          <a:xfrm>
            <a:off x="601741" y="887107"/>
            <a:ext cx="7461423" cy="771077"/>
          </a:xfrm>
          <a:prstGeom prst="rect">
            <a:avLst/>
          </a:prstGeom>
        </p:spPr>
        <p:txBody>
          <a:bodyPr vert="horz" wrap="square" lIns="0" tIns="9240"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73"/>
              </a:spcBef>
            </a:pPr>
            <a:r>
              <a:rPr lang="en-US" sz="5500" spc="-150"/>
              <a:t>What we heard</a:t>
            </a:r>
          </a:p>
        </p:txBody>
      </p:sp>
      <p:sp>
        <p:nvSpPr>
          <p:cNvPr id="20" name="object 3">
            <a:extLst>
              <a:ext uri="{FF2B5EF4-FFF2-40B4-BE49-F238E27FC236}">
                <a16:creationId xmlns:a16="http://schemas.microsoft.com/office/drawing/2014/main" id="{72D07A88-2ACC-D741-B527-A3F7FDDBD250}"/>
              </a:ext>
            </a:extLst>
          </p:cNvPr>
          <p:cNvSpPr txBox="1"/>
          <p:nvPr/>
        </p:nvSpPr>
        <p:spPr>
          <a:xfrm>
            <a:off x="601741" y="2591962"/>
            <a:ext cx="3552315" cy="1830193"/>
          </a:xfrm>
          <a:prstGeom prst="rect">
            <a:avLst/>
          </a:prstGeom>
        </p:spPr>
        <p:txBody>
          <a:bodyPr vert="horz" wrap="square" lIns="0" tIns="7315" rIns="0" bIns="0" rtlCol="0">
            <a:noAutofit/>
          </a:bodyPr>
          <a:lstStyle/>
          <a:p>
            <a:pPr marL="7700" marR="181335">
              <a:spcBef>
                <a:spcPts val="58"/>
              </a:spcBef>
            </a:pPr>
            <a:r>
              <a:rPr lang="en-US" sz="2001" b="1" dirty="0">
                <a:solidFill>
                  <a:schemeClr val="accent2"/>
                </a:solidFill>
                <a:latin typeface="Slalom Sans Bold" pitchFamily="2" charset="0"/>
              </a:rPr>
              <a:t>Revolutionary human resources tool</a:t>
            </a:r>
            <a:endParaRPr sz="2001" b="1" dirty="0">
              <a:solidFill>
                <a:schemeClr val="accent2"/>
              </a:solidFill>
              <a:latin typeface="Slalom Sans Bold" pitchFamily="2" charset="0"/>
            </a:endParaRPr>
          </a:p>
          <a:p>
            <a:pPr marL="7700" marR="3080">
              <a:lnSpc>
                <a:spcPct val="130000"/>
              </a:lnSpc>
              <a:spcBef>
                <a:spcPts val="1500"/>
              </a:spcBef>
            </a:pPr>
            <a:r>
              <a:rPr lang="en-US" sz="1304" dirty="0" err="1">
                <a:solidFill>
                  <a:schemeClr val="accent2"/>
                </a:solidFill>
                <a:latin typeface="Slalom Sans Light" pitchFamily="2" charset="77"/>
                <a:cs typeface="SlalomSans-Light"/>
              </a:rPr>
              <a:t>Udapeople</a:t>
            </a:r>
            <a:r>
              <a:rPr lang="en-US" sz="1304" dirty="0">
                <a:solidFill>
                  <a:schemeClr val="accent2"/>
                </a:solidFill>
                <a:latin typeface="Slalom Sans Light" pitchFamily="2" charset="77"/>
                <a:cs typeface="SlalomSans-Light"/>
              </a:rPr>
              <a:t> plans to ‘wow’ prospective customers with new features and an easy user interface.</a:t>
            </a:r>
          </a:p>
        </p:txBody>
      </p:sp>
      <p:sp>
        <p:nvSpPr>
          <p:cNvPr id="21" name="object 4">
            <a:extLst>
              <a:ext uri="{FF2B5EF4-FFF2-40B4-BE49-F238E27FC236}">
                <a16:creationId xmlns:a16="http://schemas.microsoft.com/office/drawing/2014/main" id="{0EF6D8D7-5752-5943-9A3C-BD090C05A0A2}"/>
              </a:ext>
            </a:extLst>
          </p:cNvPr>
          <p:cNvSpPr txBox="1"/>
          <p:nvPr/>
        </p:nvSpPr>
        <p:spPr>
          <a:xfrm>
            <a:off x="4303650" y="2591962"/>
            <a:ext cx="3523920" cy="1830193"/>
          </a:xfrm>
          <a:prstGeom prst="rect">
            <a:avLst/>
          </a:prstGeom>
        </p:spPr>
        <p:txBody>
          <a:bodyPr vert="horz" wrap="square" lIns="0" tIns="7315" rIns="0" bIns="0" rtlCol="0">
            <a:noAutofit/>
          </a:bodyPr>
          <a:lstStyle/>
          <a:p>
            <a:pPr marL="7700" marR="181335">
              <a:spcBef>
                <a:spcPts val="58"/>
              </a:spcBef>
            </a:pPr>
            <a:r>
              <a:rPr lang="en-US" sz="2001" b="1" dirty="0">
                <a:solidFill>
                  <a:schemeClr val="accent2"/>
                </a:solidFill>
                <a:latin typeface="Slalom Sans Bold" pitchFamily="2" charset="0"/>
                <a:cs typeface="Slalom Sans Bold"/>
              </a:rPr>
              <a:t>Geared towards small business owners</a:t>
            </a:r>
            <a:endParaRPr sz="2001" b="1" dirty="0">
              <a:solidFill>
                <a:schemeClr val="accent2"/>
              </a:solidFill>
              <a:latin typeface="Slalom Sans Bold" pitchFamily="2" charset="0"/>
              <a:cs typeface="Slalom Sans Bold"/>
            </a:endParaRPr>
          </a:p>
          <a:p>
            <a:pPr marL="7700" marR="3080">
              <a:lnSpc>
                <a:spcPct val="130000"/>
              </a:lnSpc>
              <a:spcBef>
                <a:spcPts val="1500"/>
              </a:spcBef>
            </a:pPr>
            <a:r>
              <a:rPr lang="en-US" sz="1304" dirty="0">
                <a:solidFill>
                  <a:schemeClr val="accent2"/>
                </a:solidFill>
                <a:latin typeface="Slalom Sans Light" pitchFamily="2" charset="77"/>
                <a:cs typeface="SlalomSans-Light"/>
              </a:rPr>
              <a:t>Your target client is the small business looking to improve the care they are providing to their people. </a:t>
            </a:r>
          </a:p>
        </p:txBody>
      </p:sp>
      <p:sp>
        <p:nvSpPr>
          <p:cNvPr id="22" name="object 5">
            <a:extLst>
              <a:ext uri="{FF2B5EF4-FFF2-40B4-BE49-F238E27FC236}">
                <a16:creationId xmlns:a16="http://schemas.microsoft.com/office/drawing/2014/main" id="{C1CDBA91-6CAA-B044-A070-0D9B5436ABDC}"/>
              </a:ext>
            </a:extLst>
          </p:cNvPr>
          <p:cNvSpPr txBox="1"/>
          <p:nvPr/>
        </p:nvSpPr>
        <p:spPr>
          <a:xfrm>
            <a:off x="8063164" y="2591962"/>
            <a:ext cx="3523920" cy="1830192"/>
          </a:xfrm>
          <a:prstGeom prst="rect">
            <a:avLst/>
          </a:prstGeom>
        </p:spPr>
        <p:txBody>
          <a:bodyPr vert="horz" wrap="square" lIns="0" tIns="7315" rIns="0" bIns="0" rtlCol="0">
            <a:noAutofit/>
          </a:bodyPr>
          <a:lstStyle/>
          <a:p>
            <a:pPr marL="7700" marR="70455">
              <a:spcBef>
                <a:spcPts val="58"/>
              </a:spcBef>
            </a:pPr>
            <a:r>
              <a:rPr lang="en-US" sz="2001" b="1" dirty="0">
                <a:solidFill>
                  <a:schemeClr val="accent2"/>
                </a:solidFill>
                <a:latin typeface="Slalom Sans Bold" pitchFamily="2" charset="0"/>
                <a:cs typeface="Slalom Sans Bold"/>
              </a:rPr>
              <a:t>Cost conscience  </a:t>
            </a:r>
            <a:endParaRPr sz="2001" b="1" dirty="0">
              <a:solidFill>
                <a:schemeClr val="accent2"/>
              </a:solidFill>
              <a:latin typeface="Slalom Sans Bold" pitchFamily="2" charset="0"/>
              <a:cs typeface="Slalom Sans Bold"/>
            </a:endParaRPr>
          </a:p>
          <a:p>
            <a:pPr marL="7700" marR="3080">
              <a:lnSpc>
                <a:spcPct val="130000"/>
              </a:lnSpc>
              <a:spcBef>
                <a:spcPts val="1500"/>
              </a:spcBef>
            </a:pPr>
            <a:r>
              <a:rPr lang="en-US" sz="1304" dirty="0">
                <a:solidFill>
                  <a:schemeClr val="accent2"/>
                </a:solidFill>
                <a:latin typeface="Slalom Sans Light" pitchFamily="2" charset="77"/>
                <a:cs typeface="SlalomSans-Light"/>
              </a:rPr>
              <a:t>Keeping overhead low is important for staying within your client’s budget. </a:t>
            </a:r>
          </a:p>
        </p:txBody>
      </p:sp>
    </p:spTree>
    <p:extLst>
      <p:ext uri="{BB962C8B-B14F-4D97-AF65-F5344CB8AC3E}">
        <p14:creationId xmlns:p14="http://schemas.microsoft.com/office/powerpoint/2010/main" val="162171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1">
            <a:extLst>
              <a:ext uri="{FF2B5EF4-FFF2-40B4-BE49-F238E27FC236}">
                <a16:creationId xmlns:a16="http://schemas.microsoft.com/office/drawing/2014/main" id="{993C704E-F780-004C-8B76-746C388E5035}"/>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40</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7246860" cy="1034522"/>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a:lnSpc>
                <a:spcPct val="100200"/>
              </a:lnSpc>
              <a:spcBef>
                <a:spcPts val="58"/>
              </a:spcBef>
            </a:pPr>
            <a:r>
              <a:rPr lang="en-US" sz="3300">
                <a:solidFill>
                  <a:srgbClr val="09091C"/>
                </a:solidFill>
              </a:rPr>
              <a:t>Shorter slide headline. </a:t>
            </a:r>
            <a:br>
              <a:rPr lang="en-US" sz="3300">
                <a:solidFill>
                  <a:srgbClr val="09091C"/>
                </a:solidFill>
              </a:rPr>
            </a:br>
            <a:r>
              <a:rPr lang="en-US" sz="3300">
                <a:solidFill>
                  <a:srgbClr val="09091C"/>
                </a:solidFill>
              </a:rPr>
              <a:t>(40-60 characters)</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4" name="object 3">
            <a:extLst>
              <a:ext uri="{FF2B5EF4-FFF2-40B4-BE49-F238E27FC236}">
                <a16:creationId xmlns:a16="http://schemas.microsoft.com/office/drawing/2014/main" id="{6D2A1452-79B5-C146-8EA9-623B32037209}"/>
              </a:ext>
            </a:extLst>
          </p:cNvPr>
          <p:cNvSpPr txBox="1"/>
          <p:nvPr/>
        </p:nvSpPr>
        <p:spPr>
          <a:xfrm>
            <a:off x="601740"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6" name="object 4">
            <a:extLst>
              <a:ext uri="{FF2B5EF4-FFF2-40B4-BE49-F238E27FC236}">
                <a16:creationId xmlns:a16="http://schemas.microsoft.com/office/drawing/2014/main" id="{0F8E2C2B-0D91-794F-8D6D-E97679F1037D}"/>
              </a:ext>
            </a:extLst>
          </p:cNvPr>
          <p:cNvSpPr txBox="1"/>
          <p:nvPr/>
        </p:nvSpPr>
        <p:spPr>
          <a:xfrm>
            <a:off x="6197809"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7" name="object 5">
            <a:extLst>
              <a:ext uri="{FF2B5EF4-FFF2-40B4-BE49-F238E27FC236}">
                <a16:creationId xmlns:a16="http://schemas.microsoft.com/office/drawing/2014/main" id="{8E765424-2097-E541-BA49-64716C34F17D}"/>
              </a:ext>
            </a:extLst>
          </p:cNvPr>
          <p:cNvSpPr txBox="1"/>
          <p:nvPr/>
        </p:nvSpPr>
        <p:spPr>
          <a:xfrm>
            <a:off x="3399774"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8" name="object 6">
            <a:extLst>
              <a:ext uri="{FF2B5EF4-FFF2-40B4-BE49-F238E27FC236}">
                <a16:creationId xmlns:a16="http://schemas.microsoft.com/office/drawing/2014/main" id="{EAD5AAF2-8937-514F-BF21-1C4B5C8734C9}"/>
              </a:ext>
            </a:extLst>
          </p:cNvPr>
          <p:cNvSpPr txBox="1"/>
          <p:nvPr/>
        </p:nvSpPr>
        <p:spPr>
          <a:xfrm>
            <a:off x="8995842"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a:t>
            </a:r>
            <a:r>
              <a:rPr sz="1000" dirty="0" err="1">
                <a:solidFill>
                  <a:srgbClr val="151527"/>
                </a:solidFill>
                <a:latin typeface="Slalom Sans Light" pitchFamily="2" charset="77"/>
                <a:cs typeface="SlalomSans-Light"/>
              </a:rPr>
              <a:t>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9" name="object 4">
            <a:extLst>
              <a:ext uri="{FF2B5EF4-FFF2-40B4-BE49-F238E27FC236}">
                <a16:creationId xmlns:a16="http://schemas.microsoft.com/office/drawing/2014/main" id="{AB44513E-0D08-4641-82FF-ABE8FCE4BFFB}"/>
              </a:ext>
            </a:extLst>
          </p:cNvPr>
          <p:cNvSpPr txBox="1">
            <a:spLocks/>
          </p:cNvSpPr>
          <p:nvPr/>
        </p:nvSpPr>
        <p:spPr>
          <a:xfrm>
            <a:off x="601740"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rgbClr val="09091C"/>
                </a:solidFill>
              </a:rPr>
              <a:t>123</a:t>
            </a:r>
            <a:endParaRPr lang="en-US" sz="6600" kern="0"/>
          </a:p>
        </p:txBody>
      </p:sp>
      <p:sp>
        <p:nvSpPr>
          <p:cNvPr id="20" name="object 4">
            <a:extLst>
              <a:ext uri="{FF2B5EF4-FFF2-40B4-BE49-F238E27FC236}">
                <a16:creationId xmlns:a16="http://schemas.microsoft.com/office/drawing/2014/main" id="{E5768A03-B536-AA42-9D2A-F463DF678161}"/>
              </a:ext>
            </a:extLst>
          </p:cNvPr>
          <p:cNvSpPr txBox="1">
            <a:spLocks/>
          </p:cNvSpPr>
          <p:nvPr/>
        </p:nvSpPr>
        <p:spPr>
          <a:xfrm>
            <a:off x="3399774"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rgbClr val="09091C"/>
                </a:solidFill>
              </a:rPr>
              <a:t>123</a:t>
            </a:r>
            <a:endParaRPr lang="en-US" sz="6600" kern="0"/>
          </a:p>
        </p:txBody>
      </p:sp>
      <p:sp>
        <p:nvSpPr>
          <p:cNvPr id="21" name="object 4">
            <a:extLst>
              <a:ext uri="{FF2B5EF4-FFF2-40B4-BE49-F238E27FC236}">
                <a16:creationId xmlns:a16="http://schemas.microsoft.com/office/drawing/2014/main" id="{C0DEBF8E-F117-6C42-8C3B-D63D55491192}"/>
              </a:ext>
            </a:extLst>
          </p:cNvPr>
          <p:cNvSpPr txBox="1">
            <a:spLocks/>
          </p:cNvSpPr>
          <p:nvPr/>
        </p:nvSpPr>
        <p:spPr>
          <a:xfrm>
            <a:off x="6197808"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rgbClr val="09091C"/>
                </a:solidFill>
              </a:rPr>
              <a:t>123</a:t>
            </a:r>
            <a:endParaRPr lang="en-US" sz="6600" kern="0"/>
          </a:p>
        </p:txBody>
      </p:sp>
      <p:sp>
        <p:nvSpPr>
          <p:cNvPr id="22" name="object 4">
            <a:extLst>
              <a:ext uri="{FF2B5EF4-FFF2-40B4-BE49-F238E27FC236}">
                <a16:creationId xmlns:a16="http://schemas.microsoft.com/office/drawing/2014/main" id="{9B2EDEC9-FDCE-894C-A1B7-B04C0F6CC014}"/>
              </a:ext>
            </a:extLst>
          </p:cNvPr>
          <p:cNvSpPr txBox="1">
            <a:spLocks/>
          </p:cNvSpPr>
          <p:nvPr/>
        </p:nvSpPr>
        <p:spPr>
          <a:xfrm>
            <a:off x="8995842"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rgbClr val="09091C"/>
                </a:solidFill>
              </a:rPr>
              <a:t>123</a:t>
            </a:r>
            <a:endParaRPr lang="en-US" sz="6600" kern="0"/>
          </a:p>
        </p:txBody>
      </p:sp>
      <p:cxnSp>
        <p:nvCxnSpPr>
          <p:cNvPr id="23" name="Straight Connector 22">
            <a:extLst>
              <a:ext uri="{FF2B5EF4-FFF2-40B4-BE49-F238E27FC236}">
                <a16:creationId xmlns:a16="http://schemas.microsoft.com/office/drawing/2014/main" id="{2DBC73AB-AA98-7B4A-BA8F-C989303EDC0E}"/>
              </a:ext>
            </a:extLst>
          </p:cNvPr>
          <p:cNvCxnSpPr>
            <a:cxnSpLocks/>
          </p:cNvCxnSpPr>
          <p:nvPr/>
        </p:nvCxnSpPr>
        <p:spPr>
          <a:xfrm>
            <a:off x="601740"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808762-2F50-594D-B3A1-1DAF5CDDB1E8}"/>
              </a:ext>
            </a:extLst>
          </p:cNvPr>
          <p:cNvCxnSpPr>
            <a:cxnSpLocks/>
          </p:cNvCxnSpPr>
          <p:nvPr/>
        </p:nvCxnSpPr>
        <p:spPr>
          <a:xfrm>
            <a:off x="3382170"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59E19B-05B4-414E-9FCC-7972FE661130}"/>
              </a:ext>
            </a:extLst>
          </p:cNvPr>
          <p:cNvCxnSpPr>
            <a:cxnSpLocks/>
          </p:cNvCxnSpPr>
          <p:nvPr/>
        </p:nvCxnSpPr>
        <p:spPr>
          <a:xfrm>
            <a:off x="6197808"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74AEA3-BF67-4B4E-A4DD-818C8A454B49}"/>
              </a:ext>
            </a:extLst>
          </p:cNvPr>
          <p:cNvCxnSpPr>
            <a:cxnSpLocks/>
          </p:cNvCxnSpPr>
          <p:nvPr/>
        </p:nvCxnSpPr>
        <p:spPr>
          <a:xfrm>
            <a:off x="8995842"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450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1">
            <a:extLst>
              <a:ext uri="{FF2B5EF4-FFF2-40B4-BE49-F238E27FC236}">
                <a16:creationId xmlns:a16="http://schemas.microsoft.com/office/drawing/2014/main" id="{EF9B4072-E04C-3545-BA7B-BA78D01483C8}"/>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41</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7246860" cy="1034522"/>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a:lnSpc>
                <a:spcPct val="100200"/>
              </a:lnSpc>
              <a:spcBef>
                <a:spcPts val="58"/>
              </a:spcBef>
            </a:pPr>
            <a:r>
              <a:rPr lang="en-US" sz="3300"/>
              <a:t>Shorter slide headline. </a:t>
            </a:r>
            <a:br>
              <a:rPr lang="en-US" sz="3300"/>
            </a:br>
            <a:r>
              <a:rPr lang="en-US" sz="3300"/>
              <a:t>(40-60 characters)</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14" name="object 3">
            <a:extLst>
              <a:ext uri="{FF2B5EF4-FFF2-40B4-BE49-F238E27FC236}">
                <a16:creationId xmlns:a16="http://schemas.microsoft.com/office/drawing/2014/main" id="{6D2A1452-79B5-C146-8EA9-623B32037209}"/>
              </a:ext>
            </a:extLst>
          </p:cNvPr>
          <p:cNvSpPr txBox="1"/>
          <p:nvPr/>
        </p:nvSpPr>
        <p:spPr>
          <a:xfrm>
            <a:off x="601740"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chemeClr val="bg1"/>
                </a:solidFill>
                <a:latin typeface="Slalom Sans Bold"/>
                <a:cs typeface="Slalom Sans Bold"/>
              </a:rPr>
              <a:t>Subheadline</a:t>
            </a:r>
            <a:endParaRPr lang="en-US" sz="1200" dirty="0">
              <a:solidFill>
                <a:schemeClr val="bg1"/>
              </a:solidFill>
              <a:latin typeface="Slalom Sans"/>
              <a:cs typeface="Slalom Sans"/>
            </a:endParaRPr>
          </a:p>
          <a:p>
            <a:pPr marL="7700" marR="211750">
              <a:lnSpc>
                <a:spcPct val="130000"/>
              </a:lnSpc>
              <a:spcBef>
                <a:spcPts val="700"/>
              </a:spcBef>
            </a:pPr>
            <a:r>
              <a:rPr sz="1000" dirty="0" err="1">
                <a:solidFill>
                  <a:schemeClr val="bg1"/>
                </a:solidFill>
                <a:latin typeface="Slalom Sans Light" pitchFamily="2" charset="77"/>
                <a:cs typeface="SlalomSans-Light"/>
              </a:rPr>
              <a:t>Beremod</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maximusaesto</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dunt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labo</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laborum</a:t>
            </a:r>
            <a:r>
              <a:rPr sz="1000" dirty="0">
                <a:solidFill>
                  <a:schemeClr val="bg1"/>
                </a:solidFill>
                <a:latin typeface="Slalom Sans Light" pitchFamily="2" charset="77"/>
                <a:cs typeface="SlalomSans-Light"/>
              </a:rPr>
              <a:t> que </a:t>
            </a:r>
            <a:r>
              <a:rPr sz="1000" dirty="0" err="1">
                <a:solidFill>
                  <a:schemeClr val="bg1"/>
                </a:solidFill>
                <a:latin typeface="Slalom Sans Light" pitchFamily="2" charset="77"/>
                <a:cs typeface="SlalomSans-Light"/>
              </a:rPr>
              <a:t>parit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invere</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nullit</a:t>
            </a:r>
            <a:r>
              <a:rPr sz="1000" dirty="0">
                <a:solidFill>
                  <a:schemeClr val="bg1"/>
                </a:solidFill>
                <a:latin typeface="Slalom Sans Light" pitchFamily="2" charset="77"/>
                <a:cs typeface="SlalomSans-Light"/>
              </a:rPr>
              <a:t> et,</a:t>
            </a:r>
            <a:r>
              <a:rPr lang="en-US"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simporiatium</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exceatibus</a:t>
            </a:r>
            <a:r>
              <a:rPr sz="1000" dirty="0">
                <a:solidFill>
                  <a:schemeClr val="bg1"/>
                </a:solidFill>
                <a:latin typeface="Slalom Sans Light" pitchFamily="2" charset="77"/>
                <a:cs typeface="SlalomSans-Light"/>
              </a:rPr>
              <a:t> sim </a:t>
            </a:r>
            <a:r>
              <a:rPr sz="1000" dirty="0" err="1">
                <a:solidFill>
                  <a:schemeClr val="bg1"/>
                </a:solidFill>
                <a:latin typeface="Slalom Sans Light" pitchFamily="2" charset="77"/>
                <a:cs typeface="SlalomSans-Light"/>
              </a:rPr>
              <a:t>laborro</a:t>
            </a:r>
            <a:r>
              <a:rPr sz="1000" dirty="0">
                <a:solidFill>
                  <a:schemeClr val="bg1"/>
                </a:solidFill>
                <a:latin typeface="Slalom Sans Light" pitchFamily="2" charset="77"/>
                <a:cs typeface="SlalomSans-Light"/>
              </a:rPr>
              <a:t>.</a:t>
            </a:r>
          </a:p>
        </p:txBody>
      </p:sp>
      <p:sp>
        <p:nvSpPr>
          <p:cNvPr id="16" name="object 4">
            <a:extLst>
              <a:ext uri="{FF2B5EF4-FFF2-40B4-BE49-F238E27FC236}">
                <a16:creationId xmlns:a16="http://schemas.microsoft.com/office/drawing/2014/main" id="{0F8E2C2B-0D91-794F-8D6D-E97679F1037D}"/>
              </a:ext>
            </a:extLst>
          </p:cNvPr>
          <p:cNvSpPr txBox="1"/>
          <p:nvPr/>
        </p:nvSpPr>
        <p:spPr>
          <a:xfrm>
            <a:off x="6197809"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chemeClr val="bg1"/>
                </a:solidFill>
                <a:latin typeface="Slalom Sans Bold"/>
                <a:cs typeface="Slalom Sans Bold"/>
              </a:rPr>
              <a:t>Subheadline</a:t>
            </a:r>
            <a:endParaRPr lang="en-US" sz="1200" dirty="0">
              <a:solidFill>
                <a:schemeClr val="bg1"/>
              </a:solidFill>
              <a:latin typeface="Slalom Sans"/>
              <a:cs typeface="Slalom Sans"/>
            </a:endParaRPr>
          </a:p>
          <a:p>
            <a:pPr marL="7700" marR="211750">
              <a:lnSpc>
                <a:spcPct val="130000"/>
              </a:lnSpc>
              <a:spcBef>
                <a:spcPts val="700"/>
              </a:spcBef>
            </a:pPr>
            <a:r>
              <a:rPr sz="1000" dirty="0" err="1">
                <a:solidFill>
                  <a:schemeClr val="bg1"/>
                </a:solidFill>
                <a:latin typeface="Slalom Sans Light" pitchFamily="2" charset="77"/>
                <a:cs typeface="SlalomSans-Light"/>
              </a:rPr>
              <a:t>Beremod</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maximusaesto</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dunt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labo</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laborum</a:t>
            </a:r>
            <a:r>
              <a:rPr sz="1000" dirty="0">
                <a:solidFill>
                  <a:schemeClr val="bg1"/>
                </a:solidFill>
                <a:latin typeface="Slalom Sans Light" pitchFamily="2" charset="77"/>
                <a:cs typeface="SlalomSans-Light"/>
              </a:rPr>
              <a:t> que </a:t>
            </a:r>
            <a:r>
              <a:rPr sz="1000" dirty="0" err="1">
                <a:solidFill>
                  <a:schemeClr val="bg1"/>
                </a:solidFill>
                <a:latin typeface="Slalom Sans Light" pitchFamily="2" charset="77"/>
                <a:cs typeface="SlalomSans-Light"/>
              </a:rPr>
              <a:t>parit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invere</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nullit</a:t>
            </a:r>
            <a:r>
              <a:rPr sz="1000" dirty="0">
                <a:solidFill>
                  <a:schemeClr val="bg1"/>
                </a:solidFill>
                <a:latin typeface="Slalom Sans Light" pitchFamily="2" charset="77"/>
                <a:cs typeface="SlalomSans-Light"/>
              </a:rPr>
              <a:t> et,</a:t>
            </a:r>
            <a:r>
              <a:rPr lang="en-US"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simporiatium</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exceatibus</a:t>
            </a:r>
            <a:r>
              <a:rPr sz="1000" dirty="0">
                <a:solidFill>
                  <a:schemeClr val="bg1"/>
                </a:solidFill>
                <a:latin typeface="Slalom Sans Light" pitchFamily="2" charset="77"/>
                <a:cs typeface="SlalomSans-Light"/>
              </a:rPr>
              <a:t> sim </a:t>
            </a:r>
            <a:r>
              <a:rPr sz="1000" dirty="0" err="1">
                <a:solidFill>
                  <a:schemeClr val="bg1"/>
                </a:solidFill>
                <a:latin typeface="Slalom Sans Light" pitchFamily="2" charset="77"/>
                <a:cs typeface="SlalomSans-Light"/>
              </a:rPr>
              <a:t>laborro</a:t>
            </a:r>
            <a:r>
              <a:rPr sz="1000" dirty="0">
                <a:solidFill>
                  <a:schemeClr val="bg1"/>
                </a:solidFill>
                <a:latin typeface="Slalom Sans Light" pitchFamily="2" charset="77"/>
                <a:cs typeface="SlalomSans-Light"/>
              </a:rPr>
              <a:t>.</a:t>
            </a:r>
          </a:p>
        </p:txBody>
      </p:sp>
      <p:sp>
        <p:nvSpPr>
          <p:cNvPr id="17" name="object 5">
            <a:extLst>
              <a:ext uri="{FF2B5EF4-FFF2-40B4-BE49-F238E27FC236}">
                <a16:creationId xmlns:a16="http://schemas.microsoft.com/office/drawing/2014/main" id="{8E765424-2097-E541-BA49-64716C34F17D}"/>
              </a:ext>
            </a:extLst>
          </p:cNvPr>
          <p:cNvSpPr txBox="1"/>
          <p:nvPr/>
        </p:nvSpPr>
        <p:spPr>
          <a:xfrm>
            <a:off x="3399774"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chemeClr val="bg1"/>
                </a:solidFill>
                <a:latin typeface="Slalom Sans Bold"/>
                <a:cs typeface="Slalom Sans Bold"/>
              </a:rPr>
              <a:t>Subheadline</a:t>
            </a:r>
            <a:endParaRPr lang="en-US" sz="1200" dirty="0">
              <a:solidFill>
                <a:schemeClr val="bg1"/>
              </a:solidFill>
              <a:latin typeface="Slalom Sans"/>
              <a:cs typeface="Slalom Sans"/>
            </a:endParaRPr>
          </a:p>
          <a:p>
            <a:pPr marL="7700" marR="211750">
              <a:lnSpc>
                <a:spcPct val="130000"/>
              </a:lnSpc>
              <a:spcBef>
                <a:spcPts val="700"/>
              </a:spcBef>
            </a:pPr>
            <a:r>
              <a:rPr sz="1000" dirty="0" err="1">
                <a:solidFill>
                  <a:schemeClr val="bg1"/>
                </a:solidFill>
                <a:latin typeface="Slalom Sans Light" pitchFamily="2" charset="77"/>
                <a:cs typeface="SlalomSans-Light"/>
              </a:rPr>
              <a:t>Beremod</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maximusaesto</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dunt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labo</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laborum</a:t>
            </a:r>
            <a:r>
              <a:rPr sz="1000" dirty="0">
                <a:solidFill>
                  <a:schemeClr val="bg1"/>
                </a:solidFill>
                <a:latin typeface="Slalom Sans Light" pitchFamily="2" charset="77"/>
                <a:cs typeface="SlalomSans-Light"/>
              </a:rPr>
              <a:t> que </a:t>
            </a:r>
            <a:r>
              <a:rPr sz="1000" dirty="0" err="1">
                <a:solidFill>
                  <a:schemeClr val="bg1"/>
                </a:solidFill>
                <a:latin typeface="Slalom Sans Light" pitchFamily="2" charset="77"/>
                <a:cs typeface="SlalomSans-Light"/>
              </a:rPr>
              <a:t>parit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invere</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nullit</a:t>
            </a:r>
            <a:r>
              <a:rPr sz="1000" dirty="0">
                <a:solidFill>
                  <a:schemeClr val="bg1"/>
                </a:solidFill>
                <a:latin typeface="Slalom Sans Light" pitchFamily="2" charset="77"/>
                <a:cs typeface="SlalomSans-Light"/>
              </a:rPr>
              <a:t> et,</a:t>
            </a:r>
            <a:r>
              <a:rPr lang="en-US"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simporiatium</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exceatibus</a:t>
            </a:r>
            <a:r>
              <a:rPr sz="1000" dirty="0">
                <a:solidFill>
                  <a:schemeClr val="bg1"/>
                </a:solidFill>
                <a:latin typeface="Slalom Sans Light" pitchFamily="2" charset="77"/>
                <a:cs typeface="SlalomSans-Light"/>
              </a:rPr>
              <a:t> sim </a:t>
            </a:r>
            <a:r>
              <a:rPr sz="1000" dirty="0" err="1">
                <a:solidFill>
                  <a:schemeClr val="bg1"/>
                </a:solidFill>
                <a:latin typeface="Slalom Sans Light" pitchFamily="2" charset="77"/>
                <a:cs typeface="SlalomSans-Light"/>
              </a:rPr>
              <a:t>laborro</a:t>
            </a:r>
            <a:r>
              <a:rPr sz="1000" dirty="0">
                <a:solidFill>
                  <a:schemeClr val="bg1"/>
                </a:solidFill>
                <a:latin typeface="Slalom Sans Light" pitchFamily="2" charset="77"/>
                <a:cs typeface="SlalomSans-Light"/>
              </a:rPr>
              <a:t>.</a:t>
            </a:r>
          </a:p>
        </p:txBody>
      </p:sp>
      <p:sp>
        <p:nvSpPr>
          <p:cNvPr id="18" name="object 6">
            <a:extLst>
              <a:ext uri="{FF2B5EF4-FFF2-40B4-BE49-F238E27FC236}">
                <a16:creationId xmlns:a16="http://schemas.microsoft.com/office/drawing/2014/main" id="{EAD5AAF2-8937-514F-BF21-1C4B5C8734C9}"/>
              </a:ext>
            </a:extLst>
          </p:cNvPr>
          <p:cNvSpPr txBox="1"/>
          <p:nvPr/>
        </p:nvSpPr>
        <p:spPr>
          <a:xfrm>
            <a:off x="8995842"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chemeClr val="bg1"/>
                </a:solidFill>
                <a:latin typeface="Slalom Sans Bold"/>
                <a:cs typeface="Slalom Sans Bold"/>
              </a:rPr>
              <a:t>Subheadline</a:t>
            </a:r>
            <a:endParaRPr lang="en-US" sz="1200" dirty="0">
              <a:solidFill>
                <a:schemeClr val="bg1"/>
              </a:solidFill>
              <a:latin typeface="Slalom Sans"/>
              <a:cs typeface="Slalom Sans"/>
            </a:endParaRPr>
          </a:p>
          <a:p>
            <a:pPr marL="7700" marR="211750">
              <a:lnSpc>
                <a:spcPct val="130000"/>
              </a:lnSpc>
              <a:spcBef>
                <a:spcPts val="700"/>
              </a:spcBef>
            </a:pPr>
            <a:r>
              <a:rPr sz="1000" dirty="0" err="1">
                <a:solidFill>
                  <a:schemeClr val="bg1"/>
                </a:solidFill>
                <a:latin typeface="Slalom Sans Light" pitchFamily="2" charset="77"/>
                <a:cs typeface="SlalomSans-Light"/>
              </a:rPr>
              <a:t>Beremod</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maximusaesto</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dunt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labo</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laborum</a:t>
            </a:r>
            <a:r>
              <a:rPr sz="1000" dirty="0">
                <a:solidFill>
                  <a:schemeClr val="bg1"/>
                </a:solidFill>
                <a:latin typeface="Slalom Sans Light" pitchFamily="2" charset="77"/>
                <a:cs typeface="SlalomSans-Light"/>
              </a:rPr>
              <a:t> que </a:t>
            </a:r>
            <a:r>
              <a:rPr sz="1000" dirty="0" err="1">
                <a:solidFill>
                  <a:schemeClr val="bg1"/>
                </a:solidFill>
                <a:latin typeface="Slalom Sans Light" pitchFamily="2" charset="77"/>
                <a:cs typeface="SlalomSans-Light"/>
              </a:rPr>
              <a:t>parit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invere</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nullit</a:t>
            </a:r>
            <a:r>
              <a:rPr sz="1000" dirty="0">
                <a:solidFill>
                  <a:schemeClr val="bg1"/>
                </a:solidFill>
                <a:latin typeface="Slalom Sans Light" pitchFamily="2" charset="77"/>
                <a:cs typeface="SlalomSans-Light"/>
              </a:rPr>
              <a:t> et,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s</a:t>
            </a:r>
            <a:r>
              <a:rPr sz="1000" dirty="0" err="1">
                <a:solidFill>
                  <a:schemeClr val="bg1"/>
                </a:solidFill>
                <a:latin typeface="Slalom Sans Light" pitchFamily="2" charset="77"/>
                <a:cs typeface="SlalomSans-Light"/>
              </a:rPr>
              <a:t>imporiatium</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exceatibus</a:t>
            </a:r>
            <a:r>
              <a:rPr sz="1000" dirty="0">
                <a:solidFill>
                  <a:schemeClr val="bg1"/>
                </a:solidFill>
                <a:latin typeface="Slalom Sans Light" pitchFamily="2" charset="77"/>
                <a:cs typeface="SlalomSans-Light"/>
              </a:rPr>
              <a:t> sim </a:t>
            </a:r>
            <a:r>
              <a:rPr sz="1000" dirty="0" err="1">
                <a:solidFill>
                  <a:schemeClr val="bg1"/>
                </a:solidFill>
                <a:latin typeface="Slalom Sans Light" pitchFamily="2" charset="77"/>
                <a:cs typeface="SlalomSans-Light"/>
              </a:rPr>
              <a:t>laborro</a:t>
            </a:r>
            <a:r>
              <a:rPr sz="1000" dirty="0">
                <a:solidFill>
                  <a:schemeClr val="bg1"/>
                </a:solidFill>
                <a:latin typeface="Slalom Sans Light" pitchFamily="2" charset="77"/>
                <a:cs typeface="SlalomSans-Light"/>
              </a:rPr>
              <a:t>.</a:t>
            </a:r>
          </a:p>
        </p:txBody>
      </p:sp>
      <p:sp>
        <p:nvSpPr>
          <p:cNvPr id="19" name="object 4">
            <a:extLst>
              <a:ext uri="{FF2B5EF4-FFF2-40B4-BE49-F238E27FC236}">
                <a16:creationId xmlns:a16="http://schemas.microsoft.com/office/drawing/2014/main" id="{AB44513E-0D08-4641-82FF-ABE8FCE4BFFB}"/>
              </a:ext>
            </a:extLst>
          </p:cNvPr>
          <p:cNvSpPr txBox="1">
            <a:spLocks/>
          </p:cNvSpPr>
          <p:nvPr/>
        </p:nvSpPr>
        <p:spPr>
          <a:xfrm>
            <a:off x="601740"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chemeClr val="accent6"/>
                </a:solidFill>
              </a:rPr>
              <a:t>123</a:t>
            </a:r>
          </a:p>
        </p:txBody>
      </p:sp>
      <p:sp>
        <p:nvSpPr>
          <p:cNvPr id="20" name="object 4">
            <a:extLst>
              <a:ext uri="{FF2B5EF4-FFF2-40B4-BE49-F238E27FC236}">
                <a16:creationId xmlns:a16="http://schemas.microsoft.com/office/drawing/2014/main" id="{E5768A03-B536-AA42-9D2A-F463DF678161}"/>
              </a:ext>
            </a:extLst>
          </p:cNvPr>
          <p:cNvSpPr txBox="1">
            <a:spLocks/>
          </p:cNvSpPr>
          <p:nvPr/>
        </p:nvSpPr>
        <p:spPr>
          <a:xfrm>
            <a:off x="3399774"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chemeClr val="accent6"/>
                </a:solidFill>
              </a:rPr>
              <a:t>123</a:t>
            </a:r>
          </a:p>
        </p:txBody>
      </p:sp>
      <p:sp>
        <p:nvSpPr>
          <p:cNvPr id="21" name="object 4">
            <a:extLst>
              <a:ext uri="{FF2B5EF4-FFF2-40B4-BE49-F238E27FC236}">
                <a16:creationId xmlns:a16="http://schemas.microsoft.com/office/drawing/2014/main" id="{C0DEBF8E-F117-6C42-8C3B-D63D55491192}"/>
              </a:ext>
            </a:extLst>
          </p:cNvPr>
          <p:cNvSpPr txBox="1">
            <a:spLocks/>
          </p:cNvSpPr>
          <p:nvPr/>
        </p:nvSpPr>
        <p:spPr>
          <a:xfrm>
            <a:off x="6197808"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chemeClr val="accent6"/>
                </a:solidFill>
              </a:rPr>
              <a:t>123</a:t>
            </a:r>
          </a:p>
        </p:txBody>
      </p:sp>
      <p:sp>
        <p:nvSpPr>
          <p:cNvPr id="22" name="object 4">
            <a:extLst>
              <a:ext uri="{FF2B5EF4-FFF2-40B4-BE49-F238E27FC236}">
                <a16:creationId xmlns:a16="http://schemas.microsoft.com/office/drawing/2014/main" id="{9B2EDEC9-FDCE-894C-A1B7-B04C0F6CC014}"/>
              </a:ext>
            </a:extLst>
          </p:cNvPr>
          <p:cNvSpPr txBox="1">
            <a:spLocks/>
          </p:cNvSpPr>
          <p:nvPr/>
        </p:nvSpPr>
        <p:spPr>
          <a:xfrm>
            <a:off x="8995842"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chemeClr val="accent6"/>
                </a:solidFill>
              </a:rPr>
              <a:t>123</a:t>
            </a:r>
          </a:p>
        </p:txBody>
      </p:sp>
      <p:cxnSp>
        <p:nvCxnSpPr>
          <p:cNvPr id="23" name="Straight Connector 22">
            <a:extLst>
              <a:ext uri="{FF2B5EF4-FFF2-40B4-BE49-F238E27FC236}">
                <a16:creationId xmlns:a16="http://schemas.microsoft.com/office/drawing/2014/main" id="{2DBC73AB-AA98-7B4A-BA8F-C989303EDC0E}"/>
              </a:ext>
            </a:extLst>
          </p:cNvPr>
          <p:cNvCxnSpPr>
            <a:cxnSpLocks/>
          </p:cNvCxnSpPr>
          <p:nvPr/>
        </p:nvCxnSpPr>
        <p:spPr>
          <a:xfrm>
            <a:off x="601740"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808762-2F50-594D-B3A1-1DAF5CDDB1E8}"/>
              </a:ext>
            </a:extLst>
          </p:cNvPr>
          <p:cNvCxnSpPr>
            <a:cxnSpLocks/>
          </p:cNvCxnSpPr>
          <p:nvPr/>
        </p:nvCxnSpPr>
        <p:spPr>
          <a:xfrm>
            <a:off x="3382170"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59E19B-05B4-414E-9FCC-7972FE661130}"/>
              </a:ext>
            </a:extLst>
          </p:cNvPr>
          <p:cNvCxnSpPr>
            <a:cxnSpLocks/>
          </p:cNvCxnSpPr>
          <p:nvPr/>
        </p:nvCxnSpPr>
        <p:spPr>
          <a:xfrm>
            <a:off x="6197808"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74AEA3-BF67-4B4E-A4DD-818C8A454B49}"/>
              </a:ext>
            </a:extLst>
          </p:cNvPr>
          <p:cNvCxnSpPr>
            <a:cxnSpLocks/>
          </p:cNvCxnSpPr>
          <p:nvPr/>
        </p:nvCxnSpPr>
        <p:spPr>
          <a:xfrm>
            <a:off x="8995842"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440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06590E9-D420-1846-ADF5-A5B4075454F0}"/>
              </a:ext>
            </a:extLst>
          </p:cNvPr>
          <p:cNvSpPr>
            <a:spLocks noGrp="1"/>
          </p:cNvSpPr>
          <p:nvPr>
            <p:ph type="pic" sz="quarter" idx="13"/>
          </p:nvPr>
        </p:nvSpPr>
        <p:spPr/>
      </p:sp>
      <p:sp>
        <p:nvSpPr>
          <p:cNvPr id="23" name="Footer Placeholder 1">
            <a:extLst>
              <a:ext uri="{FF2B5EF4-FFF2-40B4-BE49-F238E27FC236}">
                <a16:creationId xmlns:a16="http://schemas.microsoft.com/office/drawing/2014/main" id="{860EEC59-7720-7B46-9095-57C2B1B8538E}"/>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42</a:t>
            </a:fld>
            <a:endParaRPr lang="en-GB"/>
          </a:p>
        </p:txBody>
      </p:sp>
      <p:sp>
        <p:nvSpPr>
          <p:cNvPr id="5" name="object 2"/>
          <p:cNvSpPr txBox="1"/>
          <p:nvPr/>
        </p:nvSpPr>
        <p:spPr>
          <a:xfrm>
            <a:off x="601740" y="4483952"/>
            <a:ext cx="3157863" cy="1600220"/>
          </a:xfrm>
          <a:prstGeom prst="rect">
            <a:avLst/>
          </a:prstGeom>
        </p:spPr>
        <p:txBody>
          <a:bodyPr vert="horz" wrap="square" lIns="0" tIns="7700" rIns="0" bIns="0" rtlCol="0">
            <a:noAutofit/>
          </a:bodyPr>
          <a:lstStyle/>
          <a:p>
            <a:pPr marL="7700" marR="3080">
              <a:lnSpc>
                <a:spcPct val="130000"/>
              </a:lnSpc>
            </a:pPr>
            <a:r>
              <a:rPr lang="en-US" sz="1000" dirty="0">
                <a:latin typeface="Slalom Sans Light" pitchFamily="2" charset="77"/>
                <a:cs typeface="SlalomSans-Light"/>
              </a:rPr>
              <a:t>Dylan is a business-savvy consultant with Slalom’s Information Management &amp; Analytics practice. Having a background in data visualization,  architecture and strategy allows him to be a crucial component to any client’s project. From Fortune 500 companies to startups, Dylan has helped bring industry best practices and data driven insights needed to support key business objectives.</a:t>
            </a:r>
          </a:p>
        </p:txBody>
      </p:sp>
      <p:sp>
        <p:nvSpPr>
          <p:cNvPr id="12" name="object 9"/>
          <p:cNvSpPr txBox="1">
            <a:spLocks/>
          </p:cNvSpPr>
          <p:nvPr/>
        </p:nvSpPr>
        <p:spPr>
          <a:xfrm>
            <a:off x="609600" y="2513281"/>
            <a:ext cx="3513060" cy="1098206"/>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err="1">
                <a:solidFill>
                  <a:srgbClr val="09091C"/>
                </a:solidFill>
              </a:rPr>
              <a:t>Firstname</a:t>
            </a:r>
            <a:br>
              <a:rPr lang="en-US" sz="3300" spc="0">
                <a:solidFill>
                  <a:srgbClr val="09091C"/>
                </a:solidFill>
              </a:rPr>
            </a:br>
            <a:r>
              <a:rPr lang="en-US" sz="3300" spc="0" err="1">
                <a:solidFill>
                  <a:srgbClr val="09091C"/>
                </a:solidFill>
              </a:rPr>
              <a:t>Lastname</a:t>
            </a:r>
            <a:endParaRPr lang="en-US" sz="3300" spc="0"/>
          </a:p>
        </p:txBody>
      </p:sp>
      <p:sp>
        <p:nvSpPr>
          <p:cNvPr id="15" name="object 4">
            <a:extLst>
              <a:ext uri="{FF2B5EF4-FFF2-40B4-BE49-F238E27FC236}">
                <a16:creationId xmlns:a16="http://schemas.microsoft.com/office/drawing/2014/main" id="{47876B45-5283-4F4A-8D1C-3E605C58DAC0}"/>
              </a:ext>
            </a:extLst>
          </p:cNvPr>
          <p:cNvSpPr txBox="1"/>
          <p:nvPr/>
        </p:nvSpPr>
        <p:spPr>
          <a:xfrm>
            <a:off x="4305300" y="1625007"/>
            <a:ext cx="4147405" cy="870875"/>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Tableau Developer</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Developed dashboards and best practice recommendations for Tableau deployment including data governance process, visualization best practice guidelines, and calculation enhancements.</a:t>
            </a:r>
          </a:p>
        </p:txBody>
      </p:sp>
      <p:sp>
        <p:nvSpPr>
          <p:cNvPr id="16" name="object 7">
            <a:extLst>
              <a:ext uri="{FF2B5EF4-FFF2-40B4-BE49-F238E27FC236}">
                <a16:creationId xmlns:a16="http://schemas.microsoft.com/office/drawing/2014/main" id="{F8041ABE-29A7-EC40-8AED-263BAC8F8DE6}"/>
              </a:ext>
            </a:extLst>
          </p:cNvPr>
          <p:cNvSpPr/>
          <p:nvPr/>
        </p:nvSpPr>
        <p:spPr>
          <a:xfrm>
            <a:off x="4340151" y="1362244"/>
            <a:ext cx="4147405" cy="45719"/>
          </a:xfrm>
          <a:custGeom>
            <a:avLst/>
            <a:gdLst/>
            <a:ahLst/>
            <a:cxnLst/>
            <a:rect l="l" t="t" r="r" b="b"/>
            <a:pathLst>
              <a:path w="11940540">
                <a:moveTo>
                  <a:pt x="0" y="0"/>
                </a:moveTo>
                <a:lnTo>
                  <a:pt x="11940296" y="0"/>
                </a:lnTo>
              </a:path>
            </a:pathLst>
          </a:custGeom>
          <a:ln w="5235">
            <a:solidFill>
              <a:srgbClr val="09091C"/>
            </a:solidFill>
          </a:ln>
        </p:spPr>
        <p:txBody>
          <a:bodyPr wrap="square" lIns="0" tIns="0" rIns="0" bIns="0" rtlCol="0"/>
          <a:lstStyle/>
          <a:p>
            <a:endParaRPr sz="661"/>
          </a:p>
        </p:txBody>
      </p:sp>
      <p:sp>
        <p:nvSpPr>
          <p:cNvPr id="17" name="object 8">
            <a:extLst>
              <a:ext uri="{FF2B5EF4-FFF2-40B4-BE49-F238E27FC236}">
                <a16:creationId xmlns:a16="http://schemas.microsoft.com/office/drawing/2014/main" id="{0D51D391-1A25-C44A-99F8-52D79D1328B2}"/>
              </a:ext>
            </a:extLst>
          </p:cNvPr>
          <p:cNvSpPr txBox="1"/>
          <p:nvPr/>
        </p:nvSpPr>
        <p:spPr>
          <a:xfrm>
            <a:off x="4332452" y="1041888"/>
            <a:ext cx="2270149"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RELEVANT EXPERIENCE</a:t>
            </a:r>
            <a:endParaRPr lang="en-US" sz="1000" spc="200">
              <a:latin typeface="Slalom Sans"/>
              <a:cs typeface="Slalom Sans"/>
            </a:endParaRPr>
          </a:p>
        </p:txBody>
      </p:sp>
      <p:sp>
        <p:nvSpPr>
          <p:cNvPr id="18" name="object 4">
            <a:extLst>
              <a:ext uri="{FF2B5EF4-FFF2-40B4-BE49-F238E27FC236}">
                <a16:creationId xmlns:a16="http://schemas.microsoft.com/office/drawing/2014/main" id="{CAF31277-7A00-B449-80B4-B4158C5C39E1}"/>
              </a:ext>
            </a:extLst>
          </p:cNvPr>
          <p:cNvSpPr txBox="1"/>
          <p:nvPr/>
        </p:nvSpPr>
        <p:spPr>
          <a:xfrm>
            <a:off x="4332452" y="2712926"/>
            <a:ext cx="4147405" cy="1236134"/>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Data Strategist – Supply Chain</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Provided recommendations and guidance on revamping enterprise architecture and tools as well as utilizing best practices for data driven insights. Salesforce and Oracle EDW implementations assessed and mapped to solve client’s growing data issue to better engage customers and align supply chain needs.</a:t>
            </a:r>
          </a:p>
        </p:txBody>
      </p:sp>
      <p:sp>
        <p:nvSpPr>
          <p:cNvPr id="19" name="object 4">
            <a:extLst>
              <a:ext uri="{FF2B5EF4-FFF2-40B4-BE49-F238E27FC236}">
                <a16:creationId xmlns:a16="http://schemas.microsoft.com/office/drawing/2014/main" id="{E9A2F283-A4F4-7E43-AED4-45B1A27050BA}"/>
              </a:ext>
            </a:extLst>
          </p:cNvPr>
          <p:cNvSpPr txBox="1"/>
          <p:nvPr/>
        </p:nvSpPr>
        <p:spPr>
          <a:xfrm>
            <a:off x="4305300" y="4166104"/>
            <a:ext cx="4147405" cy="851179"/>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Tableau Architect</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Health and Science, Lead development of Tableau dashboards and company wide best practices and standards for sales reports. Led training sessions and client </a:t>
            </a:r>
          </a:p>
        </p:txBody>
      </p:sp>
      <p:sp>
        <p:nvSpPr>
          <p:cNvPr id="20" name="object 4">
            <a:extLst>
              <a:ext uri="{FF2B5EF4-FFF2-40B4-BE49-F238E27FC236}">
                <a16:creationId xmlns:a16="http://schemas.microsoft.com/office/drawing/2014/main" id="{4E76983B-884C-0942-BE0B-66C08BD0231F}"/>
              </a:ext>
            </a:extLst>
          </p:cNvPr>
          <p:cNvSpPr txBox="1"/>
          <p:nvPr/>
        </p:nvSpPr>
        <p:spPr>
          <a:xfrm>
            <a:off x="4305300" y="5232993"/>
            <a:ext cx="4147405" cy="851179"/>
          </a:xfrm>
          <a:prstGeom prst="rect">
            <a:avLst/>
          </a:prstGeom>
        </p:spPr>
        <p:txBody>
          <a:bodyPr vert="horz" wrap="square" lIns="0" tIns="7315" rIns="0" bIns="0" rtlCol="0">
            <a:noAutofit/>
          </a:bodyPr>
          <a:lstStyle/>
          <a:p>
            <a:pPr marL="7700">
              <a:lnSpc>
                <a:spcPct val="130000"/>
              </a:lnSpc>
              <a:spcBef>
                <a:spcPts val="700"/>
              </a:spcBef>
            </a:pPr>
            <a:r>
              <a:rPr lang="en-US" sz="1050" b="1" dirty="0" err="1">
                <a:solidFill>
                  <a:srgbClr val="151527"/>
                </a:solidFill>
                <a:latin typeface="Slalom Sans Bold"/>
                <a:cs typeface="Slalom Sans Bold"/>
              </a:rPr>
              <a:t>Etl</a:t>
            </a:r>
            <a:r>
              <a:rPr lang="en-US" sz="1050" b="1" dirty="0">
                <a:solidFill>
                  <a:srgbClr val="151527"/>
                </a:solidFill>
                <a:latin typeface="Slalom Sans Bold"/>
                <a:cs typeface="Slalom Sans Bold"/>
              </a:rPr>
              <a:t> Developer</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Technology, Implemented ETL processes for custom reporting tool that was rolled up to C-Level executives. Also handled Tableau data source manipulation and extract performance</a:t>
            </a:r>
          </a:p>
        </p:txBody>
      </p:sp>
      <p:sp>
        <p:nvSpPr>
          <p:cNvPr id="21" name="object 8">
            <a:extLst>
              <a:ext uri="{FF2B5EF4-FFF2-40B4-BE49-F238E27FC236}">
                <a16:creationId xmlns:a16="http://schemas.microsoft.com/office/drawing/2014/main" id="{16E2DC92-CB26-0A45-9FCA-1C70F86BD0FC}"/>
              </a:ext>
            </a:extLst>
          </p:cNvPr>
          <p:cNvSpPr txBox="1"/>
          <p:nvPr/>
        </p:nvSpPr>
        <p:spPr>
          <a:xfrm>
            <a:off x="9019955" y="1041888"/>
            <a:ext cx="2270149"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SKILLS</a:t>
            </a:r>
            <a:endParaRPr lang="en-US" sz="1000" spc="200">
              <a:latin typeface="Slalom Sans"/>
              <a:cs typeface="Slalom Sans"/>
            </a:endParaRPr>
          </a:p>
        </p:txBody>
      </p:sp>
      <p:sp>
        <p:nvSpPr>
          <p:cNvPr id="22" name="object 7">
            <a:extLst>
              <a:ext uri="{FF2B5EF4-FFF2-40B4-BE49-F238E27FC236}">
                <a16:creationId xmlns:a16="http://schemas.microsoft.com/office/drawing/2014/main" id="{37EC7407-2372-7945-9EEA-4FC3084B3724}"/>
              </a:ext>
            </a:extLst>
          </p:cNvPr>
          <p:cNvSpPr/>
          <p:nvPr/>
        </p:nvSpPr>
        <p:spPr>
          <a:xfrm>
            <a:off x="8969903" y="1362244"/>
            <a:ext cx="2620358" cy="45719"/>
          </a:xfrm>
          <a:custGeom>
            <a:avLst/>
            <a:gdLst/>
            <a:ahLst/>
            <a:cxnLst/>
            <a:rect l="l" t="t" r="r" b="b"/>
            <a:pathLst>
              <a:path w="11940540">
                <a:moveTo>
                  <a:pt x="0" y="0"/>
                </a:moveTo>
                <a:lnTo>
                  <a:pt x="11940296" y="0"/>
                </a:lnTo>
              </a:path>
            </a:pathLst>
          </a:custGeom>
          <a:ln w="5235">
            <a:solidFill>
              <a:srgbClr val="09091C"/>
            </a:solidFill>
          </a:ln>
        </p:spPr>
        <p:txBody>
          <a:bodyPr wrap="square" lIns="0" tIns="0" rIns="0" bIns="0" rtlCol="0"/>
          <a:lstStyle/>
          <a:p>
            <a:endParaRPr sz="661"/>
          </a:p>
        </p:txBody>
      </p:sp>
      <p:sp>
        <p:nvSpPr>
          <p:cNvPr id="24" name="object 7">
            <a:extLst>
              <a:ext uri="{FF2B5EF4-FFF2-40B4-BE49-F238E27FC236}">
                <a16:creationId xmlns:a16="http://schemas.microsoft.com/office/drawing/2014/main" id="{94A7DC64-7888-AA42-A002-A8F211EDC582}"/>
              </a:ext>
            </a:extLst>
          </p:cNvPr>
          <p:cNvSpPr txBox="1"/>
          <p:nvPr/>
        </p:nvSpPr>
        <p:spPr>
          <a:xfrm>
            <a:off x="8998402" y="1532503"/>
            <a:ext cx="2583998" cy="3963253"/>
          </a:xfrm>
          <a:prstGeom prst="rect">
            <a:avLst/>
          </a:prstGeom>
        </p:spPr>
        <p:txBody>
          <a:bodyPr vert="horz" wrap="square" lIns="0" tIns="0" rIns="0" bIns="0" rtlCol="0">
            <a:noAutofit/>
          </a:bodyPr>
          <a:lstStyle/>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Tableau Desktop  v9 Qualified Associate</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Tableau Server</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.NET/C#</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Alteryx</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SQL</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Python</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Power BI </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Business Intelligence </a:t>
            </a:r>
            <a:br>
              <a:rPr lang="en-US" sz="1000" dirty="0">
                <a:solidFill>
                  <a:srgbClr val="151527"/>
                </a:solidFill>
                <a:latin typeface="Slalom Sans Light" pitchFamily="2" charset="77"/>
                <a:cs typeface="SlalomSans-Light"/>
              </a:rPr>
            </a:br>
            <a:r>
              <a:rPr lang="en-US" sz="1000" dirty="0">
                <a:solidFill>
                  <a:srgbClr val="151527"/>
                </a:solidFill>
                <a:latin typeface="Slalom Sans Light" pitchFamily="2" charset="77"/>
                <a:cs typeface="SlalomSans-Light"/>
              </a:rPr>
              <a:t>&amp; Analytics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Visual Best Practices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Speaking and Workshops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Proof of Concepts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API Usage</a:t>
            </a:r>
          </a:p>
        </p:txBody>
      </p:sp>
      <p:sp>
        <p:nvSpPr>
          <p:cNvPr id="25" name="object 4">
            <a:extLst>
              <a:ext uri="{FF2B5EF4-FFF2-40B4-BE49-F238E27FC236}">
                <a16:creationId xmlns:a16="http://schemas.microsoft.com/office/drawing/2014/main" id="{8DB1C023-721E-F743-999F-251565CBFDD7}"/>
              </a:ext>
            </a:extLst>
          </p:cNvPr>
          <p:cNvSpPr txBox="1"/>
          <p:nvPr/>
        </p:nvSpPr>
        <p:spPr>
          <a:xfrm>
            <a:off x="609200" y="3780789"/>
            <a:ext cx="3157864" cy="495057"/>
          </a:xfrm>
          <a:prstGeom prst="rect">
            <a:avLst/>
          </a:prstGeom>
        </p:spPr>
        <p:txBody>
          <a:bodyPr vert="horz" wrap="square" lIns="0" tIns="7315" rIns="0" bIns="0" rtlCol="0">
            <a:noAutofit/>
          </a:bodyPr>
          <a:lstStyle/>
          <a:p>
            <a:pPr marL="7700">
              <a:lnSpc>
                <a:spcPct val="130000"/>
              </a:lnSpc>
              <a:spcBef>
                <a:spcPts val="700"/>
              </a:spcBef>
            </a:pPr>
            <a:r>
              <a:rPr lang="en-US" sz="1400" dirty="0">
                <a:solidFill>
                  <a:srgbClr val="151527"/>
                </a:solidFill>
                <a:latin typeface="Slalom Sans Light" pitchFamily="2" charset="77"/>
                <a:cs typeface="Slalom Sans Bold"/>
              </a:rPr>
              <a:t>Consultant</a:t>
            </a:r>
            <a:br>
              <a:rPr lang="en-US" sz="1400" dirty="0">
                <a:solidFill>
                  <a:srgbClr val="151527"/>
                </a:solidFill>
                <a:latin typeface="Slalom Sans Light" pitchFamily="2" charset="77"/>
                <a:cs typeface="Slalom Sans Bold"/>
              </a:rPr>
            </a:br>
            <a:r>
              <a:rPr lang="en-US" sz="1400" dirty="0">
                <a:solidFill>
                  <a:srgbClr val="151527"/>
                </a:solidFill>
                <a:latin typeface="Slalom Sans Light" pitchFamily="2" charset="77"/>
                <a:cs typeface="Slalom Sans Bold"/>
              </a:rPr>
              <a:t>Information Management &amp; Analytics</a:t>
            </a:r>
            <a:endParaRPr lang="en-US" sz="1100" dirty="0">
              <a:solidFill>
                <a:srgbClr val="151527"/>
              </a:solidFill>
              <a:latin typeface="Slalom Sans Light" pitchFamily="2" charset="77"/>
              <a:cs typeface="SlalomSans-Light"/>
            </a:endParaRPr>
          </a:p>
        </p:txBody>
      </p:sp>
    </p:spTree>
    <p:extLst>
      <p:ext uri="{BB962C8B-B14F-4D97-AF65-F5344CB8AC3E}">
        <p14:creationId xmlns:p14="http://schemas.microsoft.com/office/powerpoint/2010/main" val="3311627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AB06D878-864D-F646-9896-BDC1A4AC4444}"/>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43</a:t>
            </a:fld>
            <a:endParaRPr lang="en-GB"/>
          </a:p>
        </p:txBody>
      </p:sp>
      <p:sp>
        <p:nvSpPr>
          <p:cNvPr id="5" name="object 2"/>
          <p:cNvSpPr txBox="1"/>
          <p:nvPr/>
        </p:nvSpPr>
        <p:spPr>
          <a:xfrm>
            <a:off x="601740" y="2954071"/>
            <a:ext cx="3157863" cy="1600220"/>
          </a:xfrm>
          <a:prstGeom prst="rect">
            <a:avLst/>
          </a:prstGeom>
        </p:spPr>
        <p:txBody>
          <a:bodyPr vert="horz" wrap="square" lIns="0" tIns="7700" rIns="0" bIns="0" rtlCol="0">
            <a:noAutofit/>
          </a:bodyPr>
          <a:lstStyle/>
          <a:p>
            <a:pPr marL="7700" marR="3080">
              <a:lnSpc>
                <a:spcPct val="130000"/>
              </a:lnSpc>
            </a:pPr>
            <a:r>
              <a:rPr lang="en-US" sz="1000" dirty="0">
                <a:latin typeface="Slalom Sans Light" pitchFamily="2" charset="77"/>
                <a:cs typeface="SlalomSans-Light"/>
              </a:rPr>
              <a:t>Dylan is a business-savvy consultant with Slalom’s Information Management &amp; Analytics practice. Having a background in data visualization,  architecture and strategy allows him to be a crucial component to any client’s project. From Fortune 500 companies to startups, Dylan has helped bring industry best practices and data driven insights needed to support key business objectives.</a:t>
            </a:r>
          </a:p>
        </p:txBody>
      </p:sp>
      <p:sp>
        <p:nvSpPr>
          <p:cNvPr id="12" name="object 9"/>
          <p:cNvSpPr txBox="1">
            <a:spLocks/>
          </p:cNvSpPr>
          <p:nvPr/>
        </p:nvSpPr>
        <p:spPr>
          <a:xfrm>
            <a:off x="609600" y="983400"/>
            <a:ext cx="3150003" cy="1098206"/>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err="1">
                <a:solidFill>
                  <a:srgbClr val="09091C"/>
                </a:solidFill>
              </a:rPr>
              <a:t>Firstname</a:t>
            </a:r>
            <a:br>
              <a:rPr lang="en-US" sz="3300" spc="0">
                <a:solidFill>
                  <a:srgbClr val="09091C"/>
                </a:solidFill>
              </a:rPr>
            </a:br>
            <a:r>
              <a:rPr lang="en-US" sz="3300" spc="0" err="1">
                <a:solidFill>
                  <a:srgbClr val="09091C"/>
                </a:solidFill>
              </a:rPr>
              <a:t>Lastname</a:t>
            </a:r>
            <a:endParaRPr lang="en-US" sz="3300" spc="0"/>
          </a:p>
        </p:txBody>
      </p:sp>
      <p:sp>
        <p:nvSpPr>
          <p:cNvPr id="15" name="object 4">
            <a:extLst>
              <a:ext uri="{FF2B5EF4-FFF2-40B4-BE49-F238E27FC236}">
                <a16:creationId xmlns:a16="http://schemas.microsoft.com/office/drawing/2014/main" id="{47876B45-5283-4F4A-8D1C-3E605C58DAC0}"/>
              </a:ext>
            </a:extLst>
          </p:cNvPr>
          <p:cNvSpPr txBox="1"/>
          <p:nvPr/>
        </p:nvSpPr>
        <p:spPr>
          <a:xfrm>
            <a:off x="4305300" y="1625007"/>
            <a:ext cx="4147405" cy="870875"/>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Tableau Developer</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Developed dashboards and best practice recommendations for Tableau deployment including data governance process, visualization best practice guidelines, and calculation enhancements.</a:t>
            </a:r>
          </a:p>
        </p:txBody>
      </p:sp>
      <p:sp>
        <p:nvSpPr>
          <p:cNvPr id="16" name="object 7">
            <a:extLst>
              <a:ext uri="{FF2B5EF4-FFF2-40B4-BE49-F238E27FC236}">
                <a16:creationId xmlns:a16="http://schemas.microsoft.com/office/drawing/2014/main" id="{F8041ABE-29A7-EC40-8AED-263BAC8F8DE6}"/>
              </a:ext>
            </a:extLst>
          </p:cNvPr>
          <p:cNvSpPr/>
          <p:nvPr/>
        </p:nvSpPr>
        <p:spPr>
          <a:xfrm>
            <a:off x="4340151" y="1362244"/>
            <a:ext cx="4147405" cy="45719"/>
          </a:xfrm>
          <a:custGeom>
            <a:avLst/>
            <a:gdLst/>
            <a:ahLst/>
            <a:cxnLst/>
            <a:rect l="l" t="t" r="r" b="b"/>
            <a:pathLst>
              <a:path w="11940540">
                <a:moveTo>
                  <a:pt x="0" y="0"/>
                </a:moveTo>
                <a:lnTo>
                  <a:pt x="11940296" y="0"/>
                </a:lnTo>
              </a:path>
            </a:pathLst>
          </a:custGeom>
          <a:ln w="5235">
            <a:solidFill>
              <a:srgbClr val="09091C"/>
            </a:solidFill>
          </a:ln>
        </p:spPr>
        <p:txBody>
          <a:bodyPr wrap="square" lIns="0" tIns="0" rIns="0" bIns="0" rtlCol="0"/>
          <a:lstStyle/>
          <a:p>
            <a:endParaRPr sz="661"/>
          </a:p>
        </p:txBody>
      </p:sp>
      <p:sp>
        <p:nvSpPr>
          <p:cNvPr id="17" name="object 8">
            <a:extLst>
              <a:ext uri="{FF2B5EF4-FFF2-40B4-BE49-F238E27FC236}">
                <a16:creationId xmlns:a16="http://schemas.microsoft.com/office/drawing/2014/main" id="{0D51D391-1A25-C44A-99F8-52D79D1328B2}"/>
              </a:ext>
            </a:extLst>
          </p:cNvPr>
          <p:cNvSpPr txBox="1"/>
          <p:nvPr/>
        </p:nvSpPr>
        <p:spPr>
          <a:xfrm>
            <a:off x="4332452" y="1041888"/>
            <a:ext cx="2270149"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RELEVANT EXPERIENCE</a:t>
            </a:r>
            <a:endParaRPr lang="en-US" sz="1000" spc="200">
              <a:latin typeface="Slalom Sans"/>
              <a:cs typeface="Slalom Sans"/>
            </a:endParaRPr>
          </a:p>
        </p:txBody>
      </p:sp>
      <p:sp>
        <p:nvSpPr>
          <p:cNvPr id="18" name="object 4">
            <a:extLst>
              <a:ext uri="{FF2B5EF4-FFF2-40B4-BE49-F238E27FC236}">
                <a16:creationId xmlns:a16="http://schemas.microsoft.com/office/drawing/2014/main" id="{CAF31277-7A00-B449-80B4-B4158C5C39E1}"/>
              </a:ext>
            </a:extLst>
          </p:cNvPr>
          <p:cNvSpPr txBox="1"/>
          <p:nvPr/>
        </p:nvSpPr>
        <p:spPr>
          <a:xfrm>
            <a:off x="4332452" y="2712926"/>
            <a:ext cx="4147405" cy="1236134"/>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Data Strategist – Supply Chain</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Provided recommendations and guidance on revamping enterprise architecture and tools as well as utilizing best practices for data driven insights. Salesforce and Oracle EDW implementations assessed and mapped to solve client’s growing data issue to better engage customers and align supply chain needs.</a:t>
            </a:r>
          </a:p>
        </p:txBody>
      </p:sp>
      <p:sp>
        <p:nvSpPr>
          <p:cNvPr id="19" name="object 4">
            <a:extLst>
              <a:ext uri="{FF2B5EF4-FFF2-40B4-BE49-F238E27FC236}">
                <a16:creationId xmlns:a16="http://schemas.microsoft.com/office/drawing/2014/main" id="{E9A2F283-A4F4-7E43-AED4-45B1A27050BA}"/>
              </a:ext>
            </a:extLst>
          </p:cNvPr>
          <p:cNvSpPr txBox="1"/>
          <p:nvPr/>
        </p:nvSpPr>
        <p:spPr>
          <a:xfrm>
            <a:off x="4305300" y="4166104"/>
            <a:ext cx="4147405" cy="851179"/>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Tableau Architect</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Health and Science, Lead development of Tableau dashboards and company wide best practices and standards for sales reports. Led training sessions and client </a:t>
            </a:r>
          </a:p>
        </p:txBody>
      </p:sp>
      <p:sp>
        <p:nvSpPr>
          <p:cNvPr id="20" name="object 4">
            <a:extLst>
              <a:ext uri="{FF2B5EF4-FFF2-40B4-BE49-F238E27FC236}">
                <a16:creationId xmlns:a16="http://schemas.microsoft.com/office/drawing/2014/main" id="{4E76983B-884C-0942-BE0B-66C08BD0231F}"/>
              </a:ext>
            </a:extLst>
          </p:cNvPr>
          <p:cNvSpPr txBox="1"/>
          <p:nvPr/>
        </p:nvSpPr>
        <p:spPr>
          <a:xfrm>
            <a:off x="4305300" y="5232993"/>
            <a:ext cx="4147405" cy="851179"/>
          </a:xfrm>
          <a:prstGeom prst="rect">
            <a:avLst/>
          </a:prstGeom>
        </p:spPr>
        <p:txBody>
          <a:bodyPr vert="horz" wrap="square" lIns="0" tIns="7315" rIns="0" bIns="0" rtlCol="0">
            <a:noAutofit/>
          </a:bodyPr>
          <a:lstStyle/>
          <a:p>
            <a:pPr marL="7700">
              <a:lnSpc>
                <a:spcPct val="130000"/>
              </a:lnSpc>
              <a:spcBef>
                <a:spcPts val="700"/>
              </a:spcBef>
            </a:pPr>
            <a:r>
              <a:rPr lang="en-US" sz="1050" b="1" dirty="0" err="1">
                <a:solidFill>
                  <a:srgbClr val="151527"/>
                </a:solidFill>
                <a:latin typeface="Slalom Sans Bold"/>
                <a:cs typeface="Slalom Sans Bold"/>
              </a:rPr>
              <a:t>Etl</a:t>
            </a:r>
            <a:r>
              <a:rPr lang="en-US" sz="1050" b="1" dirty="0">
                <a:solidFill>
                  <a:srgbClr val="151527"/>
                </a:solidFill>
                <a:latin typeface="Slalom Sans Bold"/>
                <a:cs typeface="Slalom Sans Bold"/>
              </a:rPr>
              <a:t> Developer</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Technology, Implemented ETL processes for custom reporting tool that was rolled up to C-Level executives. Also handled Tableau data source manipulation and extract performance</a:t>
            </a:r>
          </a:p>
        </p:txBody>
      </p:sp>
      <p:sp>
        <p:nvSpPr>
          <p:cNvPr id="21" name="object 8">
            <a:extLst>
              <a:ext uri="{FF2B5EF4-FFF2-40B4-BE49-F238E27FC236}">
                <a16:creationId xmlns:a16="http://schemas.microsoft.com/office/drawing/2014/main" id="{16E2DC92-CB26-0A45-9FCA-1C70F86BD0FC}"/>
              </a:ext>
            </a:extLst>
          </p:cNvPr>
          <p:cNvSpPr txBox="1"/>
          <p:nvPr/>
        </p:nvSpPr>
        <p:spPr>
          <a:xfrm>
            <a:off x="9019955" y="1041888"/>
            <a:ext cx="2270149"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SKILLS</a:t>
            </a:r>
            <a:endParaRPr lang="en-US" sz="1000" spc="200">
              <a:latin typeface="Slalom Sans"/>
              <a:cs typeface="Slalom Sans"/>
            </a:endParaRPr>
          </a:p>
        </p:txBody>
      </p:sp>
      <p:sp>
        <p:nvSpPr>
          <p:cNvPr id="22" name="object 7">
            <a:extLst>
              <a:ext uri="{FF2B5EF4-FFF2-40B4-BE49-F238E27FC236}">
                <a16:creationId xmlns:a16="http://schemas.microsoft.com/office/drawing/2014/main" id="{37EC7407-2372-7945-9EEA-4FC3084B3724}"/>
              </a:ext>
            </a:extLst>
          </p:cNvPr>
          <p:cNvSpPr/>
          <p:nvPr/>
        </p:nvSpPr>
        <p:spPr>
          <a:xfrm>
            <a:off x="8969903" y="1362244"/>
            <a:ext cx="2620358" cy="45719"/>
          </a:xfrm>
          <a:custGeom>
            <a:avLst/>
            <a:gdLst/>
            <a:ahLst/>
            <a:cxnLst/>
            <a:rect l="l" t="t" r="r" b="b"/>
            <a:pathLst>
              <a:path w="11940540">
                <a:moveTo>
                  <a:pt x="0" y="0"/>
                </a:moveTo>
                <a:lnTo>
                  <a:pt x="11940296" y="0"/>
                </a:lnTo>
              </a:path>
            </a:pathLst>
          </a:custGeom>
          <a:ln w="5235">
            <a:solidFill>
              <a:srgbClr val="09091C"/>
            </a:solidFill>
          </a:ln>
        </p:spPr>
        <p:txBody>
          <a:bodyPr wrap="square" lIns="0" tIns="0" rIns="0" bIns="0" rtlCol="0"/>
          <a:lstStyle/>
          <a:p>
            <a:endParaRPr sz="661"/>
          </a:p>
        </p:txBody>
      </p:sp>
      <p:sp>
        <p:nvSpPr>
          <p:cNvPr id="24" name="object 7">
            <a:extLst>
              <a:ext uri="{FF2B5EF4-FFF2-40B4-BE49-F238E27FC236}">
                <a16:creationId xmlns:a16="http://schemas.microsoft.com/office/drawing/2014/main" id="{94A7DC64-7888-AA42-A002-A8F211EDC582}"/>
              </a:ext>
            </a:extLst>
          </p:cNvPr>
          <p:cNvSpPr txBox="1"/>
          <p:nvPr/>
        </p:nvSpPr>
        <p:spPr>
          <a:xfrm>
            <a:off x="8998402" y="1532503"/>
            <a:ext cx="2583998" cy="3963253"/>
          </a:xfrm>
          <a:prstGeom prst="rect">
            <a:avLst/>
          </a:prstGeom>
        </p:spPr>
        <p:txBody>
          <a:bodyPr vert="horz" wrap="square" lIns="0" tIns="0" rIns="0" bIns="0" rtlCol="0">
            <a:noAutofit/>
          </a:bodyPr>
          <a:lstStyle/>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Tableau Desktop  v9 Qualified Associate</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Tableau Server</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.NET/C#</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Alteryx</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SQL</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Python</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Power BI </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Business Intelligence </a:t>
            </a:r>
            <a:br>
              <a:rPr lang="en-US" sz="1000" dirty="0">
                <a:solidFill>
                  <a:srgbClr val="151527"/>
                </a:solidFill>
                <a:latin typeface="Slalom Sans Light" pitchFamily="2" charset="77"/>
                <a:cs typeface="SlalomSans-Light"/>
              </a:rPr>
            </a:br>
            <a:r>
              <a:rPr lang="en-US" sz="1000" dirty="0">
                <a:solidFill>
                  <a:srgbClr val="151527"/>
                </a:solidFill>
                <a:latin typeface="Slalom Sans Light" pitchFamily="2" charset="77"/>
                <a:cs typeface="SlalomSans-Light"/>
              </a:rPr>
              <a:t>&amp; Analytics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Visual Best Practices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Speaking and Workshops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Proof of Concepts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API Usage</a:t>
            </a:r>
          </a:p>
        </p:txBody>
      </p:sp>
      <p:sp>
        <p:nvSpPr>
          <p:cNvPr id="25" name="object 4">
            <a:extLst>
              <a:ext uri="{FF2B5EF4-FFF2-40B4-BE49-F238E27FC236}">
                <a16:creationId xmlns:a16="http://schemas.microsoft.com/office/drawing/2014/main" id="{8DB1C023-721E-F743-999F-251565CBFDD7}"/>
              </a:ext>
            </a:extLst>
          </p:cNvPr>
          <p:cNvSpPr txBox="1"/>
          <p:nvPr/>
        </p:nvSpPr>
        <p:spPr>
          <a:xfrm>
            <a:off x="609200" y="2250908"/>
            <a:ext cx="3157864" cy="495057"/>
          </a:xfrm>
          <a:prstGeom prst="rect">
            <a:avLst/>
          </a:prstGeom>
        </p:spPr>
        <p:txBody>
          <a:bodyPr vert="horz" wrap="square" lIns="0" tIns="7315" rIns="0" bIns="0" rtlCol="0">
            <a:noAutofit/>
          </a:bodyPr>
          <a:lstStyle/>
          <a:p>
            <a:pPr marL="7700">
              <a:lnSpc>
                <a:spcPct val="130000"/>
              </a:lnSpc>
              <a:spcBef>
                <a:spcPts val="700"/>
              </a:spcBef>
            </a:pPr>
            <a:r>
              <a:rPr lang="en-US" sz="1400" dirty="0">
                <a:solidFill>
                  <a:srgbClr val="151527"/>
                </a:solidFill>
                <a:latin typeface="Slalom Sans Light" pitchFamily="2" charset="77"/>
                <a:cs typeface="Slalom Sans Bold"/>
              </a:rPr>
              <a:t>Consultant</a:t>
            </a:r>
            <a:br>
              <a:rPr lang="en-US" sz="1400" dirty="0">
                <a:solidFill>
                  <a:srgbClr val="151527"/>
                </a:solidFill>
                <a:latin typeface="Slalom Sans Light" pitchFamily="2" charset="77"/>
                <a:cs typeface="Slalom Sans Bold"/>
              </a:rPr>
            </a:br>
            <a:r>
              <a:rPr lang="en-US" sz="1400" dirty="0">
                <a:solidFill>
                  <a:srgbClr val="151527"/>
                </a:solidFill>
                <a:latin typeface="Slalom Sans Light" pitchFamily="2" charset="77"/>
                <a:cs typeface="Slalom Sans Bold"/>
              </a:rPr>
              <a:t>Information Management &amp; Analytics</a:t>
            </a:r>
            <a:endParaRPr lang="en-US" sz="1100" dirty="0">
              <a:solidFill>
                <a:srgbClr val="151527"/>
              </a:solidFill>
              <a:latin typeface="Slalom Sans Light" pitchFamily="2" charset="77"/>
              <a:cs typeface="SlalomSans-Light"/>
            </a:endParaRPr>
          </a:p>
        </p:txBody>
      </p:sp>
    </p:spTree>
    <p:extLst>
      <p:ext uri="{BB962C8B-B14F-4D97-AF65-F5344CB8AC3E}">
        <p14:creationId xmlns:p14="http://schemas.microsoft.com/office/powerpoint/2010/main" val="324758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person and person sitting on a couch with laptops&#10;&#10;Description automatically generated with low confidence">
            <a:extLst>
              <a:ext uri="{FF2B5EF4-FFF2-40B4-BE49-F238E27FC236}">
                <a16:creationId xmlns:a16="http://schemas.microsoft.com/office/drawing/2014/main" id="{65BE61F0-A69D-F44C-A1A5-B5A97C56514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val="0"/>
              </a:ext>
            </a:extLst>
          </a:blip>
          <a:srcRect l="17099" r="17099"/>
          <a:stretch/>
        </p:blipFill>
        <p:spPr/>
      </p:pic>
      <p:sp>
        <p:nvSpPr>
          <p:cNvPr id="22" name="Footer Placeholder 1">
            <a:extLst>
              <a:ext uri="{FF2B5EF4-FFF2-40B4-BE49-F238E27FC236}">
                <a16:creationId xmlns:a16="http://schemas.microsoft.com/office/drawing/2014/main" id="{B861478D-39E7-5E41-BC1F-7C6729A8BD0A}"/>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a:extLst>
              <a:ext uri="{FF2B5EF4-FFF2-40B4-BE49-F238E27FC236}">
                <a16:creationId xmlns:a16="http://schemas.microsoft.com/office/drawing/2014/main" id="{350BAE6C-1A95-8246-BA3D-1F040FA229B9}"/>
              </a:ext>
            </a:extLst>
          </p:cNvPr>
          <p:cNvSpPr>
            <a:spLocks noGrp="1"/>
          </p:cNvSpPr>
          <p:nvPr>
            <p:ph type="sldNum" sz="quarter" idx="12"/>
          </p:nvPr>
        </p:nvSpPr>
        <p:spPr/>
        <p:txBody>
          <a:bodyPr/>
          <a:lstStyle/>
          <a:p>
            <a:fld id="{D89D76C3-A5A9-4168-BE2E-6A3D1757D92E}" type="slidenum">
              <a:rPr lang="en-GB" smtClean="0"/>
              <a:t>44</a:t>
            </a:fld>
            <a:endParaRPr lang="en-GB"/>
          </a:p>
        </p:txBody>
      </p:sp>
      <p:sp>
        <p:nvSpPr>
          <p:cNvPr id="5" name="object 2">
            <a:extLst>
              <a:ext uri="{FF2B5EF4-FFF2-40B4-BE49-F238E27FC236}">
                <a16:creationId xmlns:a16="http://schemas.microsoft.com/office/drawing/2014/main" id="{E470D864-D50F-6040-B604-B11FFD111BBA}"/>
              </a:ext>
            </a:extLst>
          </p:cNvPr>
          <p:cNvSpPr txBox="1"/>
          <p:nvPr/>
        </p:nvSpPr>
        <p:spPr>
          <a:xfrm>
            <a:off x="606020" y="3858270"/>
            <a:ext cx="3419108" cy="420000"/>
          </a:xfrm>
          <a:prstGeom prst="rect">
            <a:avLst/>
          </a:prstGeom>
        </p:spPr>
        <p:txBody>
          <a:bodyPr vert="horz" wrap="square" lIns="0" tIns="7315" rIns="0" bIns="0" rtlCol="0">
            <a:noAutofit/>
          </a:bodyPr>
          <a:lstStyle/>
          <a:p>
            <a:pPr marL="7700" marR="3080">
              <a:lnSpc>
                <a:spcPct val="130000"/>
              </a:lnSpc>
              <a:spcBef>
                <a:spcPts val="700"/>
              </a:spcBef>
            </a:pPr>
            <a:r>
              <a:rPr sz="1100" dirty="0">
                <a:solidFill>
                  <a:srgbClr val="151527"/>
                </a:solidFill>
                <a:latin typeface="Slalom Sans Light" pitchFamily="2" charset="77"/>
                <a:cs typeface="SlalomSans-Light"/>
              </a:rPr>
              <a:t>Slalom brings deep </a:t>
            </a:r>
            <a:r>
              <a:rPr lang="en-US" sz="1100" dirty="0">
                <a:solidFill>
                  <a:srgbClr val="151527"/>
                </a:solidFill>
                <a:latin typeface="Slalom Sans Light" pitchFamily="2" charset="77"/>
                <a:cs typeface="SlalomSans-Light"/>
              </a:rPr>
              <a:t>&lt;industry&gt;</a:t>
            </a:r>
            <a:r>
              <a:rPr sz="1100" dirty="0">
                <a:solidFill>
                  <a:srgbClr val="151527"/>
                </a:solidFill>
                <a:latin typeface="Slalom Sans Light" pitchFamily="2" charset="77"/>
                <a:cs typeface="SlalomSans-Light"/>
              </a:rPr>
              <a:t> experience and the  end-to-end capabilities to realize your goals</a:t>
            </a:r>
            <a:endParaRPr sz="1100" dirty="0">
              <a:latin typeface="Slalom Sans Light" pitchFamily="2" charset="77"/>
              <a:cs typeface="SlalomSans-Light"/>
            </a:endParaRPr>
          </a:p>
        </p:txBody>
      </p:sp>
      <p:sp>
        <p:nvSpPr>
          <p:cNvPr id="6" name="object 3">
            <a:extLst>
              <a:ext uri="{FF2B5EF4-FFF2-40B4-BE49-F238E27FC236}">
                <a16:creationId xmlns:a16="http://schemas.microsoft.com/office/drawing/2014/main" id="{AA0DEA08-CCD4-F54C-934D-C925DE9E6269}"/>
              </a:ext>
            </a:extLst>
          </p:cNvPr>
          <p:cNvSpPr txBox="1"/>
          <p:nvPr/>
        </p:nvSpPr>
        <p:spPr>
          <a:xfrm>
            <a:off x="606021" y="4399149"/>
            <a:ext cx="3488406" cy="1514654"/>
          </a:xfrm>
          <a:prstGeom prst="rect">
            <a:avLst/>
          </a:prstGeom>
        </p:spPr>
        <p:txBody>
          <a:bodyPr vert="horz" wrap="square" lIns="0" tIns="6930" rIns="0" bIns="0" rtlCol="0">
            <a:noAutofit/>
          </a:bodyPr>
          <a:lstStyle/>
          <a:p>
            <a:pPr marL="7700" marR="3080">
              <a:lnSpc>
                <a:spcPct val="130000"/>
              </a:lnSpc>
              <a:spcBef>
                <a:spcPts val="700"/>
              </a:spcBef>
            </a:pPr>
            <a:r>
              <a:rPr sz="900" dirty="0">
                <a:solidFill>
                  <a:srgbClr val="151527"/>
                </a:solidFill>
                <a:latin typeface="Slalom Sans Light" pitchFamily="2" charset="77"/>
                <a:cs typeface="SlalomSans-Light"/>
              </a:rPr>
              <a:t>Slalom has completed more than </a:t>
            </a:r>
            <a:r>
              <a:rPr lang="en-US" sz="900" dirty="0">
                <a:solidFill>
                  <a:srgbClr val="151527"/>
                </a:solidFill>
                <a:latin typeface="Slalom Sans Light" pitchFamily="2" charset="77"/>
                <a:cs typeface="SlalomSans-Light"/>
              </a:rPr>
              <a:t>&lt;X&gt; </a:t>
            </a:r>
            <a:r>
              <a:rPr sz="900" dirty="0">
                <a:solidFill>
                  <a:srgbClr val="151527"/>
                </a:solidFill>
                <a:latin typeface="Slalom Sans Light" pitchFamily="2" charset="77"/>
                <a:cs typeface="SlalomSans-Light"/>
              </a:rPr>
              <a:t>projects in  </a:t>
            </a:r>
            <a:r>
              <a:rPr lang="en-US" sz="900" dirty="0">
                <a:solidFill>
                  <a:srgbClr val="151527"/>
                </a:solidFill>
                <a:latin typeface="Slalom Sans Light" pitchFamily="2" charset="77"/>
                <a:cs typeface="SlalomSans-Light"/>
              </a:rPr>
              <a:t>&lt;location&gt; </a:t>
            </a:r>
            <a:r>
              <a:rPr sz="900" dirty="0">
                <a:solidFill>
                  <a:srgbClr val="151527"/>
                </a:solidFill>
                <a:latin typeface="Slalom Sans Light" pitchFamily="2" charset="77"/>
                <a:cs typeface="SlalomSans-Light"/>
              </a:rPr>
              <a:t>alone</a:t>
            </a:r>
            <a:r>
              <a:rPr lang="en-US" sz="900" dirty="0">
                <a:solidFill>
                  <a:srgbClr val="151527"/>
                </a:solidFill>
                <a:latin typeface="Slalom Sans Light" pitchFamily="2" charset="77"/>
                <a:cs typeface="SlalomSans-Light"/>
              </a:rPr>
              <a:t> </a:t>
            </a:r>
            <a:r>
              <a:rPr sz="900" dirty="0">
                <a:solidFill>
                  <a:srgbClr val="151527"/>
                </a:solidFill>
                <a:latin typeface="Slalom Sans Light" pitchFamily="2" charset="77"/>
                <a:cs typeface="SlalomSans-Light"/>
              </a:rPr>
              <a:t>and has more than </a:t>
            </a:r>
            <a:r>
              <a:rPr lang="en-US" sz="900" dirty="0">
                <a:solidFill>
                  <a:srgbClr val="151527"/>
                </a:solidFill>
                <a:latin typeface="Slalom Sans Light" pitchFamily="2" charset="77"/>
                <a:cs typeface="SlalomSans-Light"/>
              </a:rPr>
              <a:t>&lt;X&gt; </a:t>
            </a:r>
            <a:r>
              <a:rPr sz="900" dirty="0">
                <a:solidFill>
                  <a:srgbClr val="151527"/>
                </a:solidFill>
                <a:latin typeface="Slalom Sans Light" pitchFamily="2" charset="77"/>
                <a:cs typeface="SlalomSans-Light"/>
              </a:rPr>
              <a:t>local consultants with  experience delivering in the </a:t>
            </a:r>
            <a:r>
              <a:rPr lang="en-US" sz="900" dirty="0">
                <a:solidFill>
                  <a:srgbClr val="151527"/>
                </a:solidFill>
                <a:latin typeface="Slalom Sans Light" pitchFamily="2" charset="77"/>
                <a:cs typeface="SlalomSans-Light"/>
              </a:rPr>
              <a:t>&lt;industry&gt; </a:t>
            </a:r>
            <a:r>
              <a:rPr sz="900" dirty="0">
                <a:solidFill>
                  <a:srgbClr val="151527"/>
                </a:solidFill>
                <a:latin typeface="Slalom Sans Light" pitchFamily="2" charset="77"/>
                <a:cs typeface="SlalomSans-Light"/>
              </a:rPr>
              <a:t>industry. Combined with  our national network, we bring the right skills to the challenges  you’re facing.</a:t>
            </a:r>
          </a:p>
          <a:p>
            <a:pPr marL="7700" marR="81235">
              <a:lnSpc>
                <a:spcPct val="130000"/>
              </a:lnSpc>
              <a:spcBef>
                <a:spcPts val="700"/>
              </a:spcBef>
            </a:pPr>
            <a:r>
              <a:rPr sz="900" dirty="0">
                <a:solidFill>
                  <a:srgbClr val="151527"/>
                </a:solidFill>
                <a:latin typeface="Slalom Sans Light" pitchFamily="2" charset="77"/>
                <a:cs typeface="SlalomSans-Light"/>
              </a:rPr>
              <a:t>Slalom’s end to end capabilities allow us to address the  complete solution. Aligning your organization to your strategy,  implementing with you, and leaving your team in a better  position to succeed are core elements or our approach.</a:t>
            </a:r>
          </a:p>
        </p:txBody>
      </p:sp>
      <p:sp>
        <p:nvSpPr>
          <p:cNvPr id="7" name="object 4">
            <a:extLst>
              <a:ext uri="{FF2B5EF4-FFF2-40B4-BE49-F238E27FC236}">
                <a16:creationId xmlns:a16="http://schemas.microsoft.com/office/drawing/2014/main" id="{4127137B-97EA-594E-BDCC-A34987CB9370}"/>
              </a:ext>
            </a:extLst>
          </p:cNvPr>
          <p:cNvSpPr txBox="1"/>
          <p:nvPr/>
        </p:nvSpPr>
        <p:spPr>
          <a:xfrm>
            <a:off x="4332452" y="3858270"/>
            <a:ext cx="3510351" cy="640060"/>
          </a:xfrm>
          <a:prstGeom prst="rect">
            <a:avLst/>
          </a:prstGeom>
        </p:spPr>
        <p:txBody>
          <a:bodyPr vert="horz" wrap="square" lIns="0" tIns="7315" rIns="0" bIns="0" rtlCol="0">
            <a:noAutofit/>
          </a:bodyPr>
          <a:lstStyle/>
          <a:p>
            <a:pPr marL="7700" marR="200200">
              <a:lnSpc>
                <a:spcPct val="130000"/>
              </a:lnSpc>
              <a:spcBef>
                <a:spcPts val="700"/>
              </a:spcBef>
            </a:pPr>
            <a:r>
              <a:rPr sz="1100" dirty="0">
                <a:solidFill>
                  <a:srgbClr val="151527"/>
                </a:solidFill>
                <a:latin typeface="Slalom Sans Light" pitchFamily="2" charset="77"/>
                <a:cs typeface="SlalomSans-Light"/>
              </a:rPr>
              <a:t>Slalom’s local model and _build center approach  allow deep relationships and the ability to scale  quickly</a:t>
            </a:r>
            <a:endParaRPr sz="1100" dirty="0">
              <a:latin typeface="Slalom Sans Light" pitchFamily="2" charset="77"/>
              <a:cs typeface="SlalomSans-Light"/>
            </a:endParaRPr>
          </a:p>
        </p:txBody>
      </p:sp>
      <p:sp>
        <p:nvSpPr>
          <p:cNvPr id="8" name="object 5">
            <a:extLst>
              <a:ext uri="{FF2B5EF4-FFF2-40B4-BE49-F238E27FC236}">
                <a16:creationId xmlns:a16="http://schemas.microsoft.com/office/drawing/2014/main" id="{661D5412-639A-1141-82D7-786894A1010C}"/>
              </a:ext>
            </a:extLst>
          </p:cNvPr>
          <p:cNvSpPr txBox="1"/>
          <p:nvPr/>
        </p:nvSpPr>
        <p:spPr>
          <a:xfrm>
            <a:off x="8063164" y="3858270"/>
            <a:ext cx="3105725" cy="420000"/>
          </a:xfrm>
          <a:prstGeom prst="rect">
            <a:avLst/>
          </a:prstGeom>
        </p:spPr>
        <p:txBody>
          <a:bodyPr vert="horz" wrap="square" lIns="0" tIns="7315" rIns="0" bIns="0" rtlCol="0">
            <a:noAutofit/>
          </a:bodyPr>
          <a:lstStyle/>
          <a:p>
            <a:pPr marL="7700" marR="3080">
              <a:lnSpc>
                <a:spcPct val="130000"/>
              </a:lnSpc>
              <a:spcBef>
                <a:spcPts val="700"/>
              </a:spcBef>
            </a:pPr>
            <a:r>
              <a:rPr sz="1100" dirty="0">
                <a:solidFill>
                  <a:srgbClr val="151527"/>
                </a:solidFill>
                <a:latin typeface="Slalom Sans Light" pitchFamily="2" charset="77"/>
                <a:cs typeface="SlalomSans-Light"/>
              </a:rPr>
              <a:t>Slalom and &lt;client/industry&gt; have a history of  success</a:t>
            </a:r>
            <a:endParaRPr sz="1100" dirty="0">
              <a:latin typeface="Slalom Sans Light" pitchFamily="2" charset="77"/>
              <a:cs typeface="SlalomSans-Light"/>
            </a:endParaRPr>
          </a:p>
        </p:txBody>
      </p:sp>
      <p:sp>
        <p:nvSpPr>
          <p:cNvPr id="9" name="object 6">
            <a:extLst>
              <a:ext uri="{FF2B5EF4-FFF2-40B4-BE49-F238E27FC236}">
                <a16:creationId xmlns:a16="http://schemas.microsoft.com/office/drawing/2014/main" id="{DBE6D3A8-29EF-BD49-85B9-DF60B49AA540}"/>
              </a:ext>
            </a:extLst>
          </p:cNvPr>
          <p:cNvSpPr txBox="1"/>
          <p:nvPr/>
        </p:nvSpPr>
        <p:spPr>
          <a:xfrm>
            <a:off x="8063164" y="4399149"/>
            <a:ext cx="3371754" cy="884738"/>
          </a:xfrm>
          <a:prstGeom prst="rect">
            <a:avLst/>
          </a:prstGeom>
        </p:spPr>
        <p:txBody>
          <a:bodyPr vert="horz" wrap="square" lIns="0" tIns="6930" rIns="0" bIns="0" rtlCol="0">
            <a:noAutofit/>
          </a:bodyPr>
          <a:lstStyle/>
          <a:p>
            <a:pPr marL="7700" marR="3080">
              <a:lnSpc>
                <a:spcPct val="130000"/>
              </a:lnSpc>
              <a:spcBef>
                <a:spcPts val="700"/>
              </a:spcBef>
            </a:pPr>
            <a:r>
              <a:rPr sz="900" dirty="0">
                <a:solidFill>
                  <a:srgbClr val="151527"/>
                </a:solidFill>
                <a:latin typeface="Slalom Sans Light" pitchFamily="2" charset="77"/>
                <a:cs typeface="SlalomSans-Light"/>
              </a:rPr>
              <a:t>Slalom has completed more than &lt;X&gt; projects at &lt;client&gt;. We  understand your business and have a history of successfully  delivering projects which allow you to reach your targeted  outcomes. Our long-term partnership is our focus, and we will  show up as the values-led partner that you expect.</a:t>
            </a:r>
          </a:p>
        </p:txBody>
      </p:sp>
      <p:sp>
        <p:nvSpPr>
          <p:cNvPr id="10" name="object 7">
            <a:extLst>
              <a:ext uri="{FF2B5EF4-FFF2-40B4-BE49-F238E27FC236}">
                <a16:creationId xmlns:a16="http://schemas.microsoft.com/office/drawing/2014/main" id="{A56C91B8-852C-8F40-BA1C-7B6F4579E8B0}"/>
              </a:ext>
            </a:extLst>
          </p:cNvPr>
          <p:cNvSpPr/>
          <p:nvPr/>
        </p:nvSpPr>
        <p:spPr>
          <a:xfrm>
            <a:off x="609441" y="3817213"/>
            <a:ext cx="3508811" cy="0"/>
          </a:xfrm>
          <a:custGeom>
            <a:avLst/>
            <a:gdLst/>
            <a:ahLst/>
            <a:cxnLst/>
            <a:rect l="l" t="t" r="r" b="b"/>
            <a:pathLst>
              <a:path w="5787390">
                <a:moveTo>
                  <a:pt x="0" y="0"/>
                </a:moveTo>
                <a:lnTo>
                  <a:pt x="5786912" y="0"/>
                </a:lnTo>
              </a:path>
            </a:pathLst>
          </a:custGeom>
          <a:ln w="5235">
            <a:solidFill>
              <a:srgbClr val="151527"/>
            </a:solidFill>
          </a:ln>
        </p:spPr>
        <p:txBody>
          <a:bodyPr wrap="square" lIns="0" tIns="0" rIns="0" bIns="0" rtlCol="0">
            <a:noAutofit/>
          </a:bodyPr>
          <a:lstStyle/>
          <a:p>
            <a:endParaRPr sz="661"/>
          </a:p>
        </p:txBody>
      </p:sp>
      <p:sp>
        <p:nvSpPr>
          <p:cNvPr id="11" name="object 8">
            <a:extLst>
              <a:ext uri="{FF2B5EF4-FFF2-40B4-BE49-F238E27FC236}">
                <a16:creationId xmlns:a16="http://schemas.microsoft.com/office/drawing/2014/main" id="{9D16B524-BD52-524D-AA45-C14F60A0AE04}"/>
              </a:ext>
            </a:extLst>
          </p:cNvPr>
          <p:cNvSpPr txBox="1"/>
          <p:nvPr/>
        </p:nvSpPr>
        <p:spPr>
          <a:xfrm>
            <a:off x="601741" y="3528599"/>
            <a:ext cx="1569959" cy="194385"/>
          </a:xfrm>
          <a:prstGeom prst="rect">
            <a:avLst/>
          </a:prstGeom>
        </p:spPr>
        <p:txBody>
          <a:bodyPr vert="horz" wrap="square" lIns="0" tIns="9625" rIns="0" bIns="0" rtlCol="0">
            <a:noAutofit/>
          </a:bodyPr>
          <a:lstStyle/>
          <a:p>
            <a:pPr marL="7700">
              <a:spcBef>
                <a:spcPts val="76"/>
              </a:spcBef>
            </a:pPr>
            <a:r>
              <a:rPr lang="en-US" sz="1200" spc="9">
                <a:solidFill>
                  <a:srgbClr val="151527"/>
                </a:solidFill>
                <a:latin typeface="Slalom Sans Bold"/>
                <a:cs typeface="Slalom Sans Bold"/>
              </a:rPr>
              <a:t>Our</a:t>
            </a:r>
            <a:r>
              <a:rPr lang="en-US" sz="1200" spc="-36">
                <a:solidFill>
                  <a:srgbClr val="151527"/>
                </a:solidFill>
                <a:latin typeface="Slalom Sans Bold"/>
                <a:cs typeface="Slalom Sans Bold"/>
              </a:rPr>
              <a:t> </a:t>
            </a:r>
            <a:r>
              <a:rPr lang="en-US" sz="1200" spc="3">
                <a:solidFill>
                  <a:srgbClr val="151527"/>
                </a:solidFill>
                <a:latin typeface="Slalom Sans Bold"/>
                <a:cs typeface="Slalom Sans Bold"/>
              </a:rPr>
              <a:t>experiences</a:t>
            </a:r>
            <a:endParaRPr sz="1200">
              <a:latin typeface="Slalom Sans"/>
              <a:cs typeface="Slalom Sans"/>
            </a:endParaRPr>
          </a:p>
        </p:txBody>
      </p:sp>
      <p:sp>
        <p:nvSpPr>
          <p:cNvPr id="12" name="object 9">
            <a:extLst>
              <a:ext uri="{FF2B5EF4-FFF2-40B4-BE49-F238E27FC236}">
                <a16:creationId xmlns:a16="http://schemas.microsoft.com/office/drawing/2014/main" id="{475830C8-08B0-4B49-99AD-3276E2F002A0}"/>
              </a:ext>
            </a:extLst>
          </p:cNvPr>
          <p:cNvSpPr/>
          <p:nvPr/>
        </p:nvSpPr>
        <p:spPr>
          <a:xfrm>
            <a:off x="4340152" y="3817213"/>
            <a:ext cx="3508811" cy="0"/>
          </a:xfrm>
          <a:custGeom>
            <a:avLst/>
            <a:gdLst/>
            <a:ahLst/>
            <a:cxnLst/>
            <a:rect l="l" t="t" r="r" b="b"/>
            <a:pathLst>
              <a:path w="5787390">
                <a:moveTo>
                  <a:pt x="0" y="0"/>
                </a:moveTo>
                <a:lnTo>
                  <a:pt x="5786912" y="0"/>
                </a:lnTo>
              </a:path>
            </a:pathLst>
          </a:custGeom>
          <a:ln w="5235">
            <a:solidFill>
              <a:srgbClr val="151527"/>
            </a:solidFill>
          </a:ln>
        </p:spPr>
        <p:txBody>
          <a:bodyPr wrap="square" lIns="0" tIns="0" rIns="0" bIns="0" rtlCol="0">
            <a:noAutofit/>
          </a:bodyPr>
          <a:lstStyle/>
          <a:p>
            <a:endParaRPr sz="661"/>
          </a:p>
        </p:txBody>
      </p:sp>
      <p:sp>
        <p:nvSpPr>
          <p:cNvPr id="13" name="object 10">
            <a:extLst>
              <a:ext uri="{FF2B5EF4-FFF2-40B4-BE49-F238E27FC236}">
                <a16:creationId xmlns:a16="http://schemas.microsoft.com/office/drawing/2014/main" id="{9C257A09-F813-4443-A4FF-B3B364866002}"/>
              </a:ext>
            </a:extLst>
          </p:cNvPr>
          <p:cNvSpPr txBox="1"/>
          <p:nvPr/>
        </p:nvSpPr>
        <p:spPr>
          <a:xfrm>
            <a:off x="4332452" y="3528599"/>
            <a:ext cx="1284330" cy="194385"/>
          </a:xfrm>
          <a:prstGeom prst="rect">
            <a:avLst/>
          </a:prstGeom>
        </p:spPr>
        <p:txBody>
          <a:bodyPr vert="horz" wrap="square" lIns="0" tIns="9625" rIns="0" bIns="0" rtlCol="0">
            <a:noAutofit/>
          </a:bodyPr>
          <a:lstStyle/>
          <a:p>
            <a:pPr marL="7700">
              <a:spcBef>
                <a:spcPts val="76"/>
              </a:spcBef>
            </a:pPr>
            <a:r>
              <a:rPr lang="en-US" sz="1200" b="1" spc="9">
                <a:solidFill>
                  <a:srgbClr val="151527"/>
                </a:solidFill>
                <a:latin typeface="Slalom Sans Bold" pitchFamily="2" charset="77"/>
                <a:cs typeface="Slalom Sans Bold"/>
              </a:rPr>
              <a:t>Our</a:t>
            </a:r>
            <a:r>
              <a:rPr lang="en-US" sz="1200" b="1" spc="-39">
                <a:solidFill>
                  <a:srgbClr val="151527"/>
                </a:solidFill>
                <a:latin typeface="Slalom Sans Bold" pitchFamily="2" charset="77"/>
                <a:cs typeface="Slalom Sans Bold"/>
              </a:rPr>
              <a:t> </a:t>
            </a:r>
            <a:r>
              <a:rPr lang="en-US" sz="1200" b="1" spc="6">
                <a:solidFill>
                  <a:srgbClr val="151527"/>
                </a:solidFill>
                <a:latin typeface="Slalom Sans Bold" pitchFamily="2" charset="77"/>
                <a:cs typeface="Slalom Sans Bold"/>
              </a:rPr>
              <a:t>teams</a:t>
            </a:r>
            <a:endParaRPr lang="en-US" sz="1200" b="1">
              <a:latin typeface="Slalom Sans Bold" pitchFamily="2" charset="77"/>
              <a:cs typeface="Slalom Sans Bold"/>
            </a:endParaRPr>
          </a:p>
        </p:txBody>
      </p:sp>
      <p:sp>
        <p:nvSpPr>
          <p:cNvPr id="14" name="object 11">
            <a:extLst>
              <a:ext uri="{FF2B5EF4-FFF2-40B4-BE49-F238E27FC236}">
                <a16:creationId xmlns:a16="http://schemas.microsoft.com/office/drawing/2014/main" id="{F45C86B4-5350-464C-BC0E-24CF4C4AE391}"/>
              </a:ext>
            </a:extLst>
          </p:cNvPr>
          <p:cNvSpPr/>
          <p:nvPr/>
        </p:nvSpPr>
        <p:spPr>
          <a:xfrm>
            <a:off x="8070863" y="3817213"/>
            <a:ext cx="3508811" cy="0"/>
          </a:xfrm>
          <a:custGeom>
            <a:avLst/>
            <a:gdLst/>
            <a:ahLst/>
            <a:cxnLst/>
            <a:rect l="l" t="t" r="r" b="b"/>
            <a:pathLst>
              <a:path w="5787390">
                <a:moveTo>
                  <a:pt x="0" y="0"/>
                </a:moveTo>
                <a:lnTo>
                  <a:pt x="5786912" y="0"/>
                </a:lnTo>
              </a:path>
            </a:pathLst>
          </a:custGeom>
          <a:ln w="5235">
            <a:solidFill>
              <a:srgbClr val="151527"/>
            </a:solidFill>
          </a:ln>
        </p:spPr>
        <p:txBody>
          <a:bodyPr wrap="square" lIns="0" tIns="0" rIns="0" bIns="0" rtlCol="0">
            <a:noAutofit/>
          </a:bodyPr>
          <a:lstStyle/>
          <a:p>
            <a:endParaRPr sz="661"/>
          </a:p>
        </p:txBody>
      </p:sp>
      <p:sp>
        <p:nvSpPr>
          <p:cNvPr id="15" name="object 12">
            <a:extLst>
              <a:ext uri="{FF2B5EF4-FFF2-40B4-BE49-F238E27FC236}">
                <a16:creationId xmlns:a16="http://schemas.microsoft.com/office/drawing/2014/main" id="{97E65D44-AB80-E24C-ADF9-F6E6CED2A187}"/>
              </a:ext>
            </a:extLst>
          </p:cNvPr>
          <p:cNvSpPr txBox="1"/>
          <p:nvPr/>
        </p:nvSpPr>
        <p:spPr>
          <a:xfrm>
            <a:off x="8063163" y="3528599"/>
            <a:ext cx="1940392" cy="194385"/>
          </a:xfrm>
          <a:prstGeom prst="rect">
            <a:avLst/>
          </a:prstGeom>
        </p:spPr>
        <p:txBody>
          <a:bodyPr vert="horz" wrap="square" lIns="0" tIns="9625" rIns="0" bIns="0" rtlCol="0">
            <a:noAutofit/>
          </a:bodyPr>
          <a:lstStyle/>
          <a:p>
            <a:pPr marL="7700">
              <a:spcBef>
                <a:spcPts val="76"/>
              </a:spcBef>
            </a:pPr>
            <a:r>
              <a:rPr lang="en-US" sz="1200" b="1" spc="9">
                <a:solidFill>
                  <a:srgbClr val="151527"/>
                </a:solidFill>
                <a:latin typeface="Slalom Sans Bold" pitchFamily="2" charset="77"/>
                <a:cs typeface="Slalom Sans Bold"/>
              </a:rPr>
              <a:t>Our</a:t>
            </a:r>
            <a:r>
              <a:rPr lang="en-US" sz="1200" b="1" spc="-33">
                <a:solidFill>
                  <a:srgbClr val="151527"/>
                </a:solidFill>
                <a:latin typeface="Slalom Sans Bold" pitchFamily="2" charset="77"/>
                <a:cs typeface="Slalom Sans Bold"/>
              </a:rPr>
              <a:t> </a:t>
            </a:r>
            <a:r>
              <a:rPr lang="en-US" sz="1200" b="1" spc="6">
                <a:solidFill>
                  <a:srgbClr val="151527"/>
                </a:solidFill>
                <a:latin typeface="Slalom Sans Bold" pitchFamily="2" charset="77"/>
                <a:cs typeface="Slalom Sans Bold"/>
              </a:rPr>
              <a:t>partnership</a:t>
            </a:r>
            <a:endParaRPr lang="en-US" sz="1200" b="1">
              <a:latin typeface="Slalom Sans Bold" pitchFamily="2" charset="77"/>
              <a:cs typeface="Slalom Sans Bold"/>
            </a:endParaRPr>
          </a:p>
        </p:txBody>
      </p:sp>
      <p:sp>
        <p:nvSpPr>
          <p:cNvPr id="16" name="object 13">
            <a:extLst>
              <a:ext uri="{FF2B5EF4-FFF2-40B4-BE49-F238E27FC236}">
                <a16:creationId xmlns:a16="http://schemas.microsoft.com/office/drawing/2014/main" id="{FB0209C2-E8E7-D943-97E8-4F52E1C5BED6}"/>
              </a:ext>
            </a:extLst>
          </p:cNvPr>
          <p:cNvSpPr txBox="1">
            <a:spLocks/>
          </p:cNvSpPr>
          <p:nvPr/>
        </p:nvSpPr>
        <p:spPr>
          <a:xfrm>
            <a:off x="606021" y="937579"/>
            <a:ext cx="2767703" cy="1670342"/>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5390">
              <a:spcBef>
                <a:spcPts val="58"/>
              </a:spcBef>
            </a:pPr>
            <a:r>
              <a:rPr lang="en-US" sz="4002" spc="-150" dirty="0">
                <a:solidFill>
                  <a:srgbClr val="09091C"/>
                </a:solidFill>
              </a:rPr>
              <a:t>Why Slalom  is the right  partner</a:t>
            </a:r>
            <a:endParaRPr lang="en-US" sz="4002" spc="-150" dirty="0"/>
          </a:p>
        </p:txBody>
      </p:sp>
      <p:sp>
        <p:nvSpPr>
          <p:cNvPr id="17" name="object 6">
            <a:extLst>
              <a:ext uri="{FF2B5EF4-FFF2-40B4-BE49-F238E27FC236}">
                <a16:creationId xmlns:a16="http://schemas.microsoft.com/office/drawing/2014/main" id="{64B6317D-F839-8046-9A94-0CCFDA687768}"/>
              </a:ext>
            </a:extLst>
          </p:cNvPr>
          <p:cNvSpPr txBox="1"/>
          <p:nvPr/>
        </p:nvSpPr>
        <p:spPr>
          <a:xfrm>
            <a:off x="4340152" y="4652508"/>
            <a:ext cx="3371754" cy="1694704"/>
          </a:xfrm>
          <a:prstGeom prst="rect">
            <a:avLst/>
          </a:prstGeom>
        </p:spPr>
        <p:txBody>
          <a:bodyPr vert="horz" wrap="square" lIns="0" tIns="6930" rIns="0" bIns="0" rtlCol="0">
            <a:noAutofit/>
          </a:bodyPr>
          <a:lstStyle/>
          <a:p>
            <a:pPr marL="7700" marR="3080">
              <a:lnSpc>
                <a:spcPct val="130000"/>
              </a:lnSpc>
              <a:spcBef>
                <a:spcPts val="700"/>
              </a:spcBef>
            </a:pPr>
            <a:r>
              <a:rPr lang="en-US" sz="900" dirty="0">
                <a:solidFill>
                  <a:srgbClr val="151527"/>
                </a:solidFill>
                <a:latin typeface="Slalom Sans Light" pitchFamily="2" charset="77"/>
                <a:cs typeface="SlalomSans-Light"/>
              </a:rPr>
              <a:t>Slalom’s local model means our leadership team is always  engaged and available. We work to create one of the best  cultures anywhere which results in happy team members who do  amazing work. We’re fortunate to be consistently honored as a  best place to work.</a:t>
            </a:r>
            <a:endParaRPr lang="en-US" sz="900" dirty="0">
              <a:latin typeface="Slalom Sans Light" pitchFamily="2" charset="77"/>
              <a:cs typeface="SlalomSans-Light"/>
            </a:endParaRPr>
          </a:p>
          <a:p>
            <a:pPr marL="7700" marR="35805">
              <a:lnSpc>
                <a:spcPct val="130000"/>
              </a:lnSpc>
              <a:spcBef>
                <a:spcPts val="700"/>
              </a:spcBef>
            </a:pPr>
            <a:r>
              <a:rPr lang="en-US" sz="900" dirty="0">
                <a:solidFill>
                  <a:srgbClr val="151527"/>
                </a:solidFill>
                <a:latin typeface="Slalom Sans Light" pitchFamily="2" charset="77"/>
                <a:cs typeface="SlalomSans-Light"/>
              </a:rPr>
              <a:t>Our global model allows us to scale teams quickly to deliver  innovative solutions at a rapid pace. This team also allows us to  share experiences from the largest, fastest, and most innovative  companies within and outside the industry.</a:t>
            </a:r>
            <a:endParaRPr lang="en-US" sz="900" dirty="0">
              <a:latin typeface="Slalom Sans Light" pitchFamily="2" charset="77"/>
              <a:cs typeface="SlalomSans-Light"/>
            </a:endParaRPr>
          </a:p>
        </p:txBody>
      </p:sp>
      <p:sp>
        <p:nvSpPr>
          <p:cNvPr id="18" name="object 4">
            <a:extLst>
              <a:ext uri="{FF2B5EF4-FFF2-40B4-BE49-F238E27FC236}">
                <a16:creationId xmlns:a16="http://schemas.microsoft.com/office/drawing/2014/main" id="{3E09C0AC-107A-0E4B-8183-FA82D704672D}"/>
              </a:ext>
            </a:extLst>
          </p:cNvPr>
          <p:cNvSpPr txBox="1">
            <a:spLocks/>
          </p:cNvSpPr>
          <p:nvPr/>
        </p:nvSpPr>
        <p:spPr>
          <a:xfrm>
            <a:off x="4328794" y="897030"/>
            <a:ext cx="1851290"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t>83.19</a:t>
            </a:r>
          </a:p>
          <a:p>
            <a:pPr marL="7700" marR="3080">
              <a:lnSpc>
                <a:spcPct val="130000"/>
              </a:lnSpc>
              <a:spcBef>
                <a:spcPts val="700"/>
              </a:spcBef>
            </a:pPr>
            <a:r>
              <a:rPr lang="en-US" sz="1400" spc="0">
                <a:latin typeface="Slalom Sans Light" pitchFamily="2" charset="77"/>
              </a:rPr>
              <a:t>Customer love score</a:t>
            </a:r>
          </a:p>
        </p:txBody>
      </p:sp>
      <p:sp>
        <p:nvSpPr>
          <p:cNvPr id="19" name="object 16">
            <a:extLst>
              <a:ext uri="{FF2B5EF4-FFF2-40B4-BE49-F238E27FC236}">
                <a16:creationId xmlns:a16="http://schemas.microsoft.com/office/drawing/2014/main" id="{B78AAE5B-DAFB-4142-8E56-EA5E019FAD15}"/>
              </a:ext>
            </a:extLst>
          </p:cNvPr>
          <p:cNvSpPr/>
          <p:nvPr/>
        </p:nvSpPr>
        <p:spPr>
          <a:xfrm flipV="1">
            <a:off x="4328793" y="1578699"/>
            <a:ext cx="1652577" cy="45719"/>
          </a:xfrm>
          <a:custGeom>
            <a:avLst/>
            <a:gdLst/>
            <a:ahLst/>
            <a:cxnLst/>
            <a:rect l="l" t="t" r="r" b="b"/>
            <a:pathLst>
              <a:path w="2707004">
                <a:moveTo>
                  <a:pt x="0" y="0"/>
                </a:moveTo>
                <a:lnTo>
                  <a:pt x="2706912" y="0"/>
                </a:lnTo>
              </a:path>
            </a:pathLst>
          </a:custGeom>
          <a:ln w="8282">
            <a:solidFill>
              <a:schemeClr val="accent2"/>
            </a:solidFill>
          </a:ln>
        </p:spPr>
        <p:txBody>
          <a:bodyPr wrap="square" lIns="0" tIns="0" rIns="0" bIns="0" rtlCol="0">
            <a:noAutofit/>
          </a:bodyPr>
          <a:lstStyle/>
          <a:p>
            <a:endParaRPr sz="661">
              <a:solidFill>
                <a:schemeClr val="accent2"/>
              </a:solidFill>
              <a:highlight>
                <a:srgbClr val="FFFF00"/>
              </a:highlight>
            </a:endParaRPr>
          </a:p>
        </p:txBody>
      </p:sp>
      <p:sp>
        <p:nvSpPr>
          <p:cNvPr id="20" name="object 4">
            <a:extLst>
              <a:ext uri="{FF2B5EF4-FFF2-40B4-BE49-F238E27FC236}">
                <a16:creationId xmlns:a16="http://schemas.microsoft.com/office/drawing/2014/main" id="{0634236A-6D42-6846-9BC5-9DE30117AAC4}"/>
              </a:ext>
            </a:extLst>
          </p:cNvPr>
          <p:cNvSpPr txBox="1">
            <a:spLocks/>
          </p:cNvSpPr>
          <p:nvPr/>
        </p:nvSpPr>
        <p:spPr>
          <a:xfrm>
            <a:off x="4328794" y="2074189"/>
            <a:ext cx="1851290"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t>24</a:t>
            </a:r>
          </a:p>
          <a:p>
            <a:pPr marL="7700" marR="3080">
              <a:lnSpc>
                <a:spcPct val="130000"/>
              </a:lnSpc>
              <a:spcBef>
                <a:spcPts val="700"/>
              </a:spcBef>
            </a:pPr>
            <a:r>
              <a:rPr lang="en-US" sz="1400" spc="0">
                <a:latin typeface="Slalom Sans Light" pitchFamily="2" charset="77"/>
              </a:rPr>
              <a:t>Clients in 2020</a:t>
            </a:r>
          </a:p>
        </p:txBody>
      </p:sp>
      <p:sp>
        <p:nvSpPr>
          <p:cNvPr id="21" name="object 16">
            <a:extLst>
              <a:ext uri="{FF2B5EF4-FFF2-40B4-BE49-F238E27FC236}">
                <a16:creationId xmlns:a16="http://schemas.microsoft.com/office/drawing/2014/main" id="{E21BF6A8-6E1D-2146-9E3C-4AB0EA06264E}"/>
              </a:ext>
            </a:extLst>
          </p:cNvPr>
          <p:cNvSpPr/>
          <p:nvPr/>
        </p:nvSpPr>
        <p:spPr>
          <a:xfrm flipV="1">
            <a:off x="4328793" y="2755858"/>
            <a:ext cx="1652577" cy="45719"/>
          </a:xfrm>
          <a:custGeom>
            <a:avLst/>
            <a:gdLst/>
            <a:ahLst/>
            <a:cxnLst/>
            <a:rect l="l" t="t" r="r" b="b"/>
            <a:pathLst>
              <a:path w="2707004">
                <a:moveTo>
                  <a:pt x="0" y="0"/>
                </a:moveTo>
                <a:lnTo>
                  <a:pt x="2706912" y="0"/>
                </a:lnTo>
              </a:path>
            </a:pathLst>
          </a:custGeom>
          <a:ln w="8282">
            <a:solidFill>
              <a:schemeClr val="accent2"/>
            </a:solidFill>
          </a:ln>
        </p:spPr>
        <p:txBody>
          <a:bodyPr wrap="square" lIns="0" tIns="0" rIns="0" bIns="0" rtlCol="0">
            <a:noAutofit/>
          </a:bodyPr>
          <a:lstStyle/>
          <a:p>
            <a:endParaRPr sz="661">
              <a:solidFill>
                <a:schemeClr val="accent2"/>
              </a:solidFill>
              <a:highlight>
                <a:srgbClr val="FFFF00"/>
              </a:highlight>
            </a:endParaRPr>
          </a:p>
        </p:txBody>
      </p:sp>
    </p:spTree>
    <p:extLst>
      <p:ext uri="{BB962C8B-B14F-4D97-AF65-F5344CB8AC3E}">
        <p14:creationId xmlns:p14="http://schemas.microsoft.com/office/powerpoint/2010/main" val="914314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38340B02-2C78-0E4B-B8B0-6266B09BB74B}"/>
              </a:ext>
            </a:extLst>
          </p:cNvPr>
          <p:cNvSpPr>
            <a:spLocks noGrp="1"/>
          </p:cNvSpPr>
          <p:nvPr>
            <p:ph type="chart" sz="quarter" idx="13"/>
          </p:nvPr>
        </p:nvSpPr>
        <p:spPr/>
      </p:sp>
      <p:sp>
        <p:nvSpPr>
          <p:cNvPr id="8" name="Footer Placeholder 1">
            <a:extLst>
              <a:ext uri="{FF2B5EF4-FFF2-40B4-BE49-F238E27FC236}">
                <a16:creationId xmlns:a16="http://schemas.microsoft.com/office/drawing/2014/main" id="{0E2F8D54-EF54-8E4D-8540-BD67AE6DE643}"/>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45</a:t>
            </a:fld>
            <a:endParaRPr lang="en-GB"/>
          </a:p>
        </p:txBody>
      </p:sp>
      <p:sp>
        <p:nvSpPr>
          <p:cNvPr id="5" name="object 2"/>
          <p:cNvSpPr txBox="1"/>
          <p:nvPr/>
        </p:nvSpPr>
        <p:spPr>
          <a:xfrm>
            <a:off x="601740" y="3194484"/>
            <a:ext cx="4051540"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263315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a:extLst>
              <a:ext uri="{FF2B5EF4-FFF2-40B4-BE49-F238E27FC236}">
                <a16:creationId xmlns:a16="http://schemas.microsoft.com/office/drawing/2014/main" id="{69D39BFD-1C7A-EC41-898B-2EBCA6DD6EF8}"/>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46</a:t>
            </a:fld>
            <a:endParaRPr lang="en-GB"/>
          </a:p>
        </p:txBody>
      </p:sp>
      <p:sp>
        <p:nvSpPr>
          <p:cNvPr id="5" name="object 2"/>
          <p:cNvSpPr txBox="1"/>
          <p:nvPr/>
        </p:nvSpPr>
        <p:spPr>
          <a:xfrm>
            <a:off x="601740" y="3194484"/>
            <a:ext cx="4193780"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dirty="0">
                <a:solidFill>
                  <a:srgbClr val="09091C"/>
                </a:solidFill>
              </a:rPr>
              <a:t>Charts and graphs slide. (Recommend 15-40 characters)</a:t>
            </a:r>
            <a:endParaRPr lang="en-US" sz="3300" spc="0" dirty="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8" name="Chart 7">
            <a:extLst>
              <a:ext uri="{FF2B5EF4-FFF2-40B4-BE49-F238E27FC236}">
                <a16:creationId xmlns:a16="http://schemas.microsoft.com/office/drawing/2014/main" id="{CD925279-6F2F-804E-894F-64F62F9FD80B}"/>
              </a:ext>
            </a:extLst>
          </p:cNvPr>
          <p:cNvGraphicFramePr/>
          <p:nvPr>
            <p:extLst>
              <p:ext uri="{D42A27DB-BD31-4B8C-83A1-F6EECF244321}">
                <p14:modId xmlns:p14="http://schemas.microsoft.com/office/powerpoint/2010/main" val="3902024812"/>
              </p:ext>
            </p:extLst>
          </p:nvPr>
        </p:nvGraphicFramePr>
        <p:xfrm>
          <a:off x="6205508" y="1079872"/>
          <a:ext cx="5374094" cy="5168528"/>
        </p:xfrm>
        <a:graphic>
          <a:graphicData uri="http://schemas.openxmlformats.org/drawingml/2006/chart">
            <c:chart xmlns:c="http://schemas.openxmlformats.org/drawingml/2006/chart" xmlns:r="http://schemas.openxmlformats.org/officeDocument/2006/relationships" r:id="rId2"/>
          </a:graphicData>
        </a:graphic>
      </p:graphicFrame>
      <p:sp>
        <p:nvSpPr>
          <p:cNvPr id="9" name="object 4">
            <a:extLst>
              <a:ext uri="{FF2B5EF4-FFF2-40B4-BE49-F238E27FC236}">
                <a16:creationId xmlns:a16="http://schemas.microsoft.com/office/drawing/2014/main" id="{88CE59A2-4E74-3243-B99F-B1EF205A7412}"/>
              </a:ext>
            </a:extLst>
          </p:cNvPr>
          <p:cNvSpPr txBox="1">
            <a:spLocks/>
          </p:cNvSpPr>
          <p:nvPr/>
        </p:nvSpPr>
        <p:spPr>
          <a:xfrm>
            <a:off x="7734208" y="2970487"/>
            <a:ext cx="2217844" cy="150510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3200" spc="0">
                <a:solidFill>
                  <a:srgbClr val="09091C"/>
                </a:solidFill>
              </a:rPr>
              <a:t>75%</a:t>
            </a:r>
          </a:p>
          <a:p>
            <a:pPr marL="7700" marR="3080" algn="ctr">
              <a:lnSpc>
                <a:spcPct val="100200"/>
              </a:lnSpc>
              <a:spcBef>
                <a:spcPts val="58"/>
              </a:spcBef>
              <a:tabLst>
                <a:tab pos="1064141" algn="l"/>
              </a:tabLst>
            </a:pPr>
            <a:r>
              <a:rPr lang="en-US" sz="1200" spc="0" err="1">
                <a:solidFill>
                  <a:srgbClr val="09091C"/>
                </a:solidFill>
              </a:rPr>
              <a:t>Subheadline</a:t>
            </a:r>
            <a:endParaRPr lang="en-US" sz="1200" spc="0"/>
          </a:p>
        </p:txBody>
      </p:sp>
    </p:spTree>
    <p:extLst>
      <p:ext uri="{BB962C8B-B14F-4D97-AF65-F5344CB8AC3E}">
        <p14:creationId xmlns:p14="http://schemas.microsoft.com/office/powerpoint/2010/main" val="1901162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1477BACE-9B14-1546-811A-0B67E0E7978C}"/>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47</a:t>
            </a:fld>
            <a:endParaRPr lang="en-GB"/>
          </a:p>
        </p:txBody>
      </p:sp>
      <p:sp>
        <p:nvSpPr>
          <p:cNvPr id="5" name="object 2"/>
          <p:cNvSpPr txBox="1"/>
          <p:nvPr/>
        </p:nvSpPr>
        <p:spPr>
          <a:xfrm>
            <a:off x="601740" y="3194484"/>
            <a:ext cx="4193780"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8" name="Chart 7">
            <a:extLst>
              <a:ext uri="{FF2B5EF4-FFF2-40B4-BE49-F238E27FC236}">
                <a16:creationId xmlns:a16="http://schemas.microsoft.com/office/drawing/2014/main" id="{CD925279-6F2F-804E-894F-64F62F9FD80B}"/>
              </a:ext>
            </a:extLst>
          </p:cNvPr>
          <p:cNvGraphicFramePr/>
          <p:nvPr>
            <p:extLst>
              <p:ext uri="{D42A27DB-BD31-4B8C-83A1-F6EECF244321}">
                <p14:modId xmlns:p14="http://schemas.microsoft.com/office/powerpoint/2010/main" val="3103613370"/>
              </p:ext>
            </p:extLst>
          </p:nvPr>
        </p:nvGraphicFramePr>
        <p:xfrm>
          <a:off x="6286500" y="1366105"/>
          <a:ext cx="4648200" cy="4470400"/>
        </p:xfrm>
        <a:graphic>
          <a:graphicData uri="http://schemas.openxmlformats.org/drawingml/2006/chart">
            <c:chart xmlns:c="http://schemas.openxmlformats.org/drawingml/2006/chart" xmlns:r="http://schemas.openxmlformats.org/officeDocument/2006/relationships" r:id="rId2"/>
          </a:graphicData>
        </a:graphic>
      </p:graphicFrame>
      <p:sp>
        <p:nvSpPr>
          <p:cNvPr id="11" name="object 2">
            <a:extLst>
              <a:ext uri="{FF2B5EF4-FFF2-40B4-BE49-F238E27FC236}">
                <a16:creationId xmlns:a16="http://schemas.microsoft.com/office/drawing/2014/main" id="{94231FA1-0DBA-EF4A-A58D-F42C21591256}"/>
              </a:ext>
            </a:extLst>
          </p:cNvPr>
          <p:cNvSpPr txBox="1"/>
          <p:nvPr/>
        </p:nvSpPr>
        <p:spPr>
          <a:xfrm>
            <a:off x="1015981" y="4349719"/>
            <a:ext cx="1758859" cy="1341468"/>
          </a:xfrm>
          <a:prstGeom prst="rect">
            <a:avLst/>
          </a:prstGeom>
        </p:spPr>
        <p:txBody>
          <a:bodyPr vert="horz" wrap="square" lIns="0" tIns="7700" rIns="0" bIns="0" rtlCol="0">
            <a:noAutofit/>
          </a:bodyPr>
          <a:lstStyle/>
          <a:p>
            <a:pPr marL="7700" marR="3080">
              <a:lnSpc>
                <a:spcPct val="130000"/>
              </a:lnSpc>
              <a:spcBef>
                <a:spcPts val="700"/>
              </a:spcBef>
            </a:pPr>
            <a:r>
              <a:rPr lang="en-US" sz="1200" dirty="0">
                <a:latin typeface="Slalom Sans Light" pitchFamily="2" charset="77"/>
                <a:cs typeface="SlalomSans-Light"/>
              </a:rPr>
              <a:t>Item one</a:t>
            </a:r>
          </a:p>
          <a:p>
            <a:pPr marL="7700" marR="3080">
              <a:lnSpc>
                <a:spcPct val="130000"/>
              </a:lnSpc>
              <a:spcBef>
                <a:spcPts val="700"/>
              </a:spcBef>
            </a:pPr>
            <a:r>
              <a:rPr lang="en-US" sz="1200" dirty="0">
                <a:latin typeface="Slalom Sans Light" pitchFamily="2" charset="77"/>
                <a:cs typeface="SlalomSans-Light"/>
              </a:rPr>
              <a:t>Item two</a:t>
            </a:r>
          </a:p>
          <a:p>
            <a:pPr marL="7700" marR="3080">
              <a:lnSpc>
                <a:spcPct val="130000"/>
              </a:lnSpc>
              <a:spcBef>
                <a:spcPts val="700"/>
              </a:spcBef>
            </a:pPr>
            <a:r>
              <a:rPr lang="en-US" sz="1200" dirty="0">
                <a:latin typeface="Slalom Sans Light" pitchFamily="2" charset="77"/>
                <a:cs typeface="SlalomSans-Light"/>
              </a:rPr>
              <a:t>Item three</a:t>
            </a:r>
          </a:p>
          <a:p>
            <a:pPr marL="7700" marR="3080">
              <a:lnSpc>
                <a:spcPct val="130000"/>
              </a:lnSpc>
              <a:spcBef>
                <a:spcPts val="700"/>
              </a:spcBef>
            </a:pPr>
            <a:r>
              <a:rPr lang="en-US" sz="1200" dirty="0">
                <a:latin typeface="Slalom Sans Light" pitchFamily="2" charset="77"/>
                <a:cs typeface="SlalomSans-Light"/>
              </a:rPr>
              <a:t>Item four</a:t>
            </a:r>
          </a:p>
        </p:txBody>
      </p:sp>
      <p:sp>
        <p:nvSpPr>
          <p:cNvPr id="6" name="Oval 5">
            <a:extLst>
              <a:ext uri="{FF2B5EF4-FFF2-40B4-BE49-F238E27FC236}">
                <a16:creationId xmlns:a16="http://schemas.microsoft.com/office/drawing/2014/main" id="{DA515F21-B2B1-EA46-95D5-75BC88BBCE39}"/>
              </a:ext>
            </a:extLst>
          </p:cNvPr>
          <p:cNvSpPr/>
          <p:nvPr/>
        </p:nvSpPr>
        <p:spPr>
          <a:xfrm>
            <a:off x="604565" y="4447082"/>
            <a:ext cx="117423" cy="1174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3" name="Oval 12">
            <a:extLst>
              <a:ext uri="{FF2B5EF4-FFF2-40B4-BE49-F238E27FC236}">
                <a16:creationId xmlns:a16="http://schemas.microsoft.com/office/drawing/2014/main" id="{1A799079-EE53-F343-8D60-7CDB2D8C7798}"/>
              </a:ext>
            </a:extLst>
          </p:cNvPr>
          <p:cNvSpPr/>
          <p:nvPr/>
        </p:nvSpPr>
        <p:spPr>
          <a:xfrm>
            <a:off x="604565" y="5084944"/>
            <a:ext cx="117423" cy="1174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4" name="Oval 13">
            <a:extLst>
              <a:ext uri="{FF2B5EF4-FFF2-40B4-BE49-F238E27FC236}">
                <a16:creationId xmlns:a16="http://schemas.microsoft.com/office/drawing/2014/main" id="{4A6845BE-6335-BF4E-8CD3-9651A0BB39D5}"/>
              </a:ext>
            </a:extLst>
          </p:cNvPr>
          <p:cNvSpPr/>
          <p:nvPr/>
        </p:nvSpPr>
        <p:spPr>
          <a:xfrm>
            <a:off x="604565" y="4766013"/>
            <a:ext cx="117423" cy="11742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5" name="Oval 14">
            <a:extLst>
              <a:ext uri="{FF2B5EF4-FFF2-40B4-BE49-F238E27FC236}">
                <a16:creationId xmlns:a16="http://schemas.microsoft.com/office/drawing/2014/main" id="{B3A5084A-7C5C-4141-8287-7AF59DB7CB08}"/>
              </a:ext>
            </a:extLst>
          </p:cNvPr>
          <p:cNvSpPr/>
          <p:nvPr/>
        </p:nvSpPr>
        <p:spPr>
          <a:xfrm>
            <a:off x="604565" y="5403875"/>
            <a:ext cx="117423" cy="1174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6" name="object 4">
            <a:extLst>
              <a:ext uri="{FF2B5EF4-FFF2-40B4-BE49-F238E27FC236}">
                <a16:creationId xmlns:a16="http://schemas.microsoft.com/office/drawing/2014/main" id="{330A2946-AA75-7B42-B469-D0D43E75C421}"/>
              </a:ext>
            </a:extLst>
          </p:cNvPr>
          <p:cNvSpPr txBox="1">
            <a:spLocks/>
          </p:cNvSpPr>
          <p:nvPr/>
        </p:nvSpPr>
        <p:spPr>
          <a:xfrm>
            <a:off x="7137402" y="1041888"/>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rgbClr val="09091C"/>
                </a:solidFill>
                <a:latin typeface="Slalom Sans Light" pitchFamily="2" charset="0"/>
              </a:rPr>
              <a:t>XX%</a:t>
            </a:r>
            <a:endParaRPr lang="en-US" sz="2000" spc="0">
              <a:latin typeface="Slalom Sans Light" pitchFamily="2" charset="0"/>
            </a:endParaRPr>
          </a:p>
        </p:txBody>
      </p:sp>
      <p:sp>
        <p:nvSpPr>
          <p:cNvPr id="17" name="object 4">
            <a:extLst>
              <a:ext uri="{FF2B5EF4-FFF2-40B4-BE49-F238E27FC236}">
                <a16:creationId xmlns:a16="http://schemas.microsoft.com/office/drawing/2014/main" id="{DDAAAACC-A02F-D544-8934-B3BC031744C2}"/>
              </a:ext>
            </a:extLst>
          </p:cNvPr>
          <p:cNvSpPr txBox="1">
            <a:spLocks/>
          </p:cNvSpPr>
          <p:nvPr/>
        </p:nvSpPr>
        <p:spPr>
          <a:xfrm>
            <a:off x="5957900" y="1928806"/>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rgbClr val="09091C"/>
                </a:solidFill>
                <a:latin typeface="Slalom Sans Light" pitchFamily="2" charset="0"/>
              </a:rPr>
              <a:t>XX%</a:t>
            </a:r>
            <a:endParaRPr lang="en-US" sz="2000" spc="0">
              <a:latin typeface="Slalom Sans Light" pitchFamily="2" charset="0"/>
            </a:endParaRPr>
          </a:p>
        </p:txBody>
      </p:sp>
      <p:sp>
        <p:nvSpPr>
          <p:cNvPr id="18" name="object 4">
            <a:extLst>
              <a:ext uri="{FF2B5EF4-FFF2-40B4-BE49-F238E27FC236}">
                <a16:creationId xmlns:a16="http://schemas.microsoft.com/office/drawing/2014/main" id="{0E49FFA7-FA40-A44E-B581-BC4A35465A88}"/>
              </a:ext>
            </a:extLst>
          </p:cNvPr>
          <p:cNvSpPr txBox="1">
            <a:spLocks/>
          </p:cNvSpPr>
          <p:nvPr/>
        </p:nvSpPr>
        <p:spPr>
          <a:xfrm>
            <a:off x="5933281" y="4681935"/>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rgbClr val="09091C"/>
                </a:solidFill>
                <a:latin typeface="Slalom Sans Light" pitchFamily="2" charset="0"/>
              </a:rPr>
              <a:t>XX%</a:t>
            </a:r>
            <a:endParaRPr lang="en-US" sz="2000" spc="0">
              <a:latin typeface="Slalom Sans Light" pitchFamily="2" charset="0"/>
            </a:endParaRPr>
          </a:p>
        </p:txBody>
      </p:sp>
      <p:sp>
        <p:nvSpPr>
          <p:cNvPr id="19" name="object 4">
            <a:extLst>
              <a:ext uri="{FF2B5EF4-FFF2-40B4-BE49-F238E27FC236}">
                <a16:creationId xmlns:a16="http://schemas.microsoft.com/office/drawing/2014/main" id="{F269A096-AD37-DD4D-A1DB-DEF1D45A8830}"/>
              </a:ext>
            </a:extLst>
          </p:cNvPr>
          <p:cNvSpPr txBox="1">
            <a:spLocks/>
          </p:cNvSpPr>
          <p:nvPr/>
        </p:nvSpPr>
        <p:spPr>
          <a:xfrm>
            <a:off x="10704667" y="3351048"/>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rgbClr val="09091C"/>
                </a:solidFill>
                <a:latin typeface="Slalom Sans Light" pitchFamily="2" charset="0"/>
              </a:rPr>
              <a:t>XX%</a:t>
            </a:r>
            <a:endParaRPr lang="en-US" sz="2000" spc="0">
              <a:latin typeface="Slalom Sans Light" pitchFamily="2" charset="0"/>
            </a:endParaRPr>
          </a:p>
        </p:txBody>
      </p:sp>
    </p:spTree>
    <p:extLst>
      <p:ext uri="{BB962C8B-B14F-4D97-AF65-F5344CB8AC3E}">
        <p14:creationId xmlns:p14="http://schemas.microsoft.com/office/powerpoint/2010/main" val="1602197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B1C8E0E6-16CC-0D48-BF23-C6D02E02F17A}"/>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48</a:t>
            </a:fld>
            <a:endParaRPr lang="en-GB"/>
          </a:p>
        </p:txBody>
      </p:sp>
      <p:sp>
        <p:nvSpPr>
          <p:cNvPr id="5" name="object 2"/>
          <p:cNvSpPr txBox="1"/>
          <p:nvPr/>
        </p:nvSpPr>
        <p:spPr>
          <a:xfrm>
            <a:off x="601740" y="3194484"/>
            <a:ext cx="4193780"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solidFill>
                  <a:schemeClr val="bg1"/>
                </a:solidFill>
                <a:latin typeface="Slalom Sans Light" pitchFamily="2" charset="77"/>
                <a:cs typeface="SlalomSans-Light"/>
              </a:rPr>
              <a:t>Optional text </a:t>
            </a:r>
            <a:r>
              <a:rPr lang="en-US" sz="1304" dirty="0" err="1">
                <a:solidFill>
                  <a:schemeClr val="bg1"/>
                </a:solidFill>
                <a:latin typeface="Slalom Sans Light" pitchFamily="2" charset="77"/>
                <a:cs typeface="SlalomSans-Light"/>
              </a:rPr>
              <a:t>Beremod</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maximusaesto</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dunt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labo</a:t>
            </a:r>
            <a:r>
              <a:rPr lang="en-US" sz="1304" dirty="0">
                <a:solidFill>
                  <a:schemeClr val="bg1"/>
                </a:solidFill>
                <a:latin typeface="Slalom Sans Light" pitchFamily="2" charset="77"/>
                <a:cs typeface="SlalomSans-Light"/>
              </a:rPr>
              <a:t>. </a:t>
            </a:r>
            <a:r>
              <a:rPr sz="1304" dirty="0">
                <a:solidFill>
                  <a:schemeClr val="bg1"/>
                </a:solidFill>
                <a:latin typeface="Slalom Sans Light" pitchFamily="2" charset="77"/>
                <a:cs typeface="SlalomSans-Light"/>
              </a:rPr>
              <a:t>Et  </a:t>
            </a:r>
            <a:r>
              <a:rPr lang="en-US" sz="1304" dirty="0" err="1">
                <a:solidFill>
                  <a:schemeClr val="bg1"/>
                </a:solidFill>
                <a:latin typeface="Slalom Sans Light" pitchFamily="2" charset="77"/>
                <a:cs typeface="SlalomSans-Light"/>
              </a:rPr>
              <a:t>laborum</a:t>
            </a:r>
            <a:r>
              <a:rPr lang="en-US" sz="1304" dirty="0">
                <a:solidFill>
                  <a:schemeClr val="bg1"/>
                </a:solidFill>
                <a:latin typeface="Slalom Sans Light" pitchFamily="2" charset="77"/>
                <a:cs typeface="SlalomSans-Light"/>
              </a:rPr>
              <a:t> que </a:t>
            </a:r>
            <a:r>
              <a:rPr lang="en-US" sz="1304" dirty="0" err="1">
                <a:solidFill>
                  <a:schemeClr val="bg1"/>
                </a:solidFill>
                <a:latin typeface="Slalom Sans Light" pitchFamily="2" charset="77"/>
                <a:cs typeface="SlalomSans-Light"/>
              </a:rPr>
              <a:t>parit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invere</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nullit</a:t>
            </a:r>
            <a:r>
              <a:rPr lang="en-US" sz="1304" dirty="0">
                <a:solidFill>
                  <a:schemeClr val="bg1"/>
                </a:solidFill>
                <a:latin typeface="Slalom Sans Light" pitchFamily="2" charset="77"/>
                <a:cs typeface="SlalomSans-Light"/>
              </a:rPr>
              <a:t> et, </a:t>
            </a:r>
            <a:r>
              <a:rPr lang="en-US" sz="1304" dirty="0" err="1">
                <a:solidFill>
                  <a:schemeClr val="bg1"/>
                </a:solidFill>
                <a:latin typeface="Slalom Sans Light" pitchFamily="2" charset="77"/>
                <a:cs typeface="SlalomSans-Light"/>
              </a:rPr>
              <a:t>simporiatium</a:t>
            </a:r>
            <a:r>
              <a:rPr lang="en-US" sz="1304" dirty="0">
                <a:solidFill>
                  <a:schemeClr val="bg1"/>
                </a:solidFill>
                <a:latin typeface="Slalom Sans Light" pitchFamily="2" charset="77"/>
                <a:cs typeface="SlalomSans-Light"/>
              </a:rPr>
              <a:t> et  </a:t>
            </a:r>
            <a:r>
              <a:rPr lang="en-US" sz="1304" dirty="0" err="1">
                <a:solidFill>
                  <a:schemeClr val="bg1"/>
                </a:solidFill>
                <a:latin typeface="Slalom Sans Light" pitchFamily="2" charset="77"/>
                <a:cs typeface="SlalomSans-Light"/>
              </a:rPr>
              <a:t>exceatibus</a:t>
            </a:r>
            <a:r>
              <a:rPr sz="1304" dirty="0">
                <a:solidFill>
                  <a:schemeClr val="bg1"/>
                </a:solidFill>
                <a:latin typeface="Slalom Sans Light" pitchFamily="2" charset="77"/>
                <a:cs typeface="SlalomSans-Light"/>
              </a:rPr>
              <a:t> </a:t>
            </a:r>
            <a:r>
              <a:rPr lang="en-US" sz="1304" dirty="0">
                <a:solidFill>
                  <a:schemeClr val="bg1"/>
                </a:solidFill>
                <a:latin typeface="Slalom Sans Light" pitchFamily="2" charset="77"/>
                <a:cs typeface="SlalomSans-Light"/>
              </a:rPr>
              <a:t>sim </a:t>
            </a:r>
            <a:r>
              <a:rPr lang="en-US" sz="1304" dirty="0" err="1">
                <a:solidFill>
                  <a:schemeClr val="bg1"/>
                </a:solidFill>
                <a:latin typeface="Slalom Sans Light" pitchFamily="2" charset="77"/>
                <a:cs typeface="SlalomSans-Light"/>
              </a:rPr>
              <a:t>laborro</a:t>
            </a:r>
            <a:r>
              <a:rPr lang="en-US" sz="1304" dirty="0">
                <a:solidFill>
                  <a:schemeClr val="bg1"/>
                </a:solidFill>
                <a:latin typeface="Slalom Sans Light" pitchFamily="2" charset="77"/>
                <a:cs typeface="SlalomSans-Light"/>
              </a:rPr>
              <a:t> to </a:t>
            </a:r>
            <a:r>
              <a:rPr lang="en-US" sz="1304" dirty="0" err="1">
                <a:solidFill>
                  <a:schemeClr val="bg1"/>
                </a:solidFill>
                <a:latin typeface="Slalom Sans Light" pitchFamily="2" charset="77"/>
                <a:cs typeface="SlalomSans-Light"/>
              </a:rPr>
              <a:t>doluptiat</a:t>
            </a:r>
            <a:r>
              <a:rPr lang="en-US" sz="1304" dirty="0">
                <a:solidFill>
                  <a:schemeClr val="bg1"/>
                </a:solidFill>
                <a:latin typeface="Slalom Sans Light" pitchFamily="2" charset="77"/>
                <a:cs typeface="SlalomSans-Light"/>
              </a:rPr>
              <a:t> </a:t>
            </a:r>
            <a:r>
              <a:rPr sz="1304" dirty="0">
                <a:solidFill>
                  <a:schemeClr val="bg1"/>
                </a:solidFill>
                <a:latin typeface="Slalom Sans Light" pitchFamily="2" charset="77"/>
                <a:cs typeface="SlalomSans-Light"/>
              </a:rPr>
              <a:t>lorem </a:t>
            </a:r>
            <a:r>
              <a:rPr lang="en-US" sz="1304" dirty="0">
                <a:solidFill>
                  <a:schemeClr val="bg1"/>
                </a:solidFill>
                <a:latin typeface="Slalom Sans Light" pitchFamily="2" charset="77"/>
                <a:cs typeface="SlalomSans-Light"/>
              </a:rPr>
              <a:t>ipsum </a:t>
            </a:r>
            <a:r>
              <a:rPr lang="en-US" sz="1304" dirty="0" err="1">
                <a:solidFill>
                  <a:schemeClr val="bg1"/>
                </a:solidFill>
                <a:latin typeface="Slalom Sans Light" pitchFamily="2" charset="77"/>
                <a:cs typeface="SlalomSans-Light"/>
              </a:rPr>
              <a:t>dolores</a:t>
            </a:r>
            <a:r>
              <a:rPr lang="en-US" sz="1304" dirty="0">
                <a:solidFill>
                  <a:schemeClr val="bg1"/>
                </a:solidFill>
                <a:latin typeface="Slalom Sans Light" pitchFamily="2" charset="77"/>
                <a:cs typeface="SlalomSans-Light"/>
              </a:rPr>
              <a:t>  sit </a:t>
            </a:r>
            <a:r>
              <a:rPr lang="en-US" sz="1304" dirty="0" err="1">
                <a:solidFill>
                  <a:schemeClr val="bg1"/>
                </a:solidFill>
                <a:latin typeface="Slalom Sans Light" pitchFamily="2" charset="77"/>
                <a:cs typeface="SlalomSans-Light"/>
              </a:rPr>
              <a:t>amet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adipiscing</a:t>
            </a:r>
            <a:r>
              <a:rPr lang="en-US" sz="1304" dirty="0">
                <a:solidFill>
                  <a:schemeClr val="bg1"/>
                </a:solidFill>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chemeClr val="bg1"/>
                </a:solidFill>
              </a:rPr>
              <a:t>Charts and graphs slide. (Recommend 15-40 characters)</a:t>
            </a:r>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graphicFrame>
        <p:nvGraphicFramePr>
          <p:cNvPr id="8" name="Chart 7">
            <a:extLst>
              <a:ext uri="{FF2B5EF4-FFF2-40B4-BE49-F238E27FC236}">
                <a16:creationId xmlns:a16="http://schemas.microsoft.com/office/drawing/2014/main" id="{CD925279-6F2F-804E-894F-64F62F9FD80B}"/>
              </a:ext>
            </a:extLst>
          </p:cNvPr>
          <p:cNvGraphicFramePr/>
          <p:nvPr>
            <p:extLst>
              <p:ext uri="{D42A27DB-BD31-4B8C-83A1-F6EECF244321}">
                <p14:modId xmlns:p14="http://schemas.microsoft.com/office/powerpoint/2010/main" val="3301313648"/>
              </p:ext>
            </p:extLst>
          </p:nvPr>
        </p:nvGraphicFramePr>
        <p:xfrm>
          <a:off x="6286500" y="1366105"/>
          <a:ext cx="4648200" cy="4470400"/>
        </p:xfrm>
        <a:graphic>
          <a:graphicData uri="http://schemas.openxmlformats.org/drawingml/2006/chart">
            <c:chart xmlns:c="http://schemas.openxmlformats.org/drawingml/2006/chart" xmlns:r="http://schemas.openxmlformats.org/officeDocument/2006/relationships" r:id="rId2"/>
          </a:graphicData>
        </a:graphic>
      </p:graphicFrame>
      <p:sp>
        <p:nvSpPr>
          <p:cNvPr id="11" name="object 2">
            <a:extLst>
              <a:ext uri="{FF2B5EF4-FFF2-40B4-BE49-F238E27FC236}">
                <a16:creationId xmlns:a16="http://schemas.microsoft.com/office/drawing/2014/main" id="{94231FA1-0DBA-EF4A-A58D-F42C21591256}"/>
              </a:ext>
            </a:extLst>
          </p:cNvPr>
          <p:cNvSpPr txBox="1"/>
          <p:nvPr/>
        </p:nvSpPr>
        <p:spPr>
          <a:xfrm>
            <a:off x="1015981" y="4349719"/>
            <a:ext cx="1758859" cy="1341468"/>
          </a:xfrm>
          <a:prstGeom prst="rect">
            <a:avLst/>
          </a:prstGeom>
        </p:spPr>
        <p:txBody>
          <a:bodyPr vert="horz" wrap="square" lIns="0" tIns="7700" rIns="0" bIns="0" rtlCol="0">
            <a:noAutofit/>
          </a:bodyPr>
          <a:lstStyle/>
          <a:p>
            <a:pPr marL="7700" marR="3080">
              <a:lnSpc>
                <a:spcPct val="130000"/>
              </a:lnSpc>
              <a:spcBef>
                <a:spcPts val="700"/>
              </a:spcBef>
            </a:pPr>
            <a:r>
              <a:rPr lang="en-US" sz="1200" dirty="0">
                <a:solidFill>
                  <a:schemeClr val="bg1"/>
                </a:solidFill>
                <a:latin typeface="Slalom Sans Light" pitchFamily="2" charset="77"/>
                <a:cs typeface="SlalomSans-Light"/>
              </a:rPr>
              <a:t>Item one</a:t>
            </a:r>
          </a:p>
          <a:p>
            <a:pPr marL="7700" marR="3080">
              <a:lnSpc>
                <a:spcPct val="130000"/>
              </a:lnSpc>
              <a:spcBef>
                <a:spcPts val="700"/>
              </a:spcBef>
            </a:pPr>
            <a:r>
              <a:rPr lang="en-US" sz="1200" dirty="0">
                <a:solidFill>
                  <a:schemeClr val="bg1"/>
                </a:solidFill>
                <a:latin typeface="Slalom Sans Light" pitchFamily="2" charset="77"/>
                <a:cs typeface="SlalomSans-Light"/>
              </a:rPr>
              <a:t>Item two</a:t>
            </a:r>
          </a:p>
          <a:p>
            <a:pPr marL="7700" marR="3080">
              <a:lnSpc>
                <a:spcPct val="130000"/>
              </a:lnSpc>
              <a:spcBef>
                <a:spcPts val="700"/>
              </a:spcBef>
            </a:pPr>
            <a:r>
              <a:rPr lang="en-US" sz="1200" dirty="0">
                <a:solidFill>
                  <a:schemeClr val="bg1"/>
                </a:solidFill>
                <a:latin typeface="Slalom Sans Light" pitchFamily="2" charset="77"/>
                <a:cs typeface="SlalomSans-Light"/>
              </a:rPr>
              <a:t>Item three</a:t>
            </a:r>
          </a:p>
          <a:p>
            <a:pPr marL="7700" marR="3080">
              <a:lnSpc>
                <a:spcPct val="130000"/>
              </a:lnSpc>
              <a:spcBef>
                <a:spcPts val="700"/>
              </a:spcBef>
            </a:pPr>
            <a:r>
              <a:rPr lang="en-US" sz="1200" dirty="0">
                <a:solidFill>
                  <a:schemeClr val="bg1"/>
                </a:solidFill>
                <a:latin typeface="Slalom Sans Light" pitchFamily="2" charset="77"/>
                <a:cs typeface="SlalomSans-Light"/>
              </a:rPr>
              <a:t>Item four</a:t>
            </a:r>
          </a:p>
        </p:txBody>
      </p:sp>
      <p:sp>
        <p:nvSpPr>
          <p:cNvPr id="6" name="Oval 5">
            <a:extLst>
              <a:ext uri="{FF2B5EF4-FFF2-40B4-BE49-F238E27FC236}">
                <a16:creationId xmlns:a16="http://schemas.microsoft.com/office/drawing/2014/main" id="{DA515F21-B2B1-EA46-95D5-75BC88BBCE39}"/>
              </a:ext>
            </a:extLst>
          </p:cNvPr>
          <p:cNvSpPr/>
          <p:nvPr/>
        </p:nvSpPr>
        <p:spPr>
          <a:xfrm>
            <a:off x="604565" y="4447082"/>
            <a:ext cx="117423" cy="1174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3" name="Oval 12">
            <a:extLst>
              <a:ext uri="{FF2B5EF4-FFF2-40B4-BE49-F238E27FC236}">
                <a16:creationId xmlns:a16="http://schemas.microsoft.com/office/drawing/2014/main" id="{1A799079-EE53-F343-8D60-7CDB2D8C7798}"/>
              </a:ext>
            </a:extLst>
          </p:cNvPr>
          <p:cNvSpPr/>
          <p:nvPr/>
        </p:nvSpPr>
        <p:spPr>
          <a:xfrm>
            <a:off x="604565" y="5084944"/>
            <a:ext cx="117423" cy="117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4" name="Oval 13">
            <a:extLst>
              <a:ext uri="{FF2B5EF4-FFF2-40B4-BE49-F238E27FC236}">
                <a16:creationId xmlns:a16="http://schemas.microsoft.com/office/drawing/2014/main" id="{4A6845BE-6335-BF4E-8CD3-9651A0BB39D5}"/>
              </a:ext>
            </a:extLst>
          </p:cNvPr>
          <p:cNvSpPr/>
          <p:nvPr/>
        </p:nvSpPr>
        <p:spPr>
          <a:xfrm>
            <a:off x="604565" y="4766013"/>
            <a:ext cx="117423" cy="11742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5" name="Oval 14">
            <a:extLst>
              <a:ext uri="{FF2B5EF4-FFF2-40B4-BE49-F238E27FC236}">
                <a16:creationId xmlns:a16="http://schemas.microsoft.com/office/drawing/2014/main" id="{B3A5084A-7C5C-4141-8287-7AF59DB7CB08}"/>
              </a:ext>
            </a:extLst>
          </p:cNvPr>
          <p:cNvSpPr/>
          <p:nvPr/>
        </p:nvSpPr>
        <p:spPr>
          <a:xfrm>
            <a:off x="604565" y="5403875"/>
            <a:ext cx="117423" cy="117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6" name="object 4">
            <a:extLst>
              <a:ext uri="{FF2B5EF4-FFF2-40B4-BE49-F238E27FC236}">
                <a16:creationId xmlns:a16="http://schemas.microsoft.com/office/drawing/2014/main" id="{330A2946-AA75-7B42-B469-D0D43E75C421}"/>
              </a:ext>
            </a:extLst>
          </p:cNvPr>
          <p:cNvSpPr txBox="1">
            <a:spLocks/>
          </p:cNvSpPr>
          <p:nvPr/>
        </p:nvSpPr>
        <p:spPr>
          <a:xfrm>
            <a:off x="7137402" y="1041888"/>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chemeClr val="bg1"/>
                </a:solidFill>
                <a:latin typeface="Slalom Sans Light" pitchFamily="2" charset="0"/>
              </a:rPr>
              <a:t>XX%</a:t>
            </a:r>
          </a:p>
        </p:txBody>
      </p:sp>
      <p:sp>
        <p:nvSpPr>
          <p:cNvPr id="17" name="object 4">
            <a:extLst>
              <a:ext uri="{FF2B5EF4-FFF2-40B4-BE49-F238E27FC236}">
                <a16:creationId xmlns:a16="http://schemas.microsoft.com/office/drawing/2014/main" id="{DDAAAACC-A02F-D544-8934-B3BC031744C2}"/>
              </a:ext>
            </a:extLst>
          </p:cNvPr>
          <p:cNvSpPr txBox="1">
            <a:spLocks/>
          </p:cNvSpPr>
          <p:nvPr/>
        </p:nvSpPr>
        <p:spPr>
          <a:xfrm>
            <a:off x="5957900" y="1928806"/>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chemeClr val="bg1"/>
                </a:solidFill>
                <a:latin typeface="Slalom Sans Light" pitchFamily="2" charset="0"/>
              </a:rPr>
              <a:t>XX%</a:t>
            </a:r>
          </a:p>
        </p:txBody>
      </p:sp>
      <p:sp>
        <p:nvSpPr>
          <p:cNvPr id="18" name="object 4">
            <a:extLst>
              <a:ext uri="{FF2B5EF4-FFF2-40B4-BE49-F238E27FC236}">
                <a16:creationId xmlns:a16="http://schemas.microsoft.com/office/drawing/2014/main" id="{0E49FFA7-FA40-A44E-B581-BC4A35465A88}"/>
              </a:ext>
            </a:extLst>
          </p:cNvPr>
          <p:cNvSpPr txBox="1">
            <a:spLocks/>
          </p:cNvSpPr>
          <p:nvPr/>
        </p:nvSpPr>
        <p:spPr>
          <a:xfrm>
            <a:off x="5933281" y="4681935"/>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chemeClr val="bg1"/>
                </a:solidFill>
                <a:latin typeface="Slalom Sans Light" pitchFamily="2" charset="0"/>
              </a:rPr>
              <a:t>XX%</a:t>
            </a:r>
          </a:p>
        </p:txBody>
      </p:sp>
      <p:sp>
        <p:nvSpPr>
          <p:cNvPr id="19" name="object 4">
            <a:extLst>
              <a:ext uri="{FF2B5EF4-FFF2-40B4-BE49-F238E27FC236}">
                <a16:creationId xmlns:a16="http://schemas.microsoft.com/office/drawing/2014/main" id="{F269A096-AD37-DD4D-A1DB-DEF1D45A8830}"/>
              </a:ext>
            </a:extLst>
          </p:cNvPr>
          <p:cNvSpPr txBox="1">
            <a:spLocks/>
          </p:cNvSpPr>
          <p:nvPr/>
        </p:nvSpPr>
        <p:spPr>
          <a:xfrm>
            <a:off x="10704667" y="3351048"/>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chemeClr val="bg1"/>
                </a:solidFill>
                <a:latin typeface="Slalom Sans Light" pitchFamily="2" charset="0"/>
              </a:rPr>
              <a:t>XX%</a:t>
            </a:r>
          </a:p>
        </p:txBody>
      </p:sp>
    </p:spTree>
    <p:extLst>
      <p:ext uri="{BB962C8B-B14F-4D97-AF65-F5344CB8AC3E}">
        <p14:creationId xmlns:p14="http://schemas.microsoft.com/office/powerpoint/2010/main" val="2746844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3CD77731-4096-A74D-9922-3B710B573452}"/>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49</a:t>
            </a:fld>
            <a:endParaRPr lang="en-GB"/>
          </a:p>
        </p:txBody>
      </p:sp>
      <p:sp>
        <p:nvSpPr>
          <p:cNvPr id="5" name="object 2"/>
          <p:cNvSpPr txBox="1"/>
          <p:nvPr/>
        </p:nvSpPr>
        <p:spPr>
          <a:xfrm>
            <a:off x="601740" y="3194484"/>
            <a:ext cx="4193780"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11" name="Content Placeholder 3"/>
          <p:cNvGraphicFramePr>
            <a:graphicFrameLocks/>
          </p:cNvGraphicFramePr>
          <p:nvPr>
            <p:extLst>
              <p:ext uri="{D42A27DB-BD31-4B8C-83A1-F6EECF244321}">
                <p14:modId xmlns:p14="http://schemas.microsoft.com/office/powerpoint/2010/main" val="3269139344"/>
              </p:ext>
            </p:extLst>
          </p:nvPr>
        </p:nvGraphicFramePr>
        <p:xfrm>
          <a:off x="5833241" y="1206273"/>
          <a:ext cx="5745984" cy="46588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956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BBF5AE7C-D86C-4541-AA9E-C9FD88C8EE69}"/>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a:t>
            </a:fld>
            <a:endParaRPr lang="en-GB" dirty="0"/>
          </a:p>
        </p:txBody>
      </p:sp>
      <p:sp>
        <p:nvSpPr>
          <p:cNvPr id="5" name="object 2"/>
          <p:cNvSpPr txBox="1">
            <a:spLocks/>
          </p:cNvSpPr>
          <p:nvPr/>
        </p:nvSpPr>
        <p:spPr>
          <a:xfrm>
            <a:off x="601741" y="1204524"/>
            <a:ext cx="7321471" cy="1696182"/>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dirty="0">
                <a:solidFill>
                  <a:srgbClr val="151527"/>
                </a:solidFill>
              </a:rPr>
              <a:t>Defining CI/CD</a:t>
            </a:r>
          </a:p>
        </p:txBody>
      </p:sp>
      <p:sp>
        <p:nvSpPr>
          <p:cNvPr id="6" name="object 4"/>
          <p:cNvSpPr txBox="1"/>
          <p:nvPr/>
        </p:nvSpPr>
        <p:spPr>
          <a:xfrm>
            <a:off x="601740"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01</a:t>
            </a:r>
            <a:endParaRPr lang="en-US" sz="1400" dirty="0">
              <a:latin typeface="Slalom Sans"/>
              <a:cs typeface="Slalom Sans"/>
            </a:endParaRPr>
          </a:p>
          <a:p>
            <a:pPr marL="7700">
              <a:spcBef>
                <a:spcPts val="797"/>
              </a:spcBef>
            </a:pPr>
            <a:r>
              <a:rPr lang="en-US" sz="1200" b="1" dirty="0">
                <a:solidFill>
                  <a:srgbClr val="151527"/>
                </a:solidFill>
                <a:latin typeface="Slalom Sans Bold"/>
                <a:cs typeface="Slalom Sans Bold"/>
              </a:rPr>
              <a:t>What is it?</a:t>
            </a:r>
            <a:endParaRPr sz="1200" dirty="0">
              <a:latin typeface="Slalom Sans"/>
              <a:cs typeface="Slalom Sans"/>
            </a:endParaRPr>
          </a:p>
          <a:p>
            <a:pPr marL="7700">
              <a:lnSpc>
                <a:spcPct val="130000"/>
              </a:lnSpc>
              <a:spcBef>
                <a:spcPts val="700"/>
              </a:spcBef>
            </a:pPr>
            <a:r>
              <a:rPr lang="en-US" sz="1100" dirty="0">
                <a:solidFill>
                  <a:srgbClr val="151527"/>
                </a:solidFill>
                <a:latin typeface="Slalom Sans Light" pitchFamily="2" charset="77"/>
                <a:cs typeface="SlalomSans-Light"/>
              </a:rPr>
              <a:t>CI/CD is an acronym defining a </a:t>
            </a:r>
            <a:r>
              <a:rPr lang="en-US" sz="1100" dirty="0" err="1">
                <a:solidFill>
                  <a:srgbClr val="151527"/>
                </a:solidFill>
                <a:latin typeface="Slalom Sans Light" pitchFamily="2" charset="77"/>
                <a:cs typeface="SlalomSans-Light"/>
              </a:rPr>
              <a:t>DevOPs</a:t>
            </a:r>
            <a:r>
              <a:rPr lang="en-US" sz="1100" dirty="0">
                <a:solidFill>
                  <a:srgbClr val="151527"/>
                </a:solidFill>
                <a:latin typeface="Slalom Sans Light" pitchFamily="2" charset="77"/>
                <a:cs typeface="SlalomSans-Light"/>
              </a:rPr>
              <a:t> practice which combines continuous integration with either continuous delivery or continuous deployment.</a:t>
            </a:r>
            <a:endParaRPr sz="1100" dirty="0">
              <a:latin typeface="Slalom Sans Light" pitchFamily="2" charset="77"/>
              <a:cs typeface="SlalomSans-Light"/>
            </a:endParaRPr>
          </a:p>
        </p:txBody>
      </p:sp>
      <p:sp>
        <p:nvSpPr>
          <p:cNvPr id="7" name="object 5"/>
          <p:cNvSpPr txBox="1"/>
          <p:nvPr/>
        </p:nvSpPr>
        <p:spPr>
          <a:xfrm>
            <a:off x="3399774"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02</a:t>
            </a:r>
          </a:p>
          <a:p>
            <a:pPr marL="7700">
              <a:spcBef>
                <a:spcPts val="797"/>
              </a:spcBef>
            </a:pPr>
            <a:r>
              <a:rPr lang="en-US" sz="1200" b="1" dirty="0">
                <a:solidFill>
                  <a:srgbClr val="151527"/>
                </a:solidFill>
                <a:latin typeface="Slalom Sans Bold"/>
                <a:cs typeface="Slalom Sans Bold"/>
              </a:rPr>
              <a:t>Continuous Integration</a:t>
            </a:r>
            <a:endParaRPr sz="1200" dirty="0">
              <a:latin typeface="Slalom Sans"/>
              <a:cs typeface="Slalom Sans"/>
            </a:endParaRPr>
          </a:p>
          <a:p>
            <a:pPr marL="7700">
              <a:lnSpc>
                <a:spcPct val="130000"/>
              </a:lnSpc>
              <a:spcBef>
                <a:spcPts val="700"/>
              </a:spcBef>
            </a:pPr>
            <a:r>
              <a:rPr lang="en-US" sz="1100" dirty="0">
                <a:solidFill>
                  <a:srgbClr val="151527"/>
                </a:solidFill>
                <a:latin typeface="Slalom Sans Light" pitchFamily="2" charset="77"/>
                <a:cs typeface="SlalomSans-Light"/>
              </a:rPr>
              <a:t>A practice which integrates developer’s working code as frequently as possible. Catches bugs and errors early, reduced load on QA team, and reduced developer time spent on retroactively fixing bugs. </a:t>
            </a:r>
            <a:endParaRPr lang="en-US" sz="1100" dirty="0">
              <a:latin typeface="Slalom Sans Light" pitchFamily="2" charset="77"/>
              <a:cs typeface="SlalomSans-Light"/>
            </a:endParaRPr>
          </a:p>
        </p:txBody>
      </p:sp>
      <p:sp>
        <p:nvSpPr>
          <p:cNvPr id="8" name="object 6"/>
          <p:cNvSpPr txBox="1"/>
          <p:nvPr/>
        </p:nvSpPr>
        <p:spPr>
          <a:xfrm>
            <a:off x="6197808"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03</a:t>
            </a:r>
          </a:p>
          <a:p>
            <a:pPr marL="7700">
              <a:spcBef>
                <a:spcPts val="797"/>
              </a:spcBef>
            </a:pPr>
            <a:r>
              <a:rPr lang="en-US" sz="1200" b="1" dirty="0">
                <a:solidFill>
                  <a:srgbClr val="151527"/>
                </a:solidFill>
                <a:latin typeface="Slalom Sans Bold"/>
                <a:cs typeface="Slalom Sans Bold"/>
              </a:rPr>
              <a:t>Continuous Delivery</a:t>
            </a:r>
            <a:endParaRPr sz="1200" dirty="0">
              <a:latin typeface="Slalom Sans"/>
              <a:cs typeface="Slalom Sans"/>
            </a:endParaRPr>
          </a:p>
          <a:p>
            <a:pPr marL="7700">
              <a:lnSpc>
                <a:spcPct val="130000"/>
              </a:lnSpc>
              <a:spcBef>
                <a:spcPts val="700"/>
              </a:spcBef>
            </a:pPr>
            <a:r>
              <a:rPr lang="en-US" sz="1100" dirty="0">
                <a:solidFill>
                  <a:srgbClr val="151527"/>
                </a:solidFill>
                <a:latin typeface="Slalom Sans Light" pitchFamily="2" charset="77"/>
                <a:cs typeface="SlalomSans-Light"/>
              </a:rPr>
              <a:t>Extends CI by automatically deploying successful code changes to a production level environment. Automates infrastructure needs, leading to less human error, reduced infrastructure costs, and faster release of features. </a:t>
            </a:r>
            <a:endParaRPr lang="en-US" sz="1100" dirty="0">
              <a:latin typeface="Slalom Sans Light" pitchFamily="2" charset="77"/>
              <a:cs typeface="SlalomSans-Light"/>
            </a:endParaRPr>
          </a:p>
        </p:txBody>
      </p:sp>
      <p:sp>
        <p:nvSpPr>
          <p:cNvPr id="9" name="object 7"/>
          <p:cNvSpPr txBox="1"/>
          <p:nvPr/>
        </p:nvSpPr>
        <p:spPr>
          <a:xfrm>
            <a:off x="8995841"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04</a:t>
            </a:r>
          </a:p>
          <a:p>
            <a:pPr marL="7700">
              <a:spcBef>
                <a:spcPts val="797"/>
              </a:spcBef>
            </a:pPr>
            <a:r>
              <a:rPr lang="en-US" sz="1200" b="1" dirty="0">
                <a:solidFill>
                  <a:srgbClr val="151527"/>
                </a:solidFill>
                <a:latin typeface="Slalom Sans Bold"/>
                <a:cs typeface="Slalom Sans Bold"/>
              </a:rPr>
              <a:t>Continuous Deployment</a:t>
            </a:r>
            <a:endParaRPr sz="1200" dirty="0">
              <a:latin typeface="Slalom Sans"/>
              <a:cs typeface="Slalom Sans"/>
            </a:endParaRPr>
          </a:p>
          <a:p>
            <a:pPr marL="7700">
              <a:lnSpc>
                <a:spcPct val="130000"/>
              </a:lnSpc>
              <a:spcBef>
                <a:spcPts val="700"/>
              </a:spcBef>
            </a:pPr>
            <a:r>
              <a:rPr lang="en-US" sz="1100" dirty="0">
                <a:solidFill>
                  <a:srgbClr val="151527"/>
                </a:solidFill>
                <a:latin typeface="Slalom Sans Light" pitchFamily="2" charset="77"/>
                <a:cs typeface="SlalomSans-Light"/>
              </a:rPr>
              <a:t>One step further than Continuous Delivery: successful changes get automatically pushed directly to the customer. Production releases are faster and more reliable, and clients receive a steady stream of improvements and quality features. </a:t>
            </a:r>
            <a:endParaRPr lang="en-US" sz="1100" dirty="0">
              <a:latin typeface="Slalom Sans Light" pitchFamily="2" charset="77"/>
              <a:cs typeface="SlalomSans-Light"/>
            </a:endParaRPr>
          </a:p>
        </p:txBody>
      </p:sp>
    </p:spTree>
    <p:extLst>
      <p:ext uri="{BB962C8B-B14F-4D97-AF65-F5344CB8AC3E}">
        <p14:creationId xmlns:p14="http://schemas.microsoft.com/office/powerpoint/2010/main" val="2658068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4602B14C-0413-704B-B10F-390FD9960A2F}"/>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50</a:t>
            </a:fld>
            <a:endParaRPr lang="en-GB"/>
          </a:p>
        </p:txBody>
      </p:sp>
      <p:sp>
        <p:nvSpPr>
          <p:cNvPr id="5" name="object 2"/>
          <p:cNvSpPr txBox="1"/>
          <p:nvPr/>
        </p:nvSpPr>
        <p:spPr>
          <a:xfrm>
            <a:off x="601740" y="3194484"/>
            <a:ext cx="4370036"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11" name="Content Placeholder 3"/>
          <p:cNvGraphicFramePr>
            <a:graphicFrameLocks/>
          </p:cNvGraphicFramePr>
          <p:nvPr>
            <p:extLst>
              <p:ext uri="{D42A27DB-BD31-4B8C-83A1-F6EECF244321}">
                <p14:modId xmlns:p14="http://schemas.microsoft.com/office/powerpoint/2010/main" val="2889660646"/>
              </p:ext>
            </p:extLst>
          </p:nvPr>
        </p:nvGraphicFramePr>
        <p:xfrm>
          <a:off x="5833241" y="1206273"/>
          <a:ext cx="5745984" cy="46588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88050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D90168AA-9318-1549-A21B-00FE9D3DB785}"/>
              </a:ext>
            </a:extLst>
          </p:cNvPr>
          <p:cNvSpPr>
            <a:spLocks noGrp="1"/>
          </p:cNvSpPr>
          <p:nvPr>
            <p:ph type="chart" sz="quarter" idx="13"/>
          </p:nvPr>
        </p:nvSpPr>
        <p:spPr/>
      </p:sp>
      <p:sp>
        <p:nvSpPr>
          <p:cNvPr id="15" name="Footer Placeholder 1">
            <a:extLst>
              <a:ext uri="{FF2B5EF4-FFF2-40B4-BE49-F238E27FC236}">
                <a16:creationId xmlns:a16="http://schemas.microsoft.com/office/drawing/2014/main" id="{06C1E5CE-9485-F84C-9F5E-36297A12C1B9}"/>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51</a:t>
            </a:fld>
            <a:endParaRPr lang="en-GB"/>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4"/>
          <p:cNvSpPr txBox="1"/>
          <p:nvPr/>
        </p:nvSpPr>
        <p:spPr>
          <a:xfrm>
            <a:off x="601740" y="4690155"/>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1" name="object 5"/>
          <p:cNvSpPr txBox="1"/>
          <p:nvPr/>
        </p:nvSpPr>
        <p:spPr>
          <a:xfrm>
            <a:off x="601740" y="3256816"/>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2" name="object 6"/>
          <p:cNvSpPr txBox="1"/>
          <p:nvPr/>
        </p:nvSpPr>
        <p:spPr>
          <a:xfrm>
            <a:off x="3399773" y="4690155"/>
            <a:ext cx="2586719"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3" name="object 7"/>
          <p:cNvSpPr txBox="1"/>
          <p:nvPr/>
        </p:nvSpPr>
        <p:spPr>
          <a:xfrm>
            <a:off x="3399774" y="3256816"/>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4" name="object 5">
            <a:extLst>
              <a:ext uri="{FF2B5EF4-FFF2-40B4-BE49-F238E27FC236}">
                <a16:creationId xmlns:a16="http://schemas.microsoft.com/office/drawing/2014/main" id="{765F2A04-48C9-BC4F-85E5-1834BD7B7E25}"/>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1938703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0F3E10E7-09A6-9743-9AAF-5F3B5760AA9C}"/>
              </a:ext>
            </a:extLst>
          </p:cNvPr>
          <p:cNvGraphicFramePr/>
          <p:nvPr>
            <p:extLst>
              <p:ext uri="{D42A27DB-BD31-4B8C-83A1-F6EECF244321}">
                <p14:modId xmlns:p14="http://schemas.microsoft.com/office/powerpoint/2010/main" val="606492459"/>
              </p:ext>
            </p:extLst>
          </p:nvPr>
        </p:nvGraphicFramePr>
        <p:xfrm>
          <a:off x="6205508" y="1079872"/>
          <a:ext cx="5374094" cy="5168528"/>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52</a:t>
            </a:fld>
            <a:endParaRPr lang="en-GB"/>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4"/>
          <p:cNvSpPr txBox="1"/>
          <p:nvPr/>
        </p:nvSpPr>
        <p:spPr>
          <a:xfrm>
            <a:off x="601740" y="4690155"/>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1" name="object 5"/>
          <p:cNvSpPr txBox="1"/>
          <p:nvPr/>
        </p:nvSpPr>
        <p:spPr>
          <a:xfrm>
            <a:off x="601740" y="3256816"/>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2" name="object 6"/>
          <p:cNvSpPr txBox="1"/>
          <p:nvPr/>
        </p:nvSpPr>
        <p:spPr>
          <a:xfrm>
            <a:off x="3399773" y="4690155"/>
            <a:ext cx="2586719"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3" name="object 7"/>
          <p:cNvSpPr txBox="1"/>
          <p:nvPr/>
        </p:nvSpPr>
        <p:spPr>
          <a:xfrm>
            <a:off x="3399774" y="3256816"/>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4" name="object 5">
            <a:extLst>
              <a:ext uri="{FF2B5EF4-FFF2-40B4-BE49-F238E27FC236}">
                <a16:creationId xmlns:a16="http://schemas.microsoft.com/office/drawing/2014/main" id="{765F2A04-48C9-BC4F-85E5-1834BD7B7E25}"/>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3432131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30689"/>
            <a:ext cx="4757928" cy="365125"/>
          </a:xfrm>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53</a:t>
            </a:fld>
            <a:endParaRPr lang="en-GB"/>
          </a:p>
        </p:txBody>
      </p:sp>
      <p:sp>
        <p:nvSpPr>
          <p:cNvPr id="2" name="Chart Placeholder 1">
            <a:extLst>
              <a:ext uri="{FF2B5EF4-FFF2-40B4-BE49-F238E27FC236}">
                <a16:creationId xmlns:a16="http://schemas.microsoft.com/office/drawing/2014/main" id="{12AC20B7-DEC4-C548-83F4-AE3423590012}"/>
              </a:ext>
            </a:extLst>
          </p:cNvPr>
          <p:cNvSpPr>
            <a:spLocks noGrp="1"/>
          </p:cNvSpPr>
          <p:nvPr>
            <p:ph type="chart" sz="quarter" idx="13"/>
          </p:nvPr>
        </p:nvSpPr>
        <p:spPr/>
      </p:sp>
      <p:sp>
        <p:nvSpPr>
          <p:cNvPr id="15" name="object 3"/>
          <p:cNvSpPr txBox="1"/>
          <p:nvPr/>
        </p:nvSpPr>
        <p:spPr>
          <a:xfrm>
            <a:off x="601740"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6" name="object 4"/>
          <p:cNvSpPr txBox="1"/>
          <p:nvPr/>
        </p:nvSpPr>
        <p:spPr>
          <a:xfrm>
            <a:off x="6197809"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7" name="object 5"/>
          <p:cNvSpPr txBox="1"/>
          <p:nvPr/>
        </p:nvSpPr>
        <p:spPr>
          <a:xfrm>
            <a:off x="3399774"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8" name="object 6"/>
          <p:cNvSpPr txBox="1"/>
          <p:nvPr/>
        </p:nvSpPr>
        <p:spPr>
          <a:xfrm>
            <a:off x="8995842"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Charts and graphs slide</a:t>
            </a:r>
            <a:endParaRPr lang="en-US" sz="3300" kern="0"/>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sp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264480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54</a:t>
            </a:fld>
            <a:endParaRPr lang="en-GB"/>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4171738" cy="167994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a:lnSpc>
                <a:spcPct val="100200"/>
              </a:lnSpc>
              <a:spcBef>
                <a:spcPts val="58"/>
              </a:spcBef>
              <a:tabLst>
                <a:tab pos="1064141" algn="l"/>
              </a:tabLst>
            </a:pPr>
            <a:r>
              <a:rPr lang="en-US" sz="3300">
                <a:solidFill>
                  <a:srgbClr val="09091C"/>
                </a:solidFill>
              </a:rPr>
              <a:t>Charts and graphs slide. (Recommend 15-40 characters)</a:t>
            </a:r>
            <a:endParaRPr lang="en-US" sz="3300"/>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12" name="Table 11">
            <a:extLst>
              <a:ext uri="{FF2B5EF4-FFF2-40B4-BE49-F238E27FC236}">
                <a16:creationId xmlns:a16="http://schemas.microsoft.com/office/drawing/2014/main" id="{4AB25EF8-221E-4343-A38B-177605982A61}"/>
              </a:ext>
            </a:extLst>
          </p:cNvPr>
          <p:cNvGraphicFramePr>
            <a:graphicFrameLocks noGrp="1"/>
          </p:cNvGraphicFramePr>
          <p:nvPr>
            <p:extLst>
              <p:ext uri="{D42A27DB-BD31-4B8C-83A1-F6EECF244321}">
                <p14:modId xmlns:p14="http://schemas.microsoft.com/office/powerpoint/2010/main" val="3143454062"/>
              </p:ext>
            </p:extLst>
          </p:nvPr>
        </p:nvGraphicFramePr>
        <p:xfrm>
          <a:off x="5470687" y="1219200"/>
          <a:ext cx="5959313" cy="3298369"/>
        </p:xfrm>
        <a:graphic>
          <a:graphicData uri="http://schemas.openxmlformats.org/drawingml/2006/table">
            <a:tbl>
              <a:tblPr firstRow="1">
                <a:tableStyleId>{0E3FDE45-AF77-4B5C-9715-49D594BDF05E}</a:tableStyleId>
              </a:tblPr>
              <a:tblGrid>
                <a:gridCol w="3216113">
                  <a:extLst>
                    <a:ext uri="{9D8B030D-6E8A-4147-A177-3AD203B41FA5}">
                      <a16:colId xmlns:a16="http://schemas.microsoft.com/office/drawing/2014/main" val="2348914365"/>
                    </a:ext>
                  </a:extLst>
                </a:gridCol>
                <a:gridCol w="2743200">
                  <a:extLst>
                    <a:ext uri="{9D8B030D-6E8A-4147-A177-3AD203B41FA5}">
                      <a16:colId xmlns:a16="http://schemas.microsoft.com/office/drawing/2014/main" val="1058997445"/>
                    </a:ext>
                  </a:extLst>
                </a:gridCol>
              </a:tblGrid>
              <a:tr h="348691">
                <a:tc>
                  <a:txBody>
                    <a:bodyPr/>
                    <a:lstStyle/>
                    <a:p>
                      <a:pPr algn="ctr"/>
                      <a:endParaRPr lang="en-US" sz="1100" b="0" i="0" dirty="0">
                        <a:solidFill>
                          <a:schemeClr val="bg2"/>
                        </a:solidFill>
                        <a:latin typeface="Slalom Sans" pitchFamily="2" charset="0"/>
                      </a:endParaRPr>
                    </a:p>
                  </a:txBody>
                  <a:tcPr marL="56289" marR="56289" marT="28144" marB="28144" anchor="ctr">
                    <a:lnL>
                      <a:noFill/>
                    </a:lnL>
                    <a:lnR>
                      <a:noFill/>
                    </a:lnR>
                    <a:lnT w="12700" cmpd="sng">
                      <a:noFill/>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0"/>
                        </a:spcBef>
                        <a:spcAft>
                          <a:spcPts val="533"/>
                        </a:spcAft>
                        <a:buClr>
                          <a:srgbClr val="3A5072"/>
                        </a:buClr>
                        <a:buSzPct val="120000"/>
                        <a:buFont typeface="Arial" panose="020B0604020202020204" pitchFamily="34" charset="0"/>
                        <a:buNone/>
                        <a:tabLst/>
                        <a:defRPr/>
                      </a:pPr>
                      <a:r>
                        <a:rPr lang="en-US" sz="1067" b="0" i="0" kern="1200" spc="0" baseline="0">
                          <a:solidFill>
                            <a:srgbClr val="09091B"/>
                          </a:solidFill>
                          <a:latin typeface="Slalom Sans Light" pitchFamily="2" charset="0"/>
                          <a:ea typeface="+mn-ea"/>
                          <a:cs typeface="+mn-cs"/>
                        </a:rPr>
                        <a:t> Lorem Ipsum</a:t>
                      </a:r>
                    </a:p>
                  </a:txBody>
                  <a:tcPr marL="112577" marR="56289" marT="28144" marB="28144" anchor="ctr">
                    <a:lnL>
                      <a:noFill/>
                    </a:lnL>
                    <a:lnR>
                      <a:noFill/>
                    </a:lnR>
                    <a:lnT w="12700" cmpd="sng">
                      <a:noFill/>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375569"/>
                  </a:ext>
                </a:extLst>
              </a:tr>
              <a:tr h="491613">
                <a:tc>
                  <a:txBody>
                    <a:bodyPr/>
                    <a:lstStyle/>
                    <a:p>
                      <a:pPr marR="26034" algn="r">
                        <a:lnSpc>
                          <a:spcPct val="100000"/>
                        </a:lnSpc>
                        <a:spcBef>
                          <a:spcPts val="430"/>
                        </a:spcBef>
                      </a:pPr>
                      <a:r>
                        <a:rPr lang="en-US" sz="1200" b="0" i="0" kern="1200" dirty="0">
                          <a:solidFill>
                            <a:srgbClr val="020303"/>
                          </a:solidFill>
                          <a:latin typeface="Slalom Sans" pitchFamily="2" charset="0"/>
                          <a:ea typeface="+mn-ea"/>
                          <a:cs typeface="Arial"/>
                        </a:rPr>
                        <a:t>Timeframe</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0165" algn="ctr">
                        <a:lnSpc>
                          <a:spcPct val="100000"/>
                        </a:lnSpc>
                        <a:spcBef>
                          <a:spcPts val="150"/>
                        </a:spcBef>
                      </a:pPr>
                      <a:r>
                        <a:rPr lang="en-US" sz="1400" b="0" i="0" kern="1200" dirty="0">
                          <a:solidFill>
                            <a:srgbClr val="020303"/>
                          </a:solidFill>
                          <a:latin typeface="Slalom Sans" pitchFamily="2" charset="0"/>
                          <a:ea typeface="+mn-ea"/>
                          <a:cs typeface="Arial"/>
                        </a:rPr>
                        <a:t>XX</a:t>
                      </a:r>
                      <a:r>
                        <a:rPr sz="1400" b="0" i="0" kern="1200" dirty="0">
                          <a:solidFill>
                            <a:srgbClr val="020303"/>
                          </a:solidFill>
                          <a:latin typeface="Slalom Sans" pitchFamily="2" charset="0"/>
                          <a:ea typeface="+mn-ea"/>
                          <a:cs typeface="Arial"/>
                        </a:rPr>
                        <a:t> weeks</a:t>
                      </a:r>
                    </a:p>
                  </a:txBody>
                  <a:tcPr marL="0" marR="0" marT="1905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39900854"/>
                  </a:ext>
                </a:extLst>
              </a:tr>
              <a:tr h="491613">
                <a:tc>
                  <a:txBody>
                    <a:bodyPr/>
                    <a:lstStyle/>
                    <a:p>
                      <a:pPr marR="26670" lvl="1" algn="r">
                        <a:lnSpc>
                          <a:spcPct val="100000"/>
                        </a:lnSpc>
                        <a:spcBef>
                          <a:spcPts val="430"/>
                        </a:spcBef>
                      </a:pPr>
                      <a:r>
                        <a:rPr lang="en-US" sz="1200" b="0" i="0" kern="1200" dirty="0">
                          <a:solidFill>
                            <a:srgbClr val="020303"/>
                          </a:solidFill>
                          <a:latin typeface="Slalom Sans" pitchFamily="2" charset="0"/>
                          <a:ea typeface="+mn-ea"/>
                          <a:cs typeface="Arial"/>
                        </a:rPr>
                        <a:t>Avg Cost Per Sprint (2 </a:t>
                      </a:r>
                      <a:r>
                        <a:rPr lang="en-US" sz="1200" b="0" i="0" kern="1200" dirty="0" err="1">
                          <a:solidFill>
                            <a:srgbClr val="020303"/>
                          </a:solidFill>
                          <a:latin typeface="Slalom Sans" pitchFamily="2" charset="0"/>
                          <a:ea typeface="+mn-ea"/>
                          <a:cs typeface="Arial"/>
                        </a:rPr>
                        <a:t>wks</a:t>
                      </a:r>
                      <a:r>
                        <a:rPr lang="en-US" sz="1200" b="0" i="0" kern="1200" dirty="0">
                          <a:solidFill>
                            <a:srgbClr val="020303"/>
                          </a:solidFill>
                          <a:latin typeface="Slalom Sans" pitchFamily="2" charset="0"/>
                          <a:ea typeface="+mn-ea"/>
                          <a:cs typeface="Arial"/>
                        </a:rPr>
                        <a:t>)</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1435" algn="ctr">
                        <a:lnSpc>
                          <a:spcPct val="100000"/>
                        </a:lnSpc>
                        <a:spcBef>
                          <a:spcPts val="150"/>
                        </a:spcBef>
                      </a:pPr>
                      <a:r>
                        <a:rPr sz="1400" b="0" i="0" kern="1200" dirty="0">
                          <a:solidFill>
                            <a:srgbClr val="020303"/>
                          </a:solidFill>
                          <a:latin typeface="Slalom Sans" pitchFamily="2" charset="0"/>
                          <a:ea typeface="+mn-ea"/>
                          <a:cs typeface="Arial"/>
                        </a:rPr>
                        <a:t>$</a:t>
                      </a:r>
                      <a:r>
                        <a:rPr lang="en-US" sz="1400" b="0" i="0" kern="1200" dirty="0">
                          <a:solidFill>
                            <a:srgbClr val="020303"/>
                          </a:solidFill>
                          <a:latin typeface="Slalom Sans" pitchFamily="2" charset="0"/>
                          <a:ea typeface="+mn-ea"/>
                          <a:cs typeface="Arial"/>
                        </a:rPr>
                        <a:t>XXX</a:t>
                      </a:r>
                      <a:r>
                        <a:rPr sz="1400" b="0" i="0" kern="1200" dirty="0">
                          <a:solidFill>
                            <a:srgbClr val="020303"/>
                          </a:solidFill>
                          <a:latin typeface="Slalom Sans" pitchFamily="2" charset="0"/>
                          <a:ea typeface="+mn-ea"/>
                          <a:cs typeface="Arial"/>
                        </a:rPr>
                        <a:t>,</a:t>
                      </a:r>
                      <a:r>
                        <a:rPr lang="en-US" sz="1400" b="0" i="0" kern="1200" dirty="0">
                          <a:solidFill>
                            <a:srgbClr val="020303"/>
                          </a:solidFill>
                          <a:latin typeface="Slalom Sans" pitchFamily="2" charset="0"/>
                          <a:ea typeface="+mn-ea"/>
                          <a:cs typeface="Arial"/>
                        </a:rPr>
                        <a:t>XXX</a:t>
                      </a:r>
                      <a:endParaRPr sz="1400" b="0" i="0" kern="1200" dirty="0">
                        <a:solidFill>
                          <a:srgbClr val="020303"/>
                        </a:solidFill>
                        <a:latin typeface="Slalom Sans" pitchFamily="2" charset="0"/>
                        <a:ea typeface="+mn-ea"/>
                        <a:cs typeface="Arial"/>
                      </a:endParaRPr>
                    </a:p>
                  </a:txBody>
                  <a:tcPr marL="0" marR="0" marT="1905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4388046"/>
                  </a:ext>
                </a:extLst>
              </a:tr>
              <a:tr h="491613">
                <a:tc>
                  <a:txBody>
                    <a:bodyPr/>
                    <a:lstStyle/>
                    <a:p>
                      <a:pPr marR="28575" algn="r">
                        <a:lnSpc>
                          <a:spcPct val="100000"/>
                        </a:lnSpc>
                        <a:spcBef>
                          <a:spcPts val="434"/>
                        </a:spcBef>
                      </a:pPr>
                      <a:r>
                        <a:rPr lang="en-US" sz="1200" b="0" i="0" kern="1200" dirty="0">
                          <a:solidFill>
                            <a:srgbClr val="020303"/>
                          </a:solidFill>
                          <a:latin typeface="Slalom Sans" pitchFamily="2" charset="0"/>
                          <a:ea typeface="+mn-ea"/>
                          <a:cs typeface="Arial"/>
                        </a:rPr>
                        <a:t>Baseline Phase Cost</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1435" algn="ctr">
                        <a:lnSpc>
                          <a:spcPct val="100000"/>
                        </a:lnSpc>
                        <a:spcBef>
                          <a:spcPts val="150"/>
                        </a:spcBef>
                      </a:pPr>
                      <a:r>
                        <a:rPr lang="en-US" sz="1400" b="0" i="0" kern="1200" dirty="0">
                          <a:solidFill>
                            <a:srgbClr val="020303"/>
                          </a:solidFill>
                          <a:latin typeface="Slalom Sans" pitchFamily="2" charset="0"/>
                          <a:ea typeface="+mn-ea"/>
                          <a:cs typeface="Arial"/>
                        </a:rPr>
                        <a:t>$XXX,XXX</a:t>
                      </a:r>
                    </a:p>
                  </a:txBody>
                  <a:tcPr marL="0" marR="0" marT="19685"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49244306"/>
                  </a:ext>
                </a:extLst>
              </a:tr>
              <a:tr h="491613">
                <a:tc>
                  <a:txBody>
                    <a:bodyPr/>
                    <a:lstStyle/>
                    <a:p>
                      <a:pPr marR="26670" algn="r">
                        <a:lnSpc>
                          <a:spcPct val="100000"/>
                        </a:lnSpc>
                        <a:spcBef>
                          <a:spcPts val="434"/>
                        </a:spcBef>
                      </a:pPr>
                      <a:r>
                        <a:rPr lang="en-US" sz="1200" b="0" i="0" kern="1200" dirty="0">
                          <a:solidFill>
                            <a:srgbClr val="020303"/>
                          </a:solidFill>
                          <a:latin typeface="Slalom Sans" pitchFamily="2" charset="0"/>
                          <a:ea typeface="+mn-ea"/>
                          <a:cs typeface="Arial"/>
                        </a:rPr>
                        <a:t>Total Estimated Cost (52 </a:t>
                      </a:r>
                      <a:r>
                        <a:rPr lang="en-US" sz="1200" b="0" i="0" kern="1200" dirty="0" err="1">
                          <a:solidFill>
                            <a:srgbClr val="020303"/>
                          </a:solidFill>
                          <a:latin typeface="Slalom Sans" pitchFamily="2" charset="0"/>
                          <a:ea typeface="+mn-ea"/>
                          <a:cs typeface="Arial"/>
                        </a:rPr>
                        <a:t>wks</a:t>
                      </a:r>
                      <a:r>
                        <a:rPr lang="en-US" sz="1200" b="0" i="0" kern="1200" dirty="0">
                          <a:solidFill>
                            <a:srgbClr val="020303"/>
                          </a:solidFill>
                          <a:latin typeface="Slalom Sans" pitchFamily="2" charset="0"/>
                          <a:ea typeface="+mn-ea"/>
                          <a:cs typeface="Arial"/>
                        </a:rPr>
                        <a:t>)</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1435" algn="ctr">
                        <a:lnSpc>
                          <a:spcPct val="100000"/>
                        </a:lnSpc>
                        <a:spcBef>
                          <a:spcPts val="150"/>
                        </a:spcBef>
                      </a:pPr>
                      <a:r>
                        <a:rPr lang="en-US" sz="1400" b="0" i="0" kern="1200" dirty="0">
                          <a:solidFill>
                            <a:srgbClr val="020303"/>
                          </a:solidFill>
                          <a:latin typeface="Slalom Sans" pitchFamily="2" charset="0"/>
                          <a:ea typeface="+mn-ea"/>
                          <a:cs typeface="Arial"/>
                        </a:rPr>
                        <a:t>$XXX,XXX</a:t>
                      </a:r>
                    </a:p>
                  </a:txBody>
                  <a:tcPr marL="0" marR="0" marT="19685"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0152455"/>
                  </a:ext>
                </a:extLst>
              </a:tr>
              <a:tr h="491613">
                <a:tc>
                  <a:txBody>
                    <a:bodyPr/>
                    <a:lstStyle/>
                    <a:p>
                      <a:pPr marR="26670" algn="r">
                        <a:lnSpc>
                          <a:spcPct val="100000"/>
                        </a:lnSpc>
                        <a:spcBef>
                          <a:spcPts val="434"/>
                        </a:spcBef>
                      </a:pPr>
                      <a:r>
                        <a:rPr lang="en-US" sz="1200" b="0" i="0" kern="1200" dirty="0">
                          <a:solidFill>
                            <a:srgbClr val="020303"/>
                          </a:solidFill>
                          <a:latin typeface="Slalom Sans" pitchFamily="2" charset="0"/>
                          <a:ea typeface="+mn-ea"/>
                          <a:cs typeface="Arial"/>
                        </a:rPr>
                        <a:t>Total Team at Peak</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35" algn="ctr">
                        <a:lnSpc>
                          <a:spcPct val="100000"/>
                        </a:lnSpc>
                        <a:spcBef>
                          <a:spcPts val="155"/>
                        </a:spcBef>
                      </a:pPr>
                      <a:r>
                        <a:rPr lang="en-US" sz="1400" b="0" i="0" kern="1200" dirty="0">
                          <a:solidFill>
                            <a:srgbClr val="020303"/>
                          </a:solidFill>
                          <a:latin typeface="Slalom Sans" pitchFamily="2" charset="0"/>
                          <a:ea typeface="+mn-ea"/>
                          <a:cs typeface="Arial"/>
                        </a:rPr>
                        <a:t>XX</a:t>
                      </a:r>
                      <a:endParaRPr sz="1400" b="0" i="0" kern="1200" dirty="0">
                        <a:solidFill>
                          <a:srgbClr val="020303"/>
                        </a:solidFill>
                        <a:latin typeface="Slalom Sans" pitchFamily="2" charset="0"/>
                        <a:ea typeface="+mn-ea"/>
                        <a:cs typeface="Arial"/>
                      </a:endParaRPr>
                    </a:p>
                  </a:txBody>
                  <a:tcPr marL="0" marR="0" marT="19685"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5665565"/>
                  </a:ext>
                </a:extLst>
              </a:tr>
              <a:tr h="491613">
                <a:tc>
                  <a:txBody>
                    <a:bodyPr/>
                    <a:lstStyle/>
                    <a:p>
                      <a:pPr marR="26670" algn="r">
                        <a:lnSpc>
                          <a:spcPct val="100000"/>
                        </a:lnSpc>
                        <a:spcBef>
                          <a:spcPts val="434"/>
                        </a:spcBef>
                      </a:pPr>
                      <a:r>
                        <a:rPr lang="en-US" sz="1200" b="0" i="0" kern="1200" dirty="0">
                          <a:solidFill>
                            <a:srgbClr val="020303"/>
                          </a:solidFill>
                          <a:latin typeface="Slalom Sans" pitchFamily="2" charset="0"/>
                          <a:ea typeface="+mn-ea"/>
                          <a:cs typeface="Arial"/>
                        </a:rPr>
                        <a:t>Avg Bill Rate</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04775" algn="ctr">
                        <a:lnSpc>
                          <a:spcPct val="100000"/>
                        </a:lnSpc>
                        <a:spcBef>
                          <a:spcPts val="155"/>
                        </a:spcBef>
                      </a:pPr>
                      <a:r>
                        <a:rPr sz="1400" b="0" i="0" kern="1200" dirty="0">
                          <a:solidFill>
                            <a:srgbClr val="020303"/>
                          </a:solidFill>
                          <a:latin typeface="Slalom Sans" pitchFamily="2" charset="0"/>
                          <a:ea typeface="+mn-ea"/>
                          <a:cs typeface="Arial"/>
                        </a:rPr>
                        <a:t>$</a:t>
                      </a:r>
                      <a:r>
                        <a:rPr lang="en-US" sz="1400" b="0" i="0" kern="1200" dirty="0">
                          <a:solidFill>
                            <a:srgbClr val="020303"/>
                          </a:solidFill>
                          <a:latin typeface="Slalom Sans" pitchFamily="2" charset="0"/>
                          <a:ea typeface="+mn-ea"/>
                          <a:cs typeface="Arial"/>
                        </a:rPr>
                        <a:t>XXX</a:t>
                      </a:r>
                      <a:endParaRPr sz="1400" b="0" i="0" kern="1200" dirty="0">
                        <a:solidFill>
                          <a:srgbClr val="020303"/>
                        </a:solidFill>
                        <a:latin typeface="Slalom Sans" pitchFamily="2" charset="0"/>
                        <a:ea typeface="+mn-ea"/>
                        <a:cs typeface="Arial"/>
                      </a:endParaRPr>
                    </a:p>
                  </a:txBody>
                  <a:tcPr marL="0" marR="0" marT="19685"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50955454"/>
                  </a:ext>
                </a:extLst>
              </a:tr>
            </a:tbl>
          </a:graphicData>
        </a:graphic>
      </p:graphicFrame>
      <p:graphicFrame>
        <p:nvGraphicFramePr>
          <p:cNvPr id="13" name="Table 12">
            <a:extLst>
              <a:ext uri="{FF2B5EF4-FFF2-40B4-BE49-F238E27FC236}">
                <a16:creationId xmlns:a16="http://schemas.microsoft.com/office/drawing/2014/main" id="{55B16692-5F5E-4441-B4FD-05A479742BB3}"/>
              </a:ext>
            </a:extLst>
          </p:cNvPr>
          <p:cNvGraphicFramePr>
            <a:graphicFrameLocks noGrp="1"/>
          </p:cNvGraphicFramePr>
          <p:nvPr>
            <p:extLst>
              <p:ext uri="{D42A27DB-BD31-4B8C-83A1-F6EECF244321}">
                <p14:modId xmlns:p14="http://schemas.microsoft.com/office/powerpoint/2010/main" val="3754405958"/>
              </p:ext>
            </p:extLst>
          </p:nvPr>
        </p:nvGraphicFramePr>
        <p:xfrm>
          <a:off x="5492459" y="4702629"/>
          <a:ext cx="5926656" cy="1460505"/>
        </p:xfrm>
        <a:graphic>
          <a:graphicData uri="http://schemas.openxmlformats.org/drawingml/2006/table">
            <a:tbl>
              <a:tblPr firstRow="1">
                <a:tableStyleId>{0E3FDE45-AF77-4B5C-9715-49D594BDF05E}</a:tableStyleId>
              </a:tblPr>
              <a:tblGrid>
                <a:gridCol w="3195078">
                  <a:extLst>
                    <a:ext uri="{9D8B030D-6E8A-4147-A177-3AD203B41FA5}">
                      <a16:colId xmlns:a16="http://schemas.microsoft.com/office/drawing/2014/main" val="2348914365"/>
                    </a:ext>
                  </a:extLst>
                </a:gridCol>
                <a:gridCol w="2731578">
                  <a:extLst>
                    <a:ext uri="{9D8B030D-6E8A-4147-A177-3AD203B41FA5}">
                      <a16:colId xmlns:a16="http://schemas.microsoft.com/office/drawing/2014/main" val="1058997445"/>
                    </a:ext>
                  </a:extLst>
                </a:gridCol>
              </a:tblGrid>
              <a:tr h="348691">
                <a:tc>
                  <a:txBody>
                    <a:bodyPr/>
                    <a:lstStyle/>
                    <a:p>
                      <a:endParaRPr lang="en-US" sz="1100" b="0" i="0" dirty="0">
                        <a:latin typeface="Slalom Sans" pitchFamily="2" charset="0"/>
                      </a:endParaRPr>
                    </a:p>
                  </a:txBody>
                  <a:tcPr marL="56289" marR="56289" marT="28144" marB="28144" anchor="ctr">
                    <a:lnL>
                      <a:noFill/>
                    </a:lnL>
                    <a:lnR>
                      <a:noFill/>
                    </a:lnR>
                    <a:lnT w="12700" cmpd="sng">
                      <a:noFill/>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0"/>
                        </a:spcBef>
                        <a:spcAft>
                          <a:spcPts val="533"/>
                        </a:spcAft>
                        <a:buClr>
                          <a:srgbClr val="3A5072"/>
                        </a:buClr>
                        <a:buSzPct val="120000"/>
                        <a:buFont typeface="Arial" panose="020B0604020202020204" pitchFamily="34" charset="0"/>
                        <a:buNone/>
                        <a:tabLst/>
                        <a:defRPr/>
                      </a:pPr>
                      <a:r>
                        <a:rPr lang="en-US" sz="1067" b="0" i="0" kern="1200" spc="0" baseline="0">
                          <a:solidFill>
                            <a:srgbClr val="09091B"/>
                          </a:solidFill>
                          <a:latin typeface="Slalom Sans Light" pitchFamily="2" charset="0"/>
                          <a:ea typeface="+mj-ea"/>
                          <a:cs typeface="+mn-cs"/>
                        </a:rPr>
                        <a:t>Lorem Ipsum</a:t>
                      </a:r>
                    </a:p>
                  </a:txBody>
                  <a:tcPr marL="0" marR="0" marT="0" marB="0" anchor="ctr">
                    <a:lnL>
                      <a:noFill/>
                    </a:lnL>
                    <a:lnR>
                      <a:noFill/>
                    </a:lnR>
                    <a:lnT w="12700" cmpd="sng">
                      <a:noFill/>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05375569"/>
                  </a:ext>
                </a:extLst>
              </a:tr>
              <a:tr h="674499">
                <a:tc>
                  <a:txBody>
                    <a:bodyPr/>
                    <a:lstStyle/>
                    <a:p>
                      <a:pPr marL="0" marR="26670" algn="r" defTabSz="914400" rtl="0" eaLnBrk="1" latinLnBrk="0" hangingPunct="1">
                        <a:lnSpc>
                          <a:spcPct val="100000"/>
                        </a:lnSpc>
                        <a:spcBef>
                          <a:spcPts val="434"/>
                        </a:spcBef>
                      </a:pPr>
                      <a:r>
                        <a:rPr sz="1200" b="0" i="0" kern="1200" dirty="0">
                          <a:solidFill>
                            <a:srgbClr val="020303"/>
                          </a:solidFill>
                          <a:latin typeface="Slalom Sans" pitchFamily="2" charset="0"/>
                          <a:ea typeface="+mn-ea"/>
                          <a:cs typeface="Arial"/>
                        </a:rPr>
                        <a:t>Timeframe</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0165" algn="ctr">
                        <a:lnSpc>
                          <a:spcPct val="100000"/>
                        </a:lnSpc>
                        <a:spcBef>
                          <a:spcPts val="150"/>
                        </a:spcBef>
                      </a:pPr>
                      <a:r>
                        <a:rPr lang="en-US" sz="1400" b="0" i="0" kern="1200" dirty="0">
                          <a:solidFill>
                            <a:srgbClr val="020303"/>
                          </a:solidFill>
                          <a:latin typeface="Slalom Sans" pitchFamily="2" charset="0"/>
                          <a:ea typeface="+mn-ea"/>
                          <a:cs typeface="Arial"/>
                        </a:rPr>
                        <a:t>XX</a:t>
                      </a:r>
                      <a:r>
                        <a:rPr sz="1400" b="0" i="0" kern="1200" dirty="0">
                          <a:solidFill>
                            <a:srgbClr val="020303"/>
                          </a:solidFill>
                          <a:latin typeface="Slalom Sans" pitchFamily="2" charset="0"/>
                          <a:ea typeface="+mn-ea"/>
                          <a:cs typeface="Arial"/>
                        </a:rPr>
                        <a:t> weeks</a:t>
                      </a:r>
                    </a:p>
                  </a:txBody>
                  <a:tcPr marL="0" marR="0" marT="1905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39900854"/>
                  </a:ext>
                </a:extLst>
              </a:tr>
              <a:tr h="437315">
                <a:tc>
                  <a:txBody>
                    <a:bodyPr/>
                    <a:lstStyle/>
                    <a:p>
                      <a:pPr marL="0" marR="26670" algn="r" defTabSz="914400" rtl="0" eaLnBrk="1" latinLnBrk="0" hangingPunct="1">
                        <a:lnSpc>
                          <a:spcPct val="100000"/>
                        </a:lnSpc>
                        <a:spcBef>
                          <a:spcPts val="434"/>
                        </a:spcBef>
                      </a:pPr>
                      <a:r>
                        <a:rPr sz="1200" b="0" i="0" kern="1200" dirty="0">
                          <a:solidFill>
                            <a:srgbClr val="020303"/>
                          </a:solidFill>
                          <a:latin typeface="Slalom Sans" pitchFamily="2" charset="0"/>
                          <a:ea typeface="+mn-ea"/>
                          <a:cs typeface="Arial"/>
                        </a:rPr>
                        <a:t>Total Estimated Cost </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1435" algn="ctr">
                        <a:lnSpc>
                          <a:spcPct val="100000"/>
                        </a:lnSpc>
                        <a:spcBef>
                          <a:spcPts val="150"/>
                        </a:spcBef>
                      </a:pPr>
                      <a:r>
                        <a:rPr sz="1400" b="0" i="0" kern="1200" dirty="0">
                          <a:solidFill>
                            <a:srgbClr val="020303"/>
                          </a:solidFill>
                          <a:latin typeface="Slalom Sans" pitchFamily="2" charset="0"/>
                          <a:ea typeface="+mn-ea"/>
                          <a:cs typeface="Arial"/>
                        </a:rPr>
                        <a:t>$</a:t>
                      </a:r>
                      <a:r>
                        <a:rPr lang="en-US" sz="1400" b="0" i="0" kern="1200" dirty="0">
                          <a:solidFill>
                            <a:srgbClr val="020303"/>
                          </a:solidFill>
                          <a:latin typeface="Slalom Sans" pitchFamily="2" charset="0"/>
                          <a:ea typeface="+mn-ea"/>
                          <a:cs typeface="Arial"/>
                        </a:rPr>
                        <a:t>XXX</a:t>
                      </a:r>
                      <a:r>
                        <a:rPr sz="1400" b="0" i="0" kern="1200" dirty="0">
                          <a:solidFill>
                            <a:srgbClr val="020303"/>
                          </a:solidFill>
                          <a:latin typeface="Slalom Sans" pitchFamily="2" charset="0"/>
                          <a:ea typeface="+mn-ea"/>
                          <a:cs typeface="Arial"/>
                        </a:rPr>
                        <a:t>,</a:t>
                      </a:r>
                      <a:r>
                        <a:rPr lang="en-US" sz="1400" b="0" i="0" kern="1200" dirty="0">
                          <a:solidFill>
                            <a:srgbClr val="020303"/>
                          </a:solidFill>
                          <a:latin typeface="Slalom Sans" pitchFamily="2" charset="0"/>
                          <a:ea typeface="+mn-ea"/>
                          <a:cs typeface="Arial"/>
                        </a:rPr>
                        <a:t>XXX</a:t>
                      </a:r>
                      <a:endParaRPr sz="1400" b="0" i="0" kern="1200" dirty="0">
                        <a:solidFill>
                          <a:srgbClr val="020303"/>
                        </a:solidFill>
                        <a:latin typeface="Slalom Sans" pitchFamily="2" charset="0"/>
                        <a:ea typeface="+mn-ea"/>
                        <a:cs typeface="Arial"/>
                      </a:endParaRPr>
                    </a:p>
                  </a:txBody>
                  <a:tcPr marL="0" marR="0" marT="1905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4388046"/>
                  </a:ext>
                </a:extLst>
              </a:tr>
            </a:tbl>
          </a:graphicData>
        </a:graphic>
      </p:graphicFrame>
      <p:sp>
        <p:nvSpPr>
          <p:cNvPr id="20" name="object 2">
            <a:extLst>
              <a:ext uri="{FF2B5EF4-FFF2-40B4-BE49-F238E27FC236}">
                <a16:creationId xmlns:a16="http://schemas.microsoft.com/office/drawing/2014/main" id="{07E6D518-25D9-6E4F-9E23-4DF7AFD47A63}"/>
              </a:ext>
            </a:extLst>
          </p:cNvPr>
          <p:cNvSpPr txBox="1"/>
          <p:nvPr/>
        </p:nvSpPr>
        <p:spPr>
          <a:xfrm>
            <a:off x="601740" y="3194484"/>
            <a:ext cx="3179846" cy="1279662"/>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Tree>
    <p:extLst>
      <p:ext uri="{BB962C8B-B14F-4D97-AF65-F5344CB8AC3E}">
        <p14:creationId xmlns:p14="http://schemas.microsoft.com/office/powerpoint/2010/main" val="1612974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55</a:t>
            </a:fld>
            <a:endParaRPr lang="en-GB"/>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4171738" cy="167994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a:lnSpc>
                <a:spcPct val="100200"/>
              </a:lnSpc>
              <a:spcBef>
                <a:spcPts val="58"/>
              </a:spcBef>
              <a:tabLst>
                <a:tab pos="1064141" algn="l"/>
              </a:tabLst>
            </a:pPr>
            <a:r>
              <a:rPr lang="en-US" sz="3300">
                <a:solidFill>
                  <a:srgbClr val="09091C"/>
                </a:solidFill>
              </a:rPr>
              <a:t>Charts and graphs slide. (Recommend 15-40 characters)</a:t>
            </a:r>
            <a:endParaRPr lang="en-US" sz="3300"/>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20" name="object 2">
            <a:extLst>
              <a:ext uri="{FF2B5EF4-FFF2-40B4-BE49-F238E27FC236}">
                <a16:creationId xmlns:a16="http://schemas.microsoft.com/office/drawing/2014/main" id="{07E6D518-25D9-6E4F-9E23-4DF7AFD47A63}"/>
              </a:ext>
            </a:extLst>
          </p:cNvPr>
          <p:cNvSpPr txBox="1"/>
          <p:nvPr/>
        </p:nvSpPr>
        <p:spPr>
          <a:xfrm>
            <a:off x="601740" y="3194484"/>
            <a:ext cx="3179846" cy="1279662"/>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graphicFrame>
        <p:nvGraphicFramePr>
          <p:cNvPr id="9" name="Table 14">
            <a:extLst>
              <a:ext uri="{FF2B5EF4-FFF2-40B4-BE49-F238E27FC236}">
                <a16:creationId xmlns:a16="http://schemas.microsoft.com/office/drawing/2014/main" id="{CA5E6EEE-E433-1D46-A1E6-B26ECA618658}"/>
              </a:ext>
            </a:extLst>
          </p:cNvPr>
          <p:cNvGraphicFramePr>
            <a:graphicFrameLocks/>
          </p:cNvGraphicFramePr>
          <p:nvPr>
            <p:extLst>
              <p:ext uri="{D42A27DB-BD31-4B8C-83A1-F6EECF244321}">
                <p14:modId xmlns:p14="http://schemas.microsoft.com/office/powerpoint/2010/main" val="2515610122"/>
              </p:ext>
            </p:extLst>
          </p:nvPr>
        </p:nvGraphicFramePr>
        <p:xfrm>
          <a:off x="4773478" y="2245360"/>
          <a:ext cx="6808922" cy="3759200"/>
        </p:xfrm>
        <a:graphic>
          <a:graphicData uri="http://schemas.openxmlformats.org/drawingml/2006/table">
            <a:tbl>
              <a:tblPr firstRow="1" bandRow="1">
                <a:tableStyleId>{85BE263C-DBD7-4A20-BB59-AAB30ACAA65A}</a:tableStyleId>
              </a:tblPr>
              <a:tblGrid>
                <a:gridCol w="1749242">
                  <a:extLst>
                    <a:ext uri="{9D8B030D-6E8A-4147-A177-3AD203B41FA5}">
                      <a16:colId xmlns:a16="http://schemas.microsoft.com/office/drawing/2014/main" val="730353176"/>
                    </a:ext>
                  </a:extLst>
                </a:gridCol>
                <a:gridCol w="1264920">
                  <a:extLst>
                    <a:ext uri="{9D8B030D-6E8A-4147-A177-3AD203B41FA5}">
                      <a16:colId xmlns:a16="http://schemas.microsoft.com/office/drawing/2014/main" val="1945625524"/>
                    </a:ext>
                  </a:extLst>
                </a:gridCol>
                <a:gridCol w="1264920">
                  <a:extLst>
                    <a:ext uri="{9D8B030D-6E8A-4147-A177-3AD203B41FA5}">
                      <a16:colId xmlns:a16="http://schemas.microsoft.com/office/drawing/2014/main" val="1338867883"/>
                    </a:ext>
                  </a:extLst>
                </a:gridCol>
                <a:gridCol w="1264920">
                  <a:extLst>
                    <a:ext uri="{9D8B030D-6E8A-4147-A177-3AD203B41FA5}">
                      <a16:colId xmlns:a16="http://schemas.microsoft.com/office/drawing/2014/main" val="2339316171"/>
                    </a:ext>
                  </a:extLst>
                </a:gridCol>
                <a:gridCol w="1264920">
                  <a:extLst>
                    <a:ext uri="{9D8B030D-6E8A-4147-A177-3AD203B41FA5}">
                      <a16:colId xmlns:a16="http://schemas.microsoft.com/office/drawing/2014/main" val="466342833"/>
                    </a:ext>
                  </a:extLst>
                </a:gridCol>
              </a:tblGrid>
              <a:tr h="439185">
                <a:tc>
                  <a:txBody>
                    <a:bodyPr/>
                    <a:lstStyle/>
                    <a:p>
                      <a:endParaRPr lang="en-US" sz="1400" b="0" i="0">
                        <a:solidFill>
                          <a:schemeClr val="bg1"/>
                        </a:solidFill>
                        <a:latin typeface="Slalom Sans" pitchFamily="2" charset="0"/>
                      </a:endParaRPr>
                    </a:p>
                  </a:txBody>
                  <a:tcPr anchor="ctr">
                    <a:lnL>
                      <a:noFill/>
                    </a:lnL>
                    <a:lnR w="12700" cap="flat" cmpd="sng" algn="ctr">
                      <a:solidFill>
                        <a:schemeClr val="bg1">
                          <a:lumMod val="75000"/>
                        </a:schemeClr>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noFill/>
                  </a:tcPr>
                </a:tc>
                <a:tc>
                  <a:txBody>
                    <a:bodyPr/>
                    <a:lstStyle/>
                    <a:p>
                      <a:r>
                        <a:rPr lang="en-US" sz="1400" b="1" i="0">
                          <a:solidFill>
                            <a:schemeClr val="tx1"/>
                          </a:solidFill>
                          <a:latin typeface="Slalom Sans Bold" pitchFamily="2" charset="0"/>
                        </a:rPr>
                        <a:t>2013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chemeClr val="bg1">
                        <a:lumMod val="85000"/>
                      </a:schemeClr>
                    </a:solidFill>
                  </a:tcPr>
                </a:tc>
                <a:tc>
                  <a:txBody>
                    <a:bodyPr/>
                    <a:lstStyle/>
                    <a:p>
                      <a:r>
                        <a:rPr lang="en-US" sz="1400" b="1" i="0">
                          <a:solidFill>
                            <a:schemeClr val="tx1"/>
                          </a:solidFill>
                          <a:latin typeface="Slalom Sans Bold" pitchFamily="2" charset="0"/>
                        </a:rPr>
                        <a:t>2014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chemeClr val="bg1">
                        <a:lumMod val="85000"/>
                      </a:schemeClr>
                    </a:solidFill>
                  </a:tcPr>
                </a:tc>
                <a:tc>
                  <a:txBody>
                    <a:bodyPr/>
                    <a:lstStyle/>
                    <a:p>
                      <a:r>
                        <a:rPr lang="en-US" sz="1400" b="1" i="0">
                          <a:solidFill>
                            <a:schemeClr val="tx1"/>
                          </a:solidFill>
                          <a:latin typeface="Slalom Sans Bold" pitchFamily="2" charset="0"/>
                        </a:rPr>
                        <a:t>2015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chemeClr val="bg1">
                        <a:lumMod val="85000"/>
                      </a:schemeClr>
                    </a:solidFill>
                  </a:tcPr>
                </a:tc>
                <a:tc>
                  <a:txBody>
                    <a:bodyPr/>
                    <a:lstStyle/>
                    <a:p>
                      <a:r>
                        <a:rPr lang="en-US" sz="1400" b="1" i="0">
                          <a:solidFill>
                            <a:schemeClr val="tx1"/>
                          </a:solidFill>
                          <a:latin typeface="Slalom Sans Bold" pitchFamily="2" charset="0"/>
                        </a:rPr>
                        <a:t>2016</a:t>
                      </a:r>
                    </a:p>
                  </a:txBody>
                  <a:tcPr anchor="ctr">
                    <a:lnL w="12700" cap="flat" cmpd="sng" algn="ctr">
                      <a:solidFill>
                        <a:schemeClr val="bg1">
                          <a:lumMod val="75000"/>
                        </a:schemeClr>
                      </a:solidFill>
                      <a:prstDash val="solid"/>
                      <a:round/>
                      <a:headEnd type="none" w="med" len="med"/>
                      <a:tailEnd type="none" w="med" len="med"/>
                    </a:lnL>
                    <a:lnR>
                      <a:noFill/>
                    </a:lnR>
                    <a:lnT w="25400" cmpd="sng">
                      <a:noFill/>
                    </a:lnT>
                    <a:lnB w="254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5329765"/>
                  </a:ext>
                </a:extLst>
              </a:tr>
              <a:tr h="664003">
                <a:tc>
                  <a:txBody>
                    <a:bodyPr/>
                    <a:lstStyle/>
                    <a:p>
                      <a:r>
                        <a:rPr lang="en-US" sz="1200" b="1" i="0">
                          <a:latin typeface="Slalom Sans Bold" pitchFamily="2" charset="0"/>
                        </a:rPr>
                        <a:t>Total Revenue</a:t>
                      </a:r>
                    </a:p>
                  </a:txBody>
                  <a:tcPr anchor="ctr">
                    <a:lnL>
                      <a:noFill/>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6640713"/>
                  </a:ext>
                </a:extLst>
              </a:tr>
              <a:tr h="664003">
                <a:tc>
                  <a:txBody>
                    <a:bodyPr/>
                    <a:lstStyle/>
                    <a:p>
                      <a:r>
                        <a:rPr lang="en-US" sz="1200" b="1" i="0">
                          <a:latin typeface="Slalom Sans Bold" pitchFamily="2" charset="0"/>
                        </a:rPr>
                        <a:t>Total Income</a:t>
                      </a:r>
                    </a:p>
                  </a:txBody>
                  <a:tcPr anchor="ctr">
                    <a:lnL>
                      <a:noFill/>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30337903"/>
                  </a:ext>
                </a:extLst>
              </a:tr>
              <a:tr h="664003">
                <a:tc>
                  <a:txBody>
                    <a:bodyPr/>
                    <a:lstStyle/>
                    <a:p>
                      <a:r>
                        <a:rPr lang="en-US" sz="1200" b="1" i="0">
                          <a:latin typeface="Slalom Sans Bold" pitchFamily="2" charset="0"/>
                        </a:rPr>
                        <a:t>Total Revenue</a:t>
                      </a:r>
                    </a:p>
                  </a:txBody>
                  <a:tcPr anchor="ctr">
                    <a:lnL>
                      <a:noFill/>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82022554"/>
                  </a:ext>
                </a:extLst>
              </a:tr>
              <a:tr h="664003">
                <a:tc>
                  <a:txBody>
                    <a:bodyPr/>
                    <a:lstStyle/>
                    <a:p>
                      <a:r>
                        <a:rPr lang="en-US" sz="1200" b="1" i="0">
                          <a:latin typeface="Slalom Sans Bold" pitchFamily="2" charset="0"/>
                        </a:rPr>
                        <a:t>Total Income</a:t>
                      </a:r>
                    </a:p>
                  </a:txBody>
                  <a:tcPr anchor="ctr">
                    <a:lnL>
                      <a:noFill/>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72064577"/>
                  </a:ext>
                </a:extLst>
              </a:tr>
              <a:tr h="664003">
                <a:tc>
                  <a:txBody>
                    <a:bodyPr/>
                    <a:lstStyle/>
                    <a:p>
                      <a:r>
                        <a:rPr lang="en-US" sz="1200" b="1" i="0">
                          <a:latin typeface="Slalom Sans Bold" pitchFamily="2" charset="0"/>
                        </a:rPr>
                        <a:t>Total Revenue</a:t>
                      </a:r>
                    </a:p>
                  </a:txBody>
                  <a:tcPr anchor="ctr">
                    <a:lnL>
                      <a:noFill/>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93865423"/>
                  </a:ext>
                </a:extLst>
              </a:tr>
            </a:tbl>
          </a:graphicData>
        </a:graphic>
      </p:graphicFrame>
    </p:spTree>
    <p:extLst>
      <p:ext uri="{BB962C8B-B14F-4D97-AF65-F5344CB8AC3E}">
        <p14:creationId xmlns:p14="http://schemas.microsoft.com/office/powerpoint/2010/main" val="3751018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1">
            <a:extLst>
              <a:ext uri="{FF2B5EF4-FFF2-40B4-BE49-F238E27FC236}">
                <a16:creationId xmlns:a16="http://schemas.microsoft.com/office/drawing/2014/main" id="{3261EFBF-81D7-C84D-98D1-97DF7C6C0C40}"/>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56</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Charts and graphs slide</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4" name="object 3">
            <a:extLst>
              <a:ext uri="{FF2B5EF4-FFF2-40B4-BE49-F238E27FC236}">
                <a16:creationId xmlns:a16="http://schemas.microsoft.com/office/drawing/2014/main" id="{6D2A1452-79B5-C146-8EA9-623B32037209}"/>
              </a:ext>
            </a:extLst>
          </p:cNvPr>
          <p:cNvSpPr txBox="1"/>
          <p:nvPr/>
        </p:nvSpPr>
        <p:spPr>
          <a:xfrm>
            <a:off x="601740"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lang="en-US"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6" name="object 4">
            <a:extLst>
              <a:ext uri="{FF2B5EF4-FFF2-40B4-BE49-F238E27FC236}">
                <a16:creationId xmlns:a16="http://schemas.microsoft.com/office/drawing/2014/main" id="{0F8E2C2B-0D91-794F-8D6D-E97679F1037D}"/>
              </a:ext>
            </a:extLst>
          </p:cNvPr>
          <p:cNvSpPr txBox="1"/>
          <p:nvPr/>
        </p:nvSpPr>
        <p:spPr>
          <a:xfrm>
            <a:off x="6197809"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7" name="object 5">
            <a:extLst>
              <a:ext uri="{FF2B5EF4-FFF2-40B4-BE49-F238E27FC236}">
                <a16:creationId xmlns:a16="http://schemas.microsoft.com/office/drawing/2014/main" id="{8E765424-2097-E541-BA49-64716C34F17D}"/>
              </a:ext>
            </a:extLst>
          </p:cNvPr>
          <p:cNvSpPr txBox="1"/>
          <p:nvPr/>
        </p:nvSpPr>
        <p:spPr>
          <a:xfrm>
            <a:off x="3399774"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8" name="object 6">
            <a:extLst>
              <a:ext uri="{FF2B5EF4-FFF2-40B4-BE49-F238E27FC236}">
                <a16:creationId xmlns:a16="http://schemas.microsoft.com/office/drawing/2014/main" id="{EAD5AAF2-8937-514F-BF21-1C4B5C8734C9}"/>
              </a:ext>
            </a:extLst>
          </p:cNvPr>
          <p:cNvSpPr txBox="1"/>
          <p:nvPr/>
        </p:nvSpPr>
        <p:spPr>
          <a:xfrm>
            <a:off x="8995842"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a:t>
            </a:r>
            <a:r>
              <a:rPr sz="1000" dirty="0" err="1">
                <a:solidFill>
                  <a:srgbClr val="151527"/>
                </a:solidFill>
                <a:latin typeface="Slalom Sans Light" pitchFamily="2" charset="77"/>
                <a:cs typeface="SlalomSans-Light"/>
              </a:rPr>
              <a:t>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graphicFrame>
        <p:nvGraphicFramePr>
          <p:cNvPr id="2" name="Chart 1">
            <a:extLst>
              <a:ext uri="{FF2B5EF4-FFF2-40B4-BE49-F238E27FC236}">
                <a16:creationId xmlns:a16="http://schemas.microsoft.com/office/drawing/2014/main" id="{2846D52D-53DB-A14E-86E2-A3DA1D1C0BFD}"/>
              </a:ext>
            </a:extLst>
          </p:cNvPr>
          <p:cNvGraphicFramePr/>
          <p:nvPr>
            <p:extLst>
              <p:ext uri="{D42A27DB-BD31-4B8C-83A1-F6EECF244321}">
                <p14:modId xmlns:p14="http://schemas.microsoft.com/office/powerpoint/2010/main" val="3998373345"/>
              </p:ext>
            </p:extLst>
          </p:nvPr>
        </p:nvGraphicFramePr>
        <p:xfrm>
          <a:off x="354471" y="2118665"/>
          <a:ext cx="2575976" cy="23434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8">
            <a:extLst>
              <a:ext uri="{FF2B5EF4-FFF2-40B4-BE49-F238E27FC236}">
                <a16:creationId xmlns:a16="http://schemas.microsoft.com/office/drawing/2014/main" id="{0A83F876-C577-1E43-8B91-29D676DC3336}"/>
              </a:ext>
            </a:extLst>
          </p:cNvPr>
          <p:cNvGraphicFramePr/>
          <p:nvPr>
            <p:extLst>
              <p:ext uri="{D42A27DB-BD31-4B8C-83A1-F6EECF244321}">
                <p14:modId xmlns:p14="http://schemas.microsoft.com/office/powerpoint/2010/main" val="1770381499"/>
              </p:ext>
            </p:extLst>
          </p:nvPr>
        </p:nvGraphicFramePr>
        <p:xfrm>
          <a:off x="3156549" y="2118665"/>
          <a:ext cx="2575976" cy="23434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6B2AC3C8-35E2-C34E-99C7-9724848FE92B}"/>
              </a:ext>
            </a:extLst>
          </p:cNvPr>
          <p:cNvGraphicFramePr/>
          <p:nvPr>
            <p:extLst>
              <p:ext uri="{D42A27DB-BD31-4B8C-83A1-F6EECF244321}">
                <p14:modId xmlns:p14="http://schemas.microsoft.com/office/powerpoint/2010/main" val="1128684361"/>
              </p:ext>
            </p:extLst>
          </p:nvPr>
        </p:nvGraphicFramePr>
        <p:xfrm>
          <a:off x="5958627" y="2118665"/>
          <a:ext cx="2575976" cy="23434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a:extLst>
              <a:ext uri="{FF2B5EF4-FFF2-40B4-BE49-F238E27FC236}">
                <a16:creationId xmlns:a16="http://schemas.microsoft.com/office/drawing/2014/main" id="{25A37E97-9FE1-204D-8358-A6DAF3379CD0}"/>
              </a:ext>
            </a:extLst>
          </p:cNvPr>
          <p:cNvGraphicFramePr/>
          <p:nvPr>
            <p:extLst>
              <p:ext uri="{D42A27DB-BD31-4B8C-83A1-F6EECF244321}">
                <p14:modId xmlns:p14="http://schemas.microsoft.com/office/powerpoint/2010/main" val="1684047440"/>
              </p:ext>
            </p:extLst>
          </p:nvPr>
        </p:nvGraphicFramePr>
        <p:xfrm>
          <a:off x="8760704" y="2118665"/>
          <a:ext cx="2575976" cy="234341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66020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0329333" y="0"/>
            <a:ext cx="1507067" cy="1041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lstStyle/>
          <a:p>
            <a:pPr algn="ctr"/>
            <a:endParaRPr lang="en-GB" dirty="0" err="1">
              <a:solidFill>
                <a:schemeClr val="accent2"/>
              </a:solidFill>
              <a:latin typeface="Slalom Sans Light" panose="00000400000000000000" pitchFamily="50" charset="0"/>
            </a:endParaRPr>
          </a:p>
        </p:txBody>
      </p:sp>
      <p:sp>
        <p:nvSpPr>
          <p:cNvPr id="4" name="Rectangle 3"/>
          <p:cNvSpPr/>
          <p:nvPr/>
        </p:nvSpPr>
        <p:spPr>
          <a:xfrm>
            <a:off x="7110248" y="0"/>
            <a:ext cx="5081752" cy="685800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lstStyle/>
          <a:p>
            <a:pPr algn="ctr"/>
            <a:endParaRPr lang="en-GB" dirty="0" err="1">
              <a:solidFill>
                <a:schemeClr val="accent2"/>
              </a:solidFill>
              <a:latin typeface="Slalom Sans Light" panose="00000400000000000000" pitchFamily="50" charset="0"/>
            </a:endParaRPr>
          </a:p>
        </p:txBody>
      </p:sp>
      <p:sp>
        <p:nvSpPr>
          <p:cNvPr id="16" name="Footer Placeholder 1">
            <a:extLst>
              <a:ext uri="{FF2B5EF4-FFF2-40B4-BE49-F238E27FC236}">
                <a16:creationId xmlns:a16="http://schemas.microsoft.com/office/drawing/2014/main" id="{F43E5182-02EF-4C40-88E2-1647B84759C9}"/>
              </a:ext>
            </a:extLst>
          </p:cNvPr>
          <p:cNvSpPr>
            <a:spLocks noGrp="1"/>
          </p:cNvSpPr>
          <p:nvPr>
            <p:ph type="ftr" sz="quarter" idx="11"/>
          </p:nvPr>
        </p:nvSpPr>
        <p:spPr/>
        <p:txBody>
          <a:bodyPr/>
          <a:lstStyle/>
          <a:p>
            <a:r>
              <a:rPr lang="en-US" dirty="0"/>
              <a:t>© 2021 Slalom, LLC CONFIDENTIAL &amp; PROPRIETARY</a:t>
            </a:r>
          </a:p>
        </p:txBody>
      </p:sp>
      <p:sp>
        <p:nvSpPr>
          <p:cNvPr id="3" name="Slide Number Placeholder 2">
            <a:extLst>
              <a:ext uri="{FF2B5EF4-FFF2-40B4-BE49-F238E27FC236}">
                <a16:creationId xmlns:a16="http://schemas.microsoft.com/office/drawing/2014/main" id="{A0EB6E26-8E08-1E42-95A8-8C3B6D0179DD}"/>
              </a:ext>
            </a:extLst>
          </p:cNvPr>
          <p:cNvSpPr>
            <a:spLocks noGrp="1"/>
          </p:cNvSpPr>
          <p:nvPr>
            <p:ph type="sldNum" sz="quarter" idx="12"/>
          </p:nvPr>
        </p:nvSpPr>
        <p:spPr/>
        <p:txBody>
          <a:bodyPr/>
          <a:lstStyle/>
          <a:p>
            <a:fld id="{D89D76C3-A5A9-4168-BE2E-6A3D1757D92E}" type="slidenum">
              <a:rPr lang="en-GB" smtClean="0"/>
              <a:t>57</a:t>
            </a:fld>
            <a:endParaRPr lang="en-GB"/>
          </a:p>
        </p:txBody>
      </p:sp>
      <p:sp>
        <p:nvSpPr>
          <p:cNvPr id="6" name="object 10">
            <a:extLst>
              <a:ext uri="{FF2B5EF4-FFF2-40B4-BE49-F238E27FC236}">
                <a16:creationId xmlns:a16="http://schemas.microsoft.com/office/drawing/2014/main" id="{BAD4435A-A17F-1A40-9633-072535E98D1A}"/>
              </a:ext>
            </a:extLst>
          </p:cNvPr>
          <p:cNvSpPr txBox="1">
            <a:spLocks/>
          </p:cNvSpPr>
          <p:nvPr/>
        </p:nvSpPr>
        <p:spPr>
          <a:xfrm>
            <a:off x="601759" y="1204524"/>
            <a:ext cx="5379941" cy="1532824"/>
          </a:xfrm>
          <a:prstGeom prst="rect">
            <a:avLst/>
          </a:prstGeom>
        </p:spPr>
        <p:txBody>
          <a:bodyPr vert="horz" wrap="square" lIns="0" tIns="9240" rIns="0" bIns="0" rtlCol="0">
            <a:sp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73"/>
              </a:spcBef>
            </a:pPr>
            <a:r>
              <a:rPr lang="en-US" sz="5500" spc="-158" dirty="0">
                <a:solidFill>
                  <a:srgbClr val="151527"/>
                </a:solidFill>
              </a:rPr>
              <a:t>Additional </a:t>
            </a:r>
            <a:br>
              <a:rPr lang="en-US" sz="5500" spc="-158" dirty="0">
                <a:solidFill>
                  <a:srgbClr val="151527"/>
                </a:solidFill>
              </a:rPr>
            </a:br>
            <a:r>
              <a:rPr lang="en-US" sz="5500" spc="-158" dirty="0">
                <a:solidFill>
                  <a:srgbClr val="151527"/>
                </a:solidFill>
              </a:rPr>
              <a:t>chart colors</a:t>
            </a:r>
            <a:endParaRPr lang="en-GB" sz="5500" spc="-164" dirty="0">
              <a:solidFill>
                <a:srgbClr val="151527"/>
              </a:solidFill>
            </a:endParaRPr>
          </a:p>
        </p:txBody>
      </p:sp>
      <p:sp>
        <p:nvSpPr>
          <p:cNvPr id="7" name="object 5">
            <a:extLst>
              <a:ext uri="{FF2B5EF4-FFF2-40B4-BE49-F238E27FC236}">
                <a16:creationId xmlns:a16="http://schemas.microsoft.com/office/drawing/2014/main" id="{0228F61B-BF79-9842-ABB3-8A46FD4FBD95}"/>
              </a:ext>
            </a:extLst>
          </p:cNvPr>
          <p:cNvSpPr txBox="1"/>
          <p:nvPr/>
        </p:nvSpPr>
        <p:spPr>
          <a:xfrm>
            <a:off x="601740" y="1041888"/>
            <a:ext cx="3829895" cy="164385"/>
          </a:xfrm>
          <a:prstGeom prst="rect">
            <a:avLst/>
          </a:prstGeom>
        </p:spPr>
        <p:txBody>
          <a:bodyPr vert="horz" wrap="square" lIns="0" tIns="10395" rIns="0" bIns="0" rtlCol="0">
            <a:spAutoFit/>
          </a:bodyPr>
          <a:lstStyle/>
          <a:p>
            <a:pPr marL="7700">
              <a:spcBef>
                <a:spcPts val="82"/>
              </a:spcBef>
            </a:pPr>
            <a:r>
              <a:rPr lang="en-US" sz="1000" b="1" spc="200" dirty="0">
                <a:solidFill>
                  <a:srgbClr val="09091C"/>
                </a:solidFill>
                <a:latin typeface="Slalom Sans Bold"/>
                <a:cs typeface="Slalom Sans Bold"/>
              </a:rPr>
              <a:t>DESIGN RECOMMENDATIONS</a:t>
            </a:r>
            <a:endParaRPr sz="1000" spc="200" dirty="0">
              <a:latin typeface="Slalom Sans"/>
              <a:cs typeface="Slalom Sans"/>
            </a:endParaRPr>
          </a:p>
        </p:txBody>
      </p:sp>
      <p:graphicFrame>
        <p:nvGraphicFramePr>
          <p:cNvPr id="17" name="Chart 16"/>
          <p:cNvGraphicFramePr/>
          <p:nvPr/>
        </p:nvGraphicFramePr>
        <p:xfrm>
          <a:off x="7325169" y="719666"/>
          <a:ext cx="4511231"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0" name="object 5">
            <a:extLst>
              <a:ext uri="{FF2B5EF4-FFF2-40B4-BE49-F238E27FC236}">
                <a16:creationId xmlns:a16="http://schemas.microsoft.com/office/drawing/2014/main" id="{280CAA39-91BF-6F41-AA7C-B84D7506F0A0}"/>
              </a:ext>
            </a:extLst>
          </p:cNvPr>
          <p:cNvSpPr txBox="1"/>
          <p:nvPr/>
        </p:nvSpPr>
        <p:spPr>
          <a:xfrm>
            <a:off x="601740" y="3429000"/>
            <a:ext cx="2560560" cy="939717"/>
          </a:xfrm>
          <a:prstGeom prst="rect">
            <a:avLst/>
          </a:prstGeom>
        </p:spPr>
        <p:txBody>
          <a:bodyPr vert="horz" wrap="square" lIns="0" tIns="9625" rIns="0" bIns="0" rtlCol="0">
            <a:spAutoFit/>
          </a:bodyPr>
          <a:lstStyle/>
          <a:p>
            <a:pPr marL="7700">
              <a:lnSpc>
                <a:spcPct val="130000"/>
              </a:lnSpc>
              <a:spcBef>
                <a:spcPts val="700"/>
              </a:spcBef>
            </a:pPr>
            <a:r>
              <a:rPr lang="en-US" sz="1200" b="1" dirty="0">
                <a:solidFill>
                  <a:srgbClr val="151527"/>
                </a:solidFill>
                <a:latin typeface="Slalom Sans Bold"/>
                <a:cs typeface="Slalom Sans Bold"/>
              </a:rPr>
              <a:t>Prioritize brand colors</a:t>
            </a:r>
            <a:endParaRPr sz="1200" dirty="0">
              <a:latin typeface="Slalom Sans"/>
              <a:cs typeface="Slalom Sans"/>
            </a:endParaRPr>
          </a:p>
          <a:p>
            <a:pPr marL="7700" marR="211750">
              <a:lnSpc>
                <a:spcPct val="130000"/>
              </a:lnSpc>
              <a:spcBef>
                <a:spcPts val="700"/>
              </a:spcBef>
            </a:pPr>
            <a:r>
              <a:rPr lang="en-US" sz="1000" dirty="0">
                <a:solidFill>
                  <a:srgbClr val="151527"/>
                </a:solidFill>
                <a:latin typeface="Slalom Sans Light" pitchFamily="2" charset="77"/>
                <a:cs typeface="SlalomSans-Light"/>
              </a:rPr>
              <a:t>Before looking to additional colors for charts try to use Slalom blue, dark navy, and grays. </a:t>
            </a:r>
            <a:endParaRPr sz="1000" dirty="0">
              <a:latin typeface="Slalom Sans Light" pitchFamily="2" charset="77"/>
              <a:cs typeface="SlalomSans-Light"/>
            </a:endParaRPr>
          </a:p>
        </p:txBody>
      </p:sp>
      <p:sp>
        <p:nvSpPr>
          <p:cNvPr id="21" name="object 5">
            <a:extLst>
              <a:ext uri="{FF2B5EF4-FFF2-40B4-BE49-F238E27FC236}">
                <a16:creationId xmlns:a16="http://schemas.microsoft.com/office/drawing/2014/main" id="{97009C7A-B716-2941-8D28-A14A36E2E7A0}"/>
              </a:ext>
            </a:extLst>
          </p:cNvPr>
          <p:cNvSpPr txBox="1"/>
          <p:nvPr/>
        </p:nvSpPr>
        <p:spPr>
          <a:xfrm>
            <a:off x="3393066" y="3429000"/>
            <a:ext cx="2588634" cy="1139772"/>
          </a:xfrm>
          <a:prstGeom prst="rect">
            <a:avLst/>
          </a:prstGeom>
        </p:spPr>
        <p:txBody>
          <a:bodyPr vert="horz" wrap="square" lIns="0" tIns="9625" rIns="0" bIns="0" rtlCol="0" anchor="t">
            <a:spAutoFit/>
          </a:bodyPr>
          <a:lstStyle/>
          <a:p>
            <a:pPr marL="7620">
              <a:lnSpc>
                <a:spcPct val="130000"/>
              </a:lnSpc>
              <a:spcBef>
                <a:spcPts val="700"/>
              </a:spcBef>
            </a:pPr>
            <a:r>
              <a:rPr lang="en-US" sz="1200" b="1" dirty="0">
                <a:solidFill>
                  <a:srgbClr val="151527"/>
                </a:solidFill>
                <a:latin typeface="Slalom Sans Bold"/>
                <a:cs typeface="Slalom Sans Bold"/>
              </a:rPr>
              <a:t>Only use in charts and graphs</a:t>
            </a:r>
            <a:endParaRPr lang="en-US" sz="1200" dirty="0">
              <a:latin typeface="Slalom Sans"/>
              <a:cs typeface="Slalom Sans"/>
            </a:endParaRPr>
          </a:p>
          <a:p>
            <a:pPr marL="7620" marR="211455">
              <a:lnSpc>
                <a:spcPct val="130000"/>
              </a:lnSpc>
              <a:spcBef>
                <a:spcPts val="700"/>
              </a:spcBef>
            </a:pPr>
            <a:r>
              <a:rPr lang="en-US" sz="1000" dirty="0">
                <a:solidFill>
                  <a:srgbClr val="151527"/>
                </a:solidFill>
                <a:latin typeface="Slalom Sans Light" pitchFamily="2" charset="77"/>
                <a:cs typeface="SlalomSans-Light"/>
              </a:rPr>
              <a:t>These additional colors are for adding categories to charts and graphs. Do not use the for icons, background fills, or other designs.</a:t>
            </a:r>
            <a:endParaRPr lang="en-US" sz="1000" dirty="0">
              <a:latin typeface="Slalom Sans Light" pitchFamily="2" charset="77"/>
              <a:cs typeface="SlalomSans-Light"/>
            </a:endParaRPr>
          </a:p>
        </p:txBody>
      </p:sp>
      <p:graphicFrame>
        <p:nvGraphicFramePr>
          <p:cNvPr id="11" name="Chart 10">
            <a:extLst>
              <a:ext uri="{FF2B5EF4-FFF2-40B4-BE49-F238E27FC236}">
                <a16:creationId xmlns:a16="http://schemas.microsoft.com/office/drawing/2014/main" id="{5B8D2003-6EA6-344D-A06E-04AE1231116F}"/>
              </a:ext>
            </a:extLst>
          </p:cNvPr>
          <p:cNvGraphicFramePr/>
          <p:nvPr>
            <p:extLst>
              <p:ext uri="{D42A27DB-BD31-4B8C-83A1-F6EECF244321}">
                <p14:modId xmlns:p14="http://schemas.microsoft.com/office/powerpoint/2010/main" val="3157478998"/>
              </p:ext>
            </p:extLst>
          </p:nvPr>
        </p:nvGraphicFramePr>
        <p:xfrm>
          <a:off x="172327" y="5063661"/>
          <a:ext cx="1719190" cy="10669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99E0247D-65A5-D34E-8253-C9540A2FE742}"/>
              </a:ext>
            </a:extLst>
          </p:cNvPr>
          <p:cNvGraphicFramePr/>
          <p:nvPr>
            <p:extLst>
              <p:ext uri="{D42A27DB-BD31-4B8C-83A1-F6EECF244321}">
                <p14:modId xmlns:p14="http://schemas.microsoft.com/office/powerpoint/2010/main" val="1438227643"/>
              </p:ext>
            </p:extLst>
          </p:nvPr>
        </p:nvGraphicFramePr>
        <p:xfrm>
          <a:off x="2573311" y="5063660"/>
          <a:ext cx="1719190" cy="10669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03D09AA-E97D-3649-8B30-E1F589869CBB}"/>
              </a:ext>
            </a:extLst>
          </p:cNvPr>
          <p:cNvGraphicFramePr/>
          <p:nvPr>
            <p:extLst>
              <p:ext uri="{D42A27DB-BD31-4B8C-83A1-F6EECF244321}">
                <p14:modId xmlns:p14="http://schemas.microsoft.com/office/powerpoint/2010/main" val="1640337751"/>
              </p:ext>
            </p:extLst>
          </p:nvPr>
        </p:nvGraphicFramePr>
        <p:xfrm>
          <a:off x="1372819" y="5063660"/>
          <a:ext cx="1719190" cy="10669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54550606-25F7-974F-8E44-011E77492C41}"/>
              </a:ext>
            </a:extLst>
          </p:cNvPr>
          <p:cNvGraphicFramePr/>
          <p:nvPr>
            <p:extLst>
              <p:ext uri="{D42A27DB-BD31-4B8C-83A1-F6EECF244321}">
                <p14:modId xmlns:p14="http://schemas.microsoft.com/office/powerpoint/2010/main" val="1895914922"/>
              </p:ext>
            </p:extLst>
          </p:nvPr>
        </p:nvGraphicFramePr>
        <p:xfrm>
          <a:off x="3773802" y="5063660"/>
          <a:ext cx="1719190" cy="1066973"/>
        </p:xfrm>
        <a:graphic>
          <a:graphicData uri="http://schemas.openxmlformats.org/drawingml/2006/chart">
            <c:chart xmlns:c="http://schemas.openxmlformats.org/drawingml/2006/chart" xmlns:r="http://schemas.openxmlformats.org/officeDocument/2006/relationships" r:id="rId6"/>
          </a:graphicData>
        </a:graphic>
      </p:graphicFrame>
      <p:sp>
        <p:nvSpPr>
          <p:cNvPr id="15" name="object 5">
            <a:extLst>
              <a:ext uri="{FF2B5EF4-FFF2-40B4-BE49-F238E27FC236}">
                <a16:creationId xmlns:a16="http://schemas.microsoft.com/office/drawing/2014/main" id="{CCB4DC0A-1D6F-2140-966C-A9721F506B82}"/>
              </a:ext>
            </a:extLst>
          </p:cNvPr>
          <p:cNvSpPr txBox="1"/>
          <p:nvPr/>
        </p:nvSpPr>
        <p:spPr>
          <a:xfrm>
            <a:off x="601740" y="4819654"/>
            <a:ext cx="2560560" cy="219776"/>
          </a:xfrm>
          <a:prstGeom prst="rect">
            <a:avLst/>
          </a:prstGeom>
        </p:spPr>
        <p:txBody>
          <a:bodyPr vert="horz" wrap="square" lIns="0" tIns="9625" rIns="0" bIns="0" rtlCol="0">
            <a:spAutoFit/>
          </a:bodyPr>
          <a:lstStyle/>
          <a:p>
            <a:pPr marL="7700">
              <a:lnSpc>
                <a:spcPct val="130000"/>
              </a:lnSpc>
              <a:spcBef>
                <a:spcPts val="700"/>
              </a:spcBef>
            </a:pPr>
            <a:r>
              <a:rPr lang="en-US" sz="1200" b="1" dirty="0">
                <a:solidFill>
                  <a:srgbClr val="151527"/>
                </a:solidFill>
                <a:latin typeface="Slalom Sans Bold"/>
                <a:cs typeface="SlalomSans-Light"/>
              </a:rPr>
              <a:t>Recommended color sequence</a:t>
            </a:r>
            <a:r>
              <a:rPr lang="en-US" sz="1000" dirty="0">
                <a:solidFill>
                  <a:srgbClr val="151527"/>
                </a:solidFill>
                <a:latin typeface="Slalom Sans Light" pitchFamily="2" charset="77"/>
                <a:cs typeface="SlalomSans-Light"/>
              </a:rPr>
              <a:t>. </a:t>
            </a:r>
            <a:endParaRPr sz="1000" dirty="0">
              <a:latin typeface="Slalom Sans Light" pitchFamily="2" charset="77"/>
              <a:cs typeface="SlalomSans-Light"/>
            </a:endParaRPr>
          </a:p>
        </p:txBody>
      </p:sp>
    </p:spTree>
    <p:extLst>
      <p:ext uri="{BB962C8B-B14F-4D97-AF65-F5344CB8AC3E}">
        <p14:creationId xmlns:p14="http://schemas.microsoft.com/office/powerpoint/2010/main" val="1184034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9B8F08A8-1797-8F4B-9E1A-D9DF618D68DB}"/>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58</a:t>
            </a:fld>
            <a:endParaRPr lang="en-GB"/>
          </a:p>
        </p:txBody>
      </p:sp>
      <p:sp>
        <p:nvSpPr>
          <p:cNvPr id="5" name="object 2"/>
          <p:cNvSpPr txBox="1"/>
          <p:nvPr/>
        </p:nvSpPr>
        <p:spPr>
          <a:xfrm>
            <a:off x="601740" y="3194484"/>
            <a:ext cx="4246707"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pic>
        <p:nvPicPr>
          <p:cNvPr id="11" name="Picture 10">
            <a:extLst>
              <a:ext uri="{FF2B5EF4-FFF2-40B4-BE49-F238E27FC236}">
                <a16:creationId xmlns:a16="http://schemas.microsoft.com/office/drawing/2014/main" id="{754E9F5D-9CA2-4D46-8E42-E5DDC51A73A0}"/>
              </a:ext>
            </a:extLst>
          </p:cNvPr>
          <p:cNvPicPr>
            <a:picLocks noChangeAspect="1"/>
          </p:cNvPicPr>
          <p:nvPr/>
        </p:nvPicPr>
        <p:blipFill>
          <a:blip r:embed="rId2"/>
          <a:srcRect/>
          <a:stretch/>
        </p:blipFill>
        <p:spPr>
          <a:xfrm>
            <a:off x="6842213" y="262880"/>
            <a:ext cx="3154443" cy="6332239"/>
          </a:xfrm>
          <a:prstGeom prst="rect">
            <a:avLst/>
          </a:prstGeom>
          <a:effectLst/>
        </p:spPr>
      </p:pic>
    </p:spTree>
    <p:extLst>
      <p:ext uri="{BB962C8B-B14F-4D97-AF65-F5344CB8AC3E}">
        <p14:creationId xmlns:p14="http://schemas.microsoft.com/office/powerpoint/2010/main" val="2398340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1">
            <a:extLst>
              <a:ext uri="{FF2B5EF4-FFF2-40B4-BE49-F238E27FC236}">
                <a16:creationId xmlns:a16="http://schemas.microsoft.com/office/drawing/2014/main" id="{39210217-0883-D943-9C8F-DDE960DEB385}"/>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59</a:t>
            </a:fld>
            <a:endParaRPr lang="en-GB"/>
          </a:p>
        </p:txBody>
      </p:sp>
      <p:sp>
        <p:nvSpPr>
          <p:cNvPr id="5" name="object 2"/>
          <p:cNvSpPr txBox="1"/>
          <p:nvPr/>
        </p:nvSpPr>
        <p:spPr>
          <a:xfrm>
            <a:off x="601740" y="3194484"/>
            <a:ext cx="4074224"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pic>
        <p:nvPicPr>
          <p:cNvPr id="8" name="Picture 7">
            <a:extLst>
              <a:ext uri="{FF2B5EF4-FFF2-40B4-BE49-F238E27FC236}">
                <a16:creationId xmlns:a16="http://schemas.microsoft.com/office/drawing/2014/main" id="{392F4CF1-6D65-4348-943A-70FC98A80C27}"/>
              </a:ext>
            </a:extLst>
          </p:cNvPr>
          <p:cNvPicPr>
            <a:picLocks noChangeAspect="1"/>
          </p:cNvPicPr>
          <p:nvPr/>
        </p:nvPicPr>
        <p:blipFill rotWithShape="1">
          <a:blip r:embed="rId3"/>
          <a:srcRect r="10532" b="3549"/>
          <a:stretch/>
        </p:blipFill>
        <p:spPr>
          <a:xfrm>
            <a:off x="4675964" y="2245215"/>
            <a:ext cx="7516036" cy="4612785"/>
          </a:xfrm>
          <a:prstGeom prst="rect">
            <a:avLst/>
          </a:prstGeom>
        </p:spPr>
      </p:pic>
    </p:spTree>
    <p:extLst>
      <p:ext uri="{BB962C8B-B14F-4D97-AF65-F5344CB8AC3E}">
        <p14:creationId xmlns:p14="http://schemas.microsoft.com/office/powerpoint/2010/main" val="237180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2282" y="2744146"/>
            <a:ext cx="4430939" cy="2441840"/>
          </a:xfrm>
          <a:prstGeom prst="rect">
            <a:avLst/>
          </a:prstGeom>
        </p:spPr>
        <p:txBody>
          <a:bodyPr vert="horz" wrap="square" lIns="0" tIns="7701" rIns="0" bIns="0" rtlCol="0">
            <a:spAutoFit/>
          </a:bodyPr>
          <a:lstStyle/>
          <a:p>
            <a:pPr marL="7701" marR="3081" defTabSz="554492">
              <a:lnSpc>
                <a:spcPct val="127800"/>
              </a:lnSpc>
              <a:spcBef>
                <a:spcPts val="61"/>
              </a:spcBef>
              <a:spcAft>
                <a:spcPts val="546"/>
              </a:spcAft>
            </a:pPr>
            <a:r>
              <a:rPr sz="1304" spc="-6" dirty="0">
                <a:solidFill>
                  <a:srgbClr val="1E1E1E"/>
                </a:solidFill>
                <a:latin typeface="SlalomSans-Light"/>
                <a:cs typeface="SlalomSans-Light"/>
              </a:rPr>
              <a:t>Use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this</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space</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7" dirty="0">
                <a:solidFill>
                  <a:srgbClr val="1E1E1E"/>
                </a:solidFill>
                <a:latin typeface="SlalomSans-Light"/>
                <a:cs typeface="SlalomSans-Light"/>
              </a:rPr>
              <a:t> </a:t>
            </a:r>
            <a:r>
              <a:rPr sz="1304" spc="-3" dirty="0">
                <a:solidFill>
                  <a:srgbClr val="1E1E1E"/>
                </a:solidFill>
                <a:latin typeface="SlalomSans-Light"/>
                <a:cs typeface="SlalomSans-Light"/>
              </a:rPr>
              <a:t>provide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concise</a:t>
            </a:r>
            <a:r>
              <a:rPr sz="1304" spc="27" dirty="0">
                <a:solidFill>
                  <a:srgbClr val="1E1E1E"/>
                </a:solidFill>
                <a:latin typeface="SlalomSans-Light"/>
                <a:cs typeface="SlalomSans-Light"/>
              </a:rPr>
              <a:t> </a:t>
            </a:r>
            <a:r>
              <a:rPr sz="1304" spc="-6" dirty="0">
                <a:solidFill>
                  <a:srgbClr val="1E1E1E"/>
                </a:solidFill>
                <a:latin typeface="SlalomSans-Light"/>
                <a:cs typeface="SlalomSans-Light"/>
              </a:rPr>
              <a:t>overview</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of</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the </a:t>
            </a:r>
            <a:r>
              <a:rPr sz="1304" spc="12" dirty="0">
                <a:solidFill>
                  <a:srgbClr val="1E1E1E"/>
                </a:solidFill>
                <a:latin typeface="SlalomSans-Light"/>
                <a:cs typeface="SlalomSans-Light"/>
              </a:rPr>
              <a:t> </a:t>
            </a:r>
            <a:r>
              <a:rPr sz="1304" spc="3" dirty="0">
                <a:solidFill>
                  <a:srgbClr val="1E1E1E"/>
                </a:solidFill>
                <a:latin typeface="SlalomSans-Light"/>
                <a:cs typeface="SlalomSans-Light"/>
              </a:rPr>
              <a:t>project.</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Summarize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what</a:t>
            </a:r>
            <a:r>
              <a:rPr sz="1304" spc="24" dirty="0">
                <a:solidFill>
                  <a:srgbClr val="1E1E1E"/>
                </a:solidFill>
                <a:latin typeface="SlalomSans-Light"/>
                <a:cs typeface="SlalomSans-Light"/>
              </a:rPr>
              <a:t> </a:t>
            </a:r>
            <a:r>
              <a:rPr sz="1304" spc="-12" dirty="0">
                <a:solidFill>
                  <a:srgbClr val="1E1E1E"/>
                </a:solidFill>
                <a:latin typeface="SlalomSans-Light"/>
                <a:cs typeface="SlalomSans-Light"/>
              </a:rPr>
              <a:t>we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did</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and</a:t>
            </a:r>
            <a:r>
              <a:rPr sz="1304" spc="24" dirty="0">
                <a:solidFill>
                  <a:srgbClr val="1E1E1E"/>
                </a:solidFill>
                <a:latin typeface="SlalomSans-Light"/>
                <a:cs typeface="SlalomSans-Light"/>
              </a:rPr>
              <a:t> </a:t>
            </a:r>
            <a:r>
              <a:rPr sz="1304" dirty="0">
                <a:solidFill>
                  <a:srgbClr val="1E1E1E"/>
                </a:solidFill>
                <a:latin typeface="SlalomSans-Light"/>
                <a:cs typeface="SlalomSans-Light"/>
              </a:rPr>
              <a:t>why</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it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was</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so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impactful.</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Remember</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make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spc="6" dirty="0">
                <a:solidFill>
                  <a:srgbClr val="1E1E1E"/>
                </a:solidFill>
                <a:latin typeface="SlalomSans-Light"/>
                <a:cs typeface="SlalomSans-Light"/>
              </a:rPr>
              <a:t>client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dirty="0">
                <a:solidFill>
                  <a:srgbClr val="1E1E1E"/>
                </a:solidFill>
                <a:latin typeface="SlalomSans-Light"/>
                <a:cs typeface="SlalomSans-Light"/>
              </a:rPr>
              <a:t>hero,</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with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Slalom</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as</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trusted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advisor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that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helped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them</a:t>
            </a:r>
            <a:r>
              <a:rPr sz="1304" spc="24" dirty="0">
                <a:solidFill>
                  <a:srgbClr val="1E1E1E"/>
                </a:solidFill>
                <a:latin typeface="SlalomSans-Light"/>
                <a:cs typeface="SlalomSans-Light"/>
              </a:rPr>
              <a:t> </a:t>
            </a:r>
            <a:r>
              <a:rPr sz="1304" dirty="0">
                <a:solidFill>
                  <a:srgbClr val="1E1E1E"/>
                </a:solidFill>
                <a:latin typeface="SlalomSans-Light"/>
                <a:cs typeface="SlalomSans-Light"/>
              </a:rPr>
              <a:t>realize </a:t>
            </a:r>
            <a:r>
              <a:rPr sz="1304" spc="3" dirty="0">
                <a:solidFill>
                  <a:srgbClr val="1E1E1E"/>
                </a:solidFill>
                <a:latin typeface="SlalomSans-Light"/>
                <a:cs typeface="SlalomSans-Light"/>
              </a:rPr>
              <a:t> </a:t>
            </a:r>
            <a:r>
              <a:rPr sz="1304" spc="6" dirty="0">
                <a:solidFill>
                  <a:srgbClr val="1E1E1E"/>
                </a:solidFill>
                <a:latin typeface="SlalomSans-Light"/>
                <a:cs typeface="SlalomSans-Light"/>
              </a:rPr>
              <a:t>their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vision.</a:t>
            </a:r>
            <a:r>
              <a:rPr sz="1304" spc="27" dirty="0">
                <a:solidFill>
                  <a:srgbClr val="1E1E1E"/>
                </a:solidFill>
                <a:latin typeface="SlalomSans-Light"/>
                <a:cs typeface="SlalomSans-Light"/>
              </a:rPr>
              <a:t> </a:t>
            </a:r>
            <a:endParaRPr lang="en-US" sz="1304" spc="27" dirty="0">
              <a:solidFill>
                <a:srgbClr val="1E1E1E"/>
              </a:solidFill>
              <a:latin typeface="SlalomSans-Light"/>
              <a:cs typeface="SlalomSans-Light"/>
            </a:endParaRPr>
          </a:p>
          <a:p>
            <a:pPr marL="7701" marR="3081" defTabSz="554492">
              <a:lnSpc>
                <a:spcPct val="127800"/>
              </a:lnSpc>
              <a:spcBef>
                <a:spcPts val="61"/>
              </a:spcBef>
              <a:spcAft>
                <a:spcPts val="546"/>
              </a:spcAft>
            </a:pPr>
            <a:r>
              <a:rPr lang="en-US" sz="1304" spc="-12" dirty="0">
                <a:solidFill>
                  <a:srgbClr val="1E1E1E"/>
                </a:solidFill>
                <a:latin typeface="SlalomSans-Light"/>
                <a:cs typeface="SlalomSans-Light"/>
              </a:rPr>
              <a:t>Vel</a:t>
            </a:r>
            <a:r>
              <a:rPr lang="en-US" sz="1304" spc="27" dirty="0">
                <a:solidFill>
                  <a:srgbClr val="1E1E1E"/>
                </a:solidFill>
                <a:latin typeface="SlalomSans-Light"/>
                <a:cs typeface="SlalomSans-Light"/>
              </a:rPr>
              <a:t> </a:t>
            </a:r>
            <a:r>
              <a:rPr lang="en-US" sz="1304" spc="6" dirty="0" err="1">
                <a:solidFill>
                  <a:srgbClr val="1E1E1E"/>
                </a:solidFill>
                <a:latin typeface="SlalomSans-Light"/>
                <a:cs typeface="SlalomSans-Light"/>
              </a:rPr>
              <a:t>estionseque</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is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ni</a:t>
            </a:r>
            <a:r>
              <a:rPr lang="en-US" sz="1304" spc="27" dirty="0">
                <a:solidFill>
                  <a:srgbClr val="1E1E1E"/>
                </a:solidFill>
                <a:latin typeface="SlalomSans-Light"/>
                <a:cs typeface="SlalomSans-Light"/>
              </a:rPr>
              <a:t> </a:t>
            </a:r>
            <a:r>
              <a:rPr lang="en-US" sz="1304" dirty="0" err="1">
                <a:solidFill>
                  <a:srgbClr val="1E1E1E"/>
                </a:solidFill>
                <a:latin typeface="SlalomSans-Light"/>
                <a:cs typeface="SlalomSans-Light"/>
              </a:rPr>
              <a:t>doloreptatae</a:t>
            </a:r>
            <a:r>
              <a:rPr lang="en-US" sz="1304" spc="30" dirty="0">
                <a:solidFill>
                  <a:srgbClr val="1E1E1E"/>
                </a:solidFill>
                <a:latin typeface="SlalomSans-Light"/>
                <a:cs typeface="SlalomSans-Light"/>
              </a:rPr>
              <a:t> </a:t>
            </a:r>
            <a:r>
              <a:rPr lang="en-US" sz="1304" dirty="0" err="1">
                <a:solidFill>
                  <a:srgbClr val="1E1E1E"/>
                </a:solidFill>
                <a:latin typeface="SlalomSans-Light"/>
                <a:cs typeface="SlalomSans-Light"/>
              </a:rPr>
              <a:t>coreped</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es</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as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nem</a:t>
            </a:r>
            <a:r>
              <a:rPr lang="en-US" sz="1304" spc="30" dirty="0">
                <a:solidFill>
                  <a:srgbClr val="1E1E1E"/>
                </a:solidFill>
                <a:latin typeface="SlalomSans-Light"/>
                <a:cs typeface="SlalomSans-Light"/>
              </a:rPr>
              <a:t> </a:t>
            </a:r>
            <a:r>
              <a:rPr lang="en-US" sz="1304" spc="9" dirty="0" err="1">
                <a:solidFill>
                  <a:srgbClr val="1E1E1E"/>
                </a:solidFill>
                <a:latin typeface="SlalomSans-Light"/>
                <a:cs typeface="SlalomSans-Light"/>
              </a:rPr>
              <a:t>ea</a:t>
            </a:r>
            <a:r>
              <a:rPr lang="en-US" sz="1304" spc="9" dirty="0">
                <a:solidFill>
                  <a:srgbClr val="1E1E1E"/>
                </a:solidFill>
                <a:latin typeface="SlalomSans-Light"/>
                <a:cs typeface="SlalomSans-Light"/>
              </a:rPr>
              <a:t> </a:t>
            </a:r>
            <a:r>
              <a:rPr lang="en-US" sz="1304" spc="-285" dirty="0">
                <a:solidFill>
                  <a:srgbClr val="1E1E1E"/>
                </a:solidFill>
                <a:latin typeface="SlalomSans-Light"/>
                <a:cs typeface="SlalomSans-Light"/>
              </a:rPr>
              <a:t> </a:t>
            </a:r>
            <a:r>
              <a:rPr lang="en-US" sz="1304" spc="3" dirty="0" err="1">
                <a:solidFill>
                  <a:srgbClr val="1E1E1E"/>
                </a:solidFill>
                <a:latin typeface="SlalomSans-Light"/>
                <a:cs typeface="SlalomSans-Light"/>
              </a:rPr>
              <a:t>coris</a:t>
            </a:r>
            <a:r>
              <a:rPr lang="en-US" sz="1304" spc="21" dirty="0">
                <a:solidFill>
                  <a:srgbClr val="1E1E1E"/>
                </a:solidFill>
                <a:latin typeface="SlalomSans-Light"/>
                <a:cs typeface="SlalomSans-Light"/>
              </a:rPr>
              <a:t> </a:t>
            </a:r>
            <a:r>
              <a:rPr lang="en-US" sz="1304" spc="3" dirty="0">
                <a:solidFill>
                  <a:srgbClr val="1E1E1E"/>
                </a:solidFill>
                <a:latin typeface="SlalomSans-Light"/>
                <a:cs typeface="SlalomSans-Light"/>
              </a:rPr>
              <a:t>quate</a:t>
            </a:r>
            <a:r>
              <a:rPr lang="en-US" sz="1304" spc="24" dirty="0">
                <a:solidFill>
                  <a:srgbClr val="1E1E1E"/>
                </a:solidFill>
                <a:latin typeface="SlalomSans-Light"/>
                <a:cs typeface="SlalomSans-Light"/>
              </a:rPr>
              <a:t> </a:t>
            </a:r>
            <a:r>
              <a:rPr lang="en-US" sz="1304" spc="6" dirty="0">
                <a:solidFill>
                  <a:srgbClr val="1E1E1E"/>
                </a:solidFill>
                <a:latin typeface="SlalomSans-Light"/>
                <a:cs typeface="SlalomSans-Light"/>
              </a:rPr>
              <a:t>sim</a:t>
            </a:r>
            <a:r>
              <a:rPr lang="en-US" sz="1304" spc="21" dirty="0">
                <a:solidFill>
                  <a:srgbClr val="1E1E1E"/>
                </a:solidFill>
                <a:latin typeface="SlalomSans-Light"/>
                <a:cs typeface="SlalomSans-Light"/>
              </a:rPr>
              <a:t> </a:t>
            </a:r>
            <a:r>
              <a:rPr lang="en-US" sz="1304" spc="3" dirty="0" err="1">
                <a:solidFill>
                  <a:srgbClr val="1E1E1E"/>
                </a:solidFill>
                <a:latin typeface="SlalomSans-Light"/>
                <a:cs typeface="SlalomSans-Light"/>
              </a:rPr>
              <a:t>entem</a:t>
            </a:r>
            <a:r>
              <a:rPr lang="en-US" sz="1304" spc="3"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Enis</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quae</a:t>
            </a:r>
            <a:r>
              <a:rPr lang="en-US" sz="1304" spc="24" dirty="0">
                <a:solidFill>
                  <a:srgbClr val="1E1E1E"/>
                </a:solidFill>
                <a:latin typeface="SlalomSans-Light"/>
                <a:cs typeface="SlalomSans-Light"/>
              </a:rPr>
              <a:t> </a:t>
            </a:r>
            <a:r>
              <a:rPr lang="en-US" sz="1304" spc="-3" dirty="0">
                <a:solidFill>
                  <a:srgbClr val="1E1E1E"/>
                </a:solidFill>
                <a:latin typeface="SlalomSans-Light"/>
                <a:cs typeface="SlalomSans-Light"/>
              </a:rPr>
              <a:t>con</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conestis</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dolorep</a:t>
            </a:r>
            <a:r>
              <a:rPr lang="en-US" sz="1304" spc="3" dirty="0">
                <a:solidFill>
                  <a:srgbClr val="1E1E1E"/>
                </a:solidFill>
                <a:latin typeface="SlalomSans-Light"/>
                <a:cs typeface="SlalomSans-Light"/>
              </a:rPr>
              <a:t> </a:t>
            </a:r>
            <a:r>
              <a:rPr lang="en-US" sz="1304" spc="6" dirty="0">
                <a:solidFill>
                  <a:srgbClr val="1E1E1E"/>
                </a:solidFill>
                <a:latin typeface="SlalomSans-Light"/>
                <a:cs typeface="SlalomSans-Light"/>
              </a:rPr>
              <a:t> </a:t>
            </a:r>
            <a:r>
              <a:rPr lang="en-US" sz="1304" spc="6" dirty="0" err="1">
                <a:solidFill>
                  <a:srgbClr val="1E1E1E"/>
                </a:solidFill>
                <a:latin typeface="SlalomSans-Light"/>
                <a:cs typeface="SlalomSans-Light"/>
              </a:rPr>
              <a:t>udanist</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rument</a:t>
            </a:r>
            <a:r>
              <a:rPr lang="en-US" sz="1304" spc="6"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Sustemp</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oremolum</a:t>
            </a:r>
            <a:r>
              <a:rPr lang="en-US" sz="1304" spc="24" dirty="0">
                <a:solidFill>
                  <a:srgbClr val="1E1E1E"/>
                </a:solidFill>
                <a:latin typeface="SlalomSans-Light"/>
                <a:cs typeface="SlalomSans-Light"/>
              </a:rPr>
              <a:t> </a:t>
            </a:r>
            <a:r>
              <a:rPr lang="en-US" sz="1304" spc="6" dirty="0" err="1">
                <a:solidFill>
                  <a:srgbClr val="1E1E1E"/>
                </a:solidFill>
                <a:latin typeface="SlalomSans-Light"/>
                <a:cs typeface="SlalomSans-Light"/>
              </a:rPr>
              <a:t>alique</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eos</a:t>
            </a:r>
            <a:r>
              <a:rPr lang="en-US" sz="1304" spc="24" dirty="0">
                <a:solidFill>
                  <a:srgbClr val="1E1E1E"/>
                </a:solidFill>
                <a:latin typeface="SlalomSans-Light"/>
                <a:cs typeface="SlalomSans-Light"/>
              </a:rPr>
              <a:t> </a:t>
            </a:r>
            <a:r>
              <a:rPr lang="en-US" sz="1304" dirty="0" err="1">
                <a:solidFill>
                  <a:srgbClr val="1E1E1E"/>
                </a:solidFill>
                <a:latin typeface="SlalomSans-Light"/>
                <a:cs typeface="SlalomSans-Light"/>
              </a:rPr>
              <a:t>atente</a:t>
            </a:r>
            <a:endParaRPr lang="en-US" sz="1304" dirty="0">
              <a:solidFill>
                <a:srgbClr val="1E1E1E"/>
              </a:solidFill>
              <a:latin typeface="SlalomSans-Light"/>
              <a:cs typeface="SlalomSans-Light"/>
            </a:endParaRPr>
          </a:p>
          <a:p>
            <a:pPr marL="7701" marR="3081" defTabSz="554492">
              <a:lnSpc>
                <a:spcPct val="127800"/>
              </a:lnSpc>
              <a:spcBef>
                <a:spcPts val="61"/>
              </a:spcBef>
              <a:spcAft>
                <a:spcPts val="546"/>
              </a:spcAft>
            </a:pPr>
            <a:endParaRPr sz="1304" dirty="0">
              <a:solidFill>
                <a:srgbClr val="1E1E1E"/>
              </a:solidFill>
              <a:latin typeface="SlalomSans-Light"/>
              <a:cs typeface="SlalomSans-Light"/>
            </a:endParaRPr>
          </a:p>
        </p:txBody>
      </p:sp>
      <p:sp>
        <p:nvSpPr>
          <p:cNvPr id="4" name="object 4"/>
          <p:cNvSpPr txBox="1"/>
          <p:nvPr/>
        </p:nvSpPr>
        <p:spPr>
          <a:xfrm>
            <a:off x="6199416"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5" name="object 5"/>
          <p:cNvSpPr txBox="1"/>
          <p:nvPr/>
        </p:nvSpPr>
        <p:spPr>
          <a:xfrm>
            <a:off x="8065119"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6" name="object 6"/>
          <p:cNvSpPr txBox="1"/>
          <p:nvPr/>
        </p:nvSpPr>
        <p:spPr>
          <a:xfrm>
            <a:off x="9930820"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7" name="object 7"/>
          <p:cNvSpPr/>
          <p:nvPr/>
        </p:nvSpPr>
        <p:spPr>
          <a:xfrm>
            <a:off x="9938539" y="495424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8" name="object 8"/>
          <p:cNvSpPr txBox="1"/>
          <p:nvPr/>
        </p:nvSpPr>
        <p:spPr>
          <a:xfrm>
            <a:off x="9930838" y="4665571"/>
            <a:ext cx="1186384" cy="191630"/>
          </a:xfrm>
          <a:prstGeom prst="rect">
            <a:avLst/>
          </a:prstGeom>
        </p:spPr>
        <p:txBody>
          <a:bodyPr vert="horz" wrap="square" lIns="0" tIns="9627" rIns="0" bIns="0" rtlCol="0">
            <a:spAutoFit/>
          </a:bodyPr>
          <a:lstStyle/>
          <a:p>
            <a:pPr marL="7701" defTabSz="554492">
              <a:spcBef>
                <a:spcPts val="76"/>
              </a:spcBef>
            </a:pPr>
            <a:r>
              <a:rPr lang="en-US" sz="1182" b="1" spc="6" dirty="0">
                <a:solidFill>
                  <a:srgbClr val="151527"/>
                </a:solidFill>
                <a:latin typeface="Slalom Sans Bold"/>
                <a:cs typeface="Slalom Sans Bold"/>
              </a:rPr>
              <a:t>Technologies</a:t>
            </a:r>
            <a:endParaRPr sz="1182" dirty="0">
              <a:solidFill>
                <a:srgbClr val="1E1E1E"/>
              </a:solidFill>
              <a:latin typeface="Slalom Sans"/>
              <a:cs typeface="Slalom Sans"/>
            </a:endParaRPr>
          </a:p>
        </p:txBody>
      </p:sp>
      <p:sp>
        <p:nvSpPr>
          <p:cNvPr id="9" name="object 9"/>
          <p:cNvSpPr txBox="1"/>
          <p:nvPr/>
        </p:nvSpPr>
        <p:spPr>
          <a:xfrm>
            <a:off x="9930838" y="5040194"/>
            <a:ext cx="1092911" cy="716749"/>
          </a:xfrm>
          <a:prstGeom prst="rect">
            <a:avLst/>
          </a:prstGeom>
        </p:spPr>
        <p:txBody>
          <a:bodyPr vert="horz" wrap="square" lIns="0" tIns="7316" rIns="0" bIns="0" rtlCol="0">
            <a:spAutoFit/>
          </a:bodyPr>
          <a:lstStyle/>
          <a:p>
            <a:pPr marL="7701" defTabSz="554492">
              <a:spcBef>
                <a:spcPts val="58"/>
              </a:spcBef>
            </a:pPr>
            <a:r>
              <a:rPr sz="1092" spc="12" dirty="0">
                <a:solidFill>
                  <a:srgbClr val="151527"/>
                </a:solidFill>
                <a:latin typeface="SlalomSans-Light"/>
                <a:cs typeface="SlalomSans-Light"/>
              </a:rPr>
              <a:t>Google</a:t>
            </a:r>
            <a:r>
              <a:rPr sz="1092" spc="15" dirty="0">
                <a:solidFill>
                  <a:srgbClr val="151527"/>
                </a:solidFill>
                <a:latin typeface="SlalomSans-Light"/>
                <a:cs typeface="SlalomSans-Light"/>
              </a:rPr>
              <a:t> Cloud</a:t>
            </a:r>
            <a:endParaRPr sz="1092" dirty="0">
              <a:solidFill>
                <a:srgbClr val="1E1E1E"/>
              </a:solidFill>
              <a:latin typeface="SlalomSans-Light"/>
              <a:cs typeface="SlalomSans-Light"/>
            </a:endParaRPr>
          </a:p>
          <a:p>
            <a:pPr marL="7701" defTabSz="554492">
              <a:spcBef>
                <a:spcPts val="800"/>
              </a:spcBef>
            </a:pPr>
            <a:r>
              <a:rPr sz="1092" spc="-9" dirty="0">
                <a:solidFill>
                  <a:srgbClr val="151527"/>
                </a:solidFill>
                <a:latin typeface="SlalomSans-Light"/>
                <a:cs typeface="SlalomSans-Light"/>
              </a:rPr>
              <a:t>AWS</a:t>
            </a:r>
            <a:endParaRPr sz="1092" dirty="0">
              <a:solidFill>
                <a:srgbClr val="1E1E1E"/>
              </a:solidFill>
              <a:latin typeface="SlalomSans-Light"/>
              <a:cs typeface="SlalomSans-Light"/>
            </a:endParaRPr>
          </a:p>
          <a:p>
            <a:pPr marL="7701" defTabSz="554492">
              <a:spcBef>
                <a:spcPts val="800"/>
              </a:spcBef>
            </a:pPr>
            <a:r>
              <a:rPr sz="1092" spc="9" dirty="0">
                <a:solidFill>
                  <a:srgbClr val="151527"/>
                </a:solidFill>
                <a:latin typeface="SlalomSans-Light"/>
                <a:cs typeface="SlalomSans-Light"/>
              </a:rPr>
              <a:t>Salesforce</a:t>
            </a:r>
            <a:endParaRPr sz="1092" dirty="0">
              <a:solidFill>
                <a:srgbClr val="1E1E1E"/>
              </a:solidFill>
              <a:latin typeface="SlalomSans-Light"/>
              <a:cs typeface="SlalomSans-Light"/>
            </a:endParaRPr>
          </a:p>
        </p:txBody>
      </p:sp>
      <p:sp>
        <p:nvSpPr>
          <p:cNvPr id="10" name="object 10"/>
          <p:cNvSpPr/>
          <p:nvPr/>
        </p:nvSpPr>
        <p:spPr>
          <a:xfrm>
            <a:off x="6207634" y="495424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1" name="object 11"/>
          <p:cNvSpPr txBox="1"/>
          <p:nvPr/>
        </p:nvSpPr>
        <p:spPr>
          <a:xfrm>
            <a:off x="6199933" y="466557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6" name="object 16"/>
          <p:cNvSpPr/>
          <p:nvPr/>
        </p:nvSpPr>
        <p:spPr>
          <a:xfrm>
            <a:off x="6207115" y="2860494"/>
            <a:ext cx="298810" cy="298810"/>
          </a:xfrm>
          <a:custGeom>
            <a:avLst/>
            <a:gdLst/>
            <a:ahLst/>
            <a:cxnLst/>
            <a:rect l="l" t="t" r="r" b="b"/>
            <a:pathLst>
              <a:path w="492759" h="492760">
                <a:moveTo>
                  <a:pt x="84975" y="381876"/>
                </a:moveTo>
                <a:lnTo>
                  <a:pt x="66357" y="356044"/>
                </a:lnTo>
                <a:lnTo>
                  <a:pt x="51752" y="327520"/>
                </a:lnTo>
                <a:lnTo>
                  <a:pt x="41567" y="296697"/>
                </a:lnTo>
                <a:lnTo>
                  <a:pt x="36220" y="263982"/>
                </a:lnTo>
                <a:lnTo>
                  <a:pt x="0" y="263982"/>
                </a:lnTo>
                <a:lnTo>
                  <a:pt x="6159" y="303949"/>
                </a:lnTo>
                <a:lnTo>
                  <a:pt x="18465" y="341553"/>
                </a:lnTo>
                <a:lnTo>
                  <a:pt x="36385" y="376250"/>
                </a:lnTo>
                <a:lnTo>
                  <a:pt x="59359" y="407492"/>
                </a:lnTo>
                <a:lnTo>
                  <a:pt x="84975" y="381876"/>
                </a:lnTo>
                <a:close/>
              </a:path>
              <a:path w="492759" h="492760">
                <a:moveTo>
                  <a:pt x="85699" y="109918"/>
                </a:moveTo>
                <a:lnTo>
                  <a:pt x="36931" y="115519"/>
                </a:lnTo>
                <a:lnTo>
                  <a:pt x="18834" y="150215"/>
                </a:lnTo>
                <a:lnTo>
                  <a:pt x="6362" y="187845"/>
                </a:lnTo>
                <a:lnTo>
                  <a:pt x="50" y="227876"/>
                </a:lnTo>
                <a:lnTo>
                  <a:pt x="36296" y="227876"/>
                </a:lnTo>
                <a:lnTo>
                  <a:pt x="41783" y="195110"/>
                </a:lnTo>
                <a:lnTo>
                  <a:pt x="52120" y="164261"/>
                </a:lnTo>
                <a:lnTo>
                  <a:pt x="66903" y="135724"/>
                </a:lnTo>
                <a:lnTo>
                  <a:pt x="85699" y="109918"/>
                </a:lnTo>
                <a:close/>
              </a:path>
              <a:path w="492759" h="492760">
                <a:moveTo>
                  <a:pt x="229196" y="456450"/>
                </a:moveTo>
                <a:lnTo>
                  <a:pt x="196240" y="451129"/>
                </a:lnTo>
                <a:lnTo>
                  <a:pt x="165188" y="440905"/>
                </a:lnTo>
                <a:lnTo>
                  <a:pt x="136461" y="426199"/>
                </a:lnTo>
                <a:lnTo>
                  <a:pt x="110477" y="407428"/>
                </a:lnTo>
                <a:lnTo>
                  <a:pt x="84874" y="433044"/>
                </a:lnTo>
                <a:lnTo>
                  <a:pt x="116255" y="456171"/>
                </a:lnTo>
                <a:lnTo>
                  <a:pt x="151155" y="474179"/>
                </a:lnTo>
                <a:lnTo>
                  <a:pt x="188976" y="486524"/>
                </a:lnTo>
                <a:lnTo>
                  <a:pt x="229196" y="492658"/>
                </a:lnTo>
                <a:lnTo>
                  <a:pt x="229196" y="456450"/>
                </a:lnTo>
                <a:close/>
              </a:path>
              <a:path w="492759" h="492760">
                <a:moveTo>
                  <a:pt x="229196" y="0"/>
                </a:moveTo>
                <a:lnTo>
                  <a:pt x="189268" y="6057"/>
                </a:lnTo>
                <a:lnTo>
                  <a:pt x="151676" y="18249"/>
                </a:lnTo>
                <a:lnTo>
                  <a:pt x="116992" y="36042"/>
                </a:lnTo>
                <a:lnTo>
                  <a:pt x="85725" y="58877"/>
                </a:lnTo>
                <a:lnTo>
                  <a:pt x="111353" y="84493"/>
                </a:lnTo>
                <a:lnTo>
                  <a:pt x="137185" y="66001"/>
                </a:lnTo>
                <a:lnTo>
                  <a:pt x="165722" y="51523"/>
                </a:lnTo>
                <a:lnTo>
                  <a:pt x="196519" y="41452"/>
                </a:lnTo>
                <a:lnTo>
                  <a:pt x="229196" y="36207"/>
                </a:lnTo>
                <a:lnTo>
                  <a:pt x="229196" y="0"/>
                </a:lnTo>
                <a:close/>
              </a:path>
              <a:path w="492759" h="492760">
                <a:moveTo>
                  <a:pt x="384289" y="240017"/>
                </a:moveTo>
                <a:lnTo>
                  <a:pt x="373494" y="192900"/>
                </a:lnTo>
                <a:lnTo>
                  <a:pt x="349885" y="155282"/>
                </a:lnTo>
                <a:lnTo>
                  <a:pt x="348183" y="153479"/>
                </a:lnTo>
                <a:lnTo>
                  <a:pt x="348183" y="240017"/>
                </a:lnTo>
                <a:lnTo>
                  <a:pt x="348183" y="252361"/>
                </a:lnTo>
                <a:lnTo>
                  <a:pt x="336016" y="294538"/>
                </a:lnTo>
                <a:lnTo>
                  <a:pt x="305181" y="329399"/>
                </a:lnTo>
                <a:lnTo>
                  <a:pt x="265303" y="346417"/>
                </a:lnTo>
                <a:lnTo>
                  <a:pt x="252793" y="348221"/>
                </a:lnTo>
                <a:lnTo>
                  <a:pt x="240461" y="348221"/>
                </a:lnTo>
                <a:lnTo>
                  <a:pt x="197446" y="335699"/>
                </a:lnTo>
                <a:lnTo>
                  <a:pt x="162560" y="304292"/>
                </a:lnTo>
                <a:lnTo>
                  <a:pt x="145961" y="263994"/>
                </a:lnTo>
                <a:lnTo>
                  <a:pt x="144399" y="252361"/>
                </a:lnTo>
                <a:lnTo>
                  <a:pt x="144399" y="240017"/>
                </a:lnTo>
                <a:lnTo>
                  <a:pt x="157365" y="196672"/>
                </a:lnTo>
                <a:lnTo>
                  <a:pt x="188976" y="162128"/>
                </a:lnTo>
                <a:lnTo>
                  <a:pt x="229184" y="145897"/>
                </a:lnTo>
                <a:lnTo>
                  <a:pt x="240461" y="144437"/>
                </a:lnTo>
                <a:lnTo>
                  <a:pt x="252793" y="144437"/>
                </a:lnTo>
                <a:lnTo>
                  <a:pt x="295325" y="157048"/>
                </a:lnTo>
                <a:lnTo>
                  <a:pt x="329831" y="188099"/>
                </a:lnTo>
                <a:lnTo>
                  <a:pt x="346468" y="227876"/>
                </a:lnTo>
                <a:lnTo>
                  <a:pt x="348183" y="240017"/>
                </a:lnTo>
                <a:lnTo>
                  <a:pt x="348183" y="153479"/>
                </a:lnTo>
                <a:lnTo>
                  <a:pt x="343687" y="148691"/>
                </a:lnTo>
                <a:lnTo>
                  <a:pt x="339140" y="144437"/>
                </a:lnTo>
                <a:lnTo>
                  <a:pt x="337083" y="142506"/>
                </a:lnTo>
                <a:lnTo>
                  <a:pt x="299808" y="119151"/>
                </a:lnTo>
                <a:lnTo>
                  <a:pt x="259080" y="108800"/>
                </a:lnTo>
                <a:lnTo>
                  <a:pt x="252742" y="108318"/>
                </a:lnTo>
                <a:lnTo>
                  <a:pt x="240499" y="108318"/>
                </a:lnTo>
                <a:lnTo>
                  <a:pt x="194005" y="118643"/>
                </a:lnTo>
                <a:lnTo>
                  <a:pt x="156095" y="141986"/>
                </a:lnTo>
                <a:lnTo>
                  <a:pt x="127355" y="176453"/>
                </a:lnTo>
                <a:lnTo>
                  <a:pt x="109550" y="227876"/>
                </a:lnTo>
                <a:lnTo>
                  <a:pt x="108280" y="240017"/>
                </a:lnTo>
                <a:lnTo>
                  <a:pt x="108280" y="252361"/>
                </a:lnTo>
                <a:lnTo>
                  <a:pt x="118859" y="299237"/>
                </a:lnTo>
                <a:lnTo>
                  <a:pt x="142468" y="337121"/>
                </a:lnTo>
                <a:lnTo>
                  <a:pt x="177215" y="365734"/>
                </a:lnTo>
                <a:lnTo>
                  <a:pt x="229184" y="383247"/>
                </a:lnTo>
                <a:lnTo>
                  <a:pt x="240499" y="384327"/>
                </a:lnTo>
                <a:lnTo>
                  <a:pt x="252742" y="384327"/>
                </a:lnTo>
                <a:lnTo>
                  <a:pt x="300329" y="373278"/>
                </a:lnTo>
                <a:lnTo>
                  <a:pt x="337921" y="349389"/>
                </a:lnTo>
                <a:lnTo>
                  <a:pt x="366064" y="314794"/>
                </a:lnTo>
                <a:lnTo>
                  <a:pt x="383133" y="263994"/>
                </a:lnTo>
                <a:lnTo>
                  <a:pt x="384289" y="252361"/>
                </a:lnTo>
                <a:lnTo>
                  <a:pt x="384289" y="240017"/>
                </a:lnTo>
                <a:close/>
              </a:path>
              <a:path w="492759" h="492760">
                <a:moveTo>
                  <a:pt x="407454" y="59385"/>
                </a:moveTo>
                <a:lnTo>
                  <a:pt x="376491" y="36588"/>
                </a:lnTo>
                <a:lnTo>
                  <a:pt x="342125" y="18757"/>
                </a:lnTo>
                <a:lnTo>
                  <a:pt x="304888" y="6426"/>
                </a:lnTo>
                <a:lnTo>
                  <a:pt x="265303" y="127"/>
                </a:lnTo>
                <a:lnTo>
                  <a:pt x="265303" y="36385"/>
                </a:lnTo>
                <a:lnTo>
                  <a:pt x="297624" y="41846"/>
                </a:lnTo>
                <a:lnTo>
                  <a:pt x="328079" y="52044"/>
                </a:lnTo>
                <a:lnTo>
                  <a:pt x="356285" y="66560"/>
                </a:lnTo>
                <a:lnTo>
                  <a:pt x="381838" y="85013"/>
                </a:lnTo>
                <a:lnTo>
                  <a:pt x="407454" y="59385"/>
                </a:lnTo>
                <a:close/>
              </a:path>
              <a:path w="492759" h="492760">
                <a:moveTo>
                  <a:pt x="408292" y="432523"/>
                </a:moveTo>
                <a:lnTo>
                  <a:pt x="382701" y="406920"/>
                </a:lnTo>
                <a:lnTo>
                  <a:pt x="357009" y="425653"/>
                </a:lnTo>
                <a:lnTo>
                  <a:pt x="328612" y="440385"/>
                </a:lnTo>
                <a:lnTo>
                  <a:pt x="297903" y="450735"/>
                </a:lnTo>
                <a:lnTo>
                  <a:pt x="265303" y="456272"/>
                </a:lnTo>
                <a:lnTo>
                  <a:pt x="265303" y="492531"/>
                </a:lnTo>
                <a:lnTo>
                  <a:pt x="305168" y="486168"/>
                </a:lnTo>
                <a:lnTo>
                  <a:pt x="342646" y="473671"/>
                </a:lnTo>
                <a:lnTo>
                  <a:pt x="377202" y="455612"/>
                </a:lnTo>
                <a:lnTo>
                  <a:pt x="408292" y="432523"/>
                </a:lnTo>
                <a:close/>
              </a:path>
              <a:path w="492759" h="492760">
                <a:moveTo>
                  <a:pt x="492531" y="227876"/>
                </a:moveTo>
                <a:lnTo>
                  <a:pt x="486270" y="188048"/>
                </a:lnTo>
                <a:lnTo>
                  <a:pt x="473900" y="150583"/>
                </a:lnTo>
                <a:lnTo>
                  <a:pt x="455968" y="116027"/>
                </a:lnTo>
                <a:lnTo>
                  <a:pt x="433006" y="84912"/>
                </a:lnTo>
                <a:lnTo>
                  <a:pt x="407390" y="110528"/>
                </a:lnTo>
                <a:lnTo>
                  <a:pt x="425996" y="136232"/>
                </a:lnTo>
                <a:lnTo>
                  <a:pt x="440613" y="164630"/>
                </a:lnTo>
                <a:lnTo>
                  <a:pt x="450850" y="195313"/>
                </a:lnTo>
                <a:lnTo>
                  <a:pt x="456285" y="227876"/>
                </a:lnTo>
                <a:lnTo>
                  <a:pt x="492531" y="227876"/>
                </a:lnTo>
                <a:close/>
              </a:path>
              <a:path w="492759" h="492760">
                <a:moveTo>
                  <a:pt x="492582" y="263982"/>
                </a:moveTo>
                <a:lnTo>
                  <a:pt x="456361" y="263982"/>
                </a:lnTo>
                <a:lnTo>
                  <a:pt x="451065" y="296494"/>
                </a:lnTo>
                <a:lnTo>
                  <a:pt x="440982" y="327152"/>
                </a:lnTo>
                <a:lnTo>
                  <a:pt x="426542" y="355549"/>
                </a:lnTo>
                <a:lnTo>
                  <a:pt x="408127" y="381266"/>
                </a:lnTo>
                <a:lnTo>
                  <a:pt x="433743" y="406882"/>
                </a:lnTo>
                <a:lnTo>
                  <a:pt x="456514" y="375742"/>
                </a:lnTo>
                <a:lnTo>
                  <a:pt x="474268" y="341185"/>
                </a:lnTo>
                <a:lnTo>
                  <a:pt x="486460" y="303758"/>
                </a:lnTo>
                <a:lnTo>
                  <a:pt x="492582" y="26398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p:nvPr/>
        </p:nvSpPr>
        <p:spPr>
          <a:xfrm>
            <a:off x="8077447" y="2893842"/>
            <a:ext cx="292264" cy="237585"/>
          </a:xfrm>
          <a:custGeom>
            <a:avLst/>
            <a:gdLst/>
            <a:ahLst/>
            <a:cxnLst/>
            <a:rect l="l" t="t" r="r" b="b"/>
            <a:pathLst>
              <a:path w="481965" h="391795">
                <a:moveTo>
                  <a:pt x="120635" y="0"/>
                </a:moveTo>
                <a:lnTo>
                  <a:pt x="565" y="0"/>
                </a:lnTo>
                <a:lnTo>
                  <a:pt x="0" y="310315"/>
                </a:lnTo>
                <a:lnTo>
                  <a:pt x="120163" y="310315"/>
                </a:lnTo>
                <a:lnTo>
                  <a:pt x="141155" y="311651"/>
                </a:lnTo>
                <a:lnTo>
                  <a:pt x="161769" y="315614"/>
                </a:lnTo>
                <a:lnTo>
                  <a:pt x="181724" y="322131"/>
                </a:lnTo>
                <a:lnTo>
                  <a:pt x="200737" y="331131"/>
                </a:lnTo>
                <a:lnTo>
                  <a:pt x="263018" y="365611"/>
                </a:lnTo>
                <a:lnTo>
                  <a:pt x="286086" y="376536"/>
                </a:lnTo>
                <a:lnTo>
                  <a:pt x="310300" y="384467"/>
                </a:lnTo>
                <a:lnTo>
                  <a:pt x="335317" y="389315"/>
                </a:lnTo>
                <a:lnTo>
                  <a:pt x="360795" y="390993"/>
                </a:lnTo>
                <a:lnTo>
                  <a:pt x="481168" y="391286"/>
                </a:lnTo>
                <a:lnTo>
                  <a:pt x="481231" y="354680"/>
                </a:lnTo>
                <a:lnTo>
                  <a:pt x="444719" y="354680"/>
                </a:lnTo>
                <a:lnTo>
                  <a:pt x="360879" y="354481"/>
                </a:lnTo>
                <a:lnTo>
                  <a:pt x="353534" y="354295"/>
                </a:lnTo>
                <a:lnTo>
                  <a:pt x="346210" y="353786"/>
                </a:lnTo>
                <a:lnTo>
                  <a:pt x="338920" y="352957"/>
                </a:lnTo>
                <a:lnTo>
                  <a:pt x="331675" y="351811"/>
                </a:lnTo>
                <a:lnTo>
                  <a:pt x="331696" y="340774"/>
                </a:lnTo>
                <a:lnTo>
                  <a:pt x="295174" y="340774"/>
                </a:lnTo>
                <a:lnTo>
                  <a:pt x="290252" y="338638"/>
                </a:lnTo>
                <a:lnTo>
                  <a:pt x="285415" y="336272"/>
                </a:lnTo>
                <a:lnTo>
                  <a:pt x="218433" y="299174"/>
                </a:lnTo>
                <a:lnTo>
                  <a:pt x="210588" y="295058"/>
                </a:lnTo>
                <a:lnTo>
                  <a:pt x="202580" y="291290"/>
                </a:lnTo>
                <a:lnTo>
                  <a:pt x="194423" y="287878"/>
                </a:lnTo>
                <a:lnTo>
                  <a:pt x="186130" y="284829"/>
                </a:lnTo>
                <a:lnTo>
                  <a:pt x="186145" y="275949"/>
                </a:lnTo>
                <a:lnTo>
                  <a:pt x="149618" y="275949"/>
                </a:lnTo>
                <a:lnTo>
                  <a:pt x="142296" y="275007"/>
                </a:lnTo>
                <a:lnTo>
                  <a:pt x="134942" y="274333"/>
                </a:lnTo>
                <a:lnTo>
                  <a:pt x="127562" y="273928"/>
                </a:lnTo>
                <a:lnTo>
                  <a:pt x="120163" y="273792"/>
                </a:lnTo>
                <a:lnTo>
                  <a:pt x="36585" y="273792"/>
                </a:lnTo>
                <a:lnTo>
                  <a:pt x="37025" y="36522"/>
                </a:lnTo>
                <a:lnTo>
                  <a:pt x="239011" y="36522"/>
                </a:lnTo>
                <a:lnTo>
                  <a:pt x="218883" y="25381"/>
                </a:lnTo>
                <a:lnTo>
                  <a:pt x="195701" y="14409"/>
                </a:lnTo>
                <a:lnTo>
                  <a:pt x="171369" y="6463"/>
                </a:lnTo>
                <a:lnTo>
                  <a:pt x="146231" y="1630"/>
                </a:lnTo>
                <a:lnTo>
                  <a:pt x="120635" y="0"/>
                </a:lnTo>
                <a:close/>
              </a:path>
              <a:path w="481965" h="391795">
                <a:moveTo>
                  <a:pt x="481644" y="115022"/>
                </a:moveTo>
                <a:lnTo>
                  <a:pt x="332115" y="115022"/>
                </a:lnTo>
                <a:lnTo>
                  <a:pt x="339366" y="115962"/>
                </a:lnTo>
                <a:lnTo>
                  <a:pt x="346650" y="116643"/>
                </a:lnTo>
                <a:lnTo>
                  <a:pt x="353959" y="117060"/>
                </a:lnTo>
                <a:lnTo>
                  <a:pt x="361287" y="117211"/>
                </a:lnTo>
                <a:lnTo>
                  <a:pt x="445117" y="117410"/>
                </a:lnTo>
                <a:lnTo>
                  <a:pt x="444719" y="354680"/>
                </a:lnTo>
                <a:lnTo>
                  <a:pt x="481231" y="354680"/>
                </a:lnTo>
                <a:lnTo>
                  <a:pt x="481644" y="115022"/>
                </a:lnTo>
                <a:close/>
              </a:path>
              <a:path w="481965" h="391795">
                <a:moveTo>
                  <a:pt x="295362" y="239469"/>
                </a:moveTo>
                <a:lnTo>
                  <a:pt x="295174" y="340774"/>
                </a:lnTo>
                <a:lnTo>
                  <a:pt x="331696" y="340774"/>
                </a:lnTo>
                <a:lnTo>
                  <a:pt x="331853" y="257761"/>
                </a:lnTo>
                <a:lnTo>
                  <a:pt x="295362" y="239469"/>
                </a:lnTo>
                <a:close/>
              </a:path>
              <a:path w="481965" h="391795">
                <a:moveTo>
                  <a:pt x="149806" y="166476"/>
                </a:moveTo>
                <a:lnTo>
                  <a:pt x="149618" y="275949"/>
                </a:lnTo>
                <a:lnTo>
                  <a:pt x="186145" y="275949"/>
                </a:lnTo>
                <a:lnTo>
                  <a:pt x="186297" y="184779"/>
                </a:lnTo>
                <a:lnTo>
                  <a:pt x="149806" y="166476"/>
                </a:lnTo>
                <a:close/>
              </a:path>
              <a:path w="481965" h="391795">
                <a:moveTo>
                  <a:pt x="263604" y="50134"/>
                </a:moveTo>
                <a:lnTo>
                  <a:pt x="186528" y="50134"/>
                </a:lnTo>
                <a:lnTo>
                  <a:pt x="191522" y="52291"/>
                </a:lnTo>
                <a:lnTo>
                  <a:pt x="196423" y="54689"/>
                </a:lnTo>
                <a:lnTo>
                  <a:pt x="263531" y="91829"/>
                </a:lnTo>
                <a:lnTo>
                  <a:pt x="295614" y="106101"/>
                </a:lnTo>
                <a:lnTo>
                  <a:pt x="295436" y="198653"/>
                </a:lnTo>
                <a:lnTo>
                  <a:pt x="331927" y="216946"/>
                </a:lnTo>
                <a:lnTo>
                  <a:pt x="332115" y="115022"/>
                </a:lnTo>
                <a:lnTo>
                  <a:pt x="481644" y="115022"/>
                </a:lnTo>
                <a:lnTo>
                  <a:pt x="481702" y="80981"/>
                </a:lnTo>
                <a:lnTo>
                  <a:pt x="361371" y="80688"/>
                </a:lnTo>
                <a:lnTo>
                  <a:pt x="340489" y="79316"/>
                </a:lnTo>
                <a:lnTo>
                  <a:pt x="319982" y="75343"/>
                </a:lnTo>
                <a:lnTo>
                  <a:pt x="300131" y="68841"/>
                </a:lnTo>
                <a:lnTo>
                  <a:pt x="281216" y="59882"/>
                </a:lnTo>
                <a:lnTo>
                  <a:pt x="263604" y="50134"/>
                </a:lnTo>
                <a:close/>
              </a:path>
              <a:path w="481965" h="391795">
                <a:moveTo>
                  <a:pt x="239011" y="36522"/>
                </a:moveTo>
                <a:lnTo>
                  <a:pt x="120635" y="36522"/>
                </a:lnTo>
                <a:lnTo>
                  <a:pt x="128032" y="36688"/>
                </a:lnTo>
                <a:lnTo>
                  <a:pt x="135405" y="37184"/>
                </a:lnTo>
                <a:lnTo>
                  <a:pt x="142741" y="38006"/>
                </a:lnTo>
                <a:lnTo>
                  <a:pt x="150026" y="39150"/>
                </a:lnTo>
                <a:lnTo>
                  <a:pt x="149880" y="125661"/>
                </a:lnTo>
                <a:lnTo>
                  <a:pt x="186371" y="143953"/>
                </a:lnTo>
                <a:lnTo>
                  <a:pt x="186528" y="50134"/>
                </a:lnTo>
                <a:lnTo>
                  <a:pt x="263604" y="50134"/>
                </a:lnTo>
                <a:lnTo>
                  <a:pt x="239011" y="3652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8" name="object 18"/>
          <p:cNvSpPr/>
          <p:nvPr/>
        </p:nvSpPr>
        <p:spPr>
          <a:xfrm>
            <a:off x="9938529" y="3025355"/>
            <a:ext cx="74702" cy="100887"/>
          </a:xfrm>
          <a:custGeom>
            <a:avLst/>
            <a:gdLst/>
            <a:ahLst/>
            <a:cxnLst/>
            <a:rect l="l" t="t" r="r" b="b"/>
            <a:pathLst>
              <a:path w="123190" h="166370">
                <a:moveTo>
                  <a:pt x="122682" y="37071"/>
                </a:moveTo>
                <a:lnTo>
                  <a:pt x="86169" y="37071"/>
                </a:lnTo>
                <a:lnTo>
                  <a:pt x="86169" y="129260"/>
                </a:lnTo>
                <a:lnTo>
                  <a:pt x="122682" y="129260"/>
                </a:lnTo>
                <a:lnTo>
                  <a:pt x="122682" y="37071"/>
                </a:lnTo>
                <a:close/>
              </a:path>
              <a:path w="123190" h="166370">
                <a:moveTo>
                  <a:pt x="122682" y="0"/>
                </a:moveTo>
                <a:lnTo>
                  <a:pt x="0" y="0"/>
                </a:lnTo>
                <a:lnTo>
                  <a:pt x="0" y="36830"/>
                </a:lnTo>
                <a:lnTo>
                  <a:pt x="0" y="129540"/>
                </a:lnTo>
                <a:lnTo>
                  <a:pt x="0" y="166370"/>
                </a:lnTo>
                <a:lnTo>
                  <a:pt x="122682" y="166370"/>
                </a:lnTo>
                <a:lnTo>
                  <a:pt x="122682" y="129540"/>
                </a:lnTo>
                <a:lnTo>
                  <a:pt x="36537" y="129540"/>
                </a:lnTo>
                <a:lnTo>
                  <a:pt x="36537" y="36830"/>
                </a:lnTo>
                <a:lnTo>
                  <a:pt x="122682" y="36830"/>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9" name="object 19"/>
          <p:cNvSpPr/>
          <p:nvPr/>
        </p:nvSpPr>
        <p:spPr>
          <a:xfrm>
            <a:off x="10044306" y="2964515"/>
            <a:ext cx="74702" cy="161727"/>
          </a:xfrm>
          <a:custGeom>
            <a:avLst/>
            <a:gdLst/>
            <a:ahLst/>
            <a:cxnLst/>
            <a:rect l="l" t="t" r="r" b="b"/>
            <a:pathLst>
              <a:path w="123190" h="266700">
                <a:moveTo>
                  <a:pt x="122682" y="0"/>
                </a:moveTo>
                <a:lnTo>
                  <a:pt x="0" y="0"/>
                </a:lnTo>
                <a:lnTo>
                  <a:pt x="0" y="36830"/>
                </a:lnTo>
                <a:lnTo>
                  <a:pt x="0" y="229870"/>
                </a:lnTo>
                <a:lnTo>
                  <a:pt x="0" y="266700"/>
                </a:lnTo>
                <a:lnTo>
                  <a:pt x="122682" y="266700"/>
                </a:lnTo>
                <a:lnTo>
                  <a:pt x="122682" y="229870"/>
                </a:lnTo>
                <a:lnTo>
                  <a:pt x="36525" y="229870"/>
                </a:lnTo>
                <a:lnTo>
                  <a:pt x="36525" y="36830"/>
                </a:lnTo>
                <a:lnTo>
                  <a:pt x="86156" y="36830"/>
                </a:lnTo>
                <a:lnTo>
                  <a:pt x="86156" y="229590"/>
                </a:lnTo>
                <a:lnTo>
                  <a:pt x="122682" y="229590"/>
                </a:lnTo>
                <a:lnTo>
                  <a:pt x="122682" y="36830"/>
                </a:lnTo>
                <a:lnTo>
                  <a:pt x="122682" y="36512"/>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0" name="object 20"/>
          <p:cNvSpPr/>
          <p:nvPr/>
        </p:nvSpPr>
        <p:spPr>
          <a:xfrm>
            <a:off x="10150083" y="2881342"/>
            <a:ext cx="74702" cy="244901"/>
          </a:xfrm>
          <a:custGeom>
            <a:avLst/>
            <a:gdLst/>
            <a:ahLst/>
            <a:cxnLst/>
            <a:rect l="l" t="t" r="r" b="b"/>
            <a:pathLst>
              <a:path w="123190" h="403860">
                <a:moveTo>
                  <a:pt x="122682" y="0"/>
                </a:moveTo>
                <a:lnTo>
                  <a:pt x="0" y="0"/>
                </a:lnTo>
                <a:lnTo>
                  <a:pt x="0" y="36830"/>
                </a:lnTo>
                <a:lnTo>
                  <a:pt x="0" y="367030"/>
                </a:lnTo>
                <a:lnTo>
                  <a:pt x="0" y="403860"/>
                </a:lnTo>
                <a:lnTo>
                  <a:pt x="122682" y="403860"/>
                </a:lnTo>
                <a:lnTo>
                  <a:pt x="122682" y="367030"/>
                </a:lnTo>
                <a:lnTo>
                  <a:pt x="36525" y="367030"/>
                </a:lnTo>
                <a:lnTo>
                  <a:pt x="36525" y="36830"/>
                </a:lnTo>
                <a:lnTo>
                  <a:pt x="86156" y="36830"/>
                </a:lnTo>
                <a:lnTo>
                  <a:pt x="86156" y="366750"/>
                </a:lnTo>
                <a:lnTo>
                  <a:pt x="122682" y="366750"/>
                </a:lnTo>
                <a:lnTo>
                  <a:pt x="122682" y="36830"/>
                </a:lnTo>
                <a:lnTo>
                  <a:pt x="122682" y="36207"/>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3" name="object 15">
            <a:extLst>
              <a:ext uri="{FF2B5EF4-FFF2-40B4-BE49-F238E27FC236}">
                <a16:creationId xmlns:a16="http://schemas.microsoft.com/office/drawing/2014/main" id="{AD90AB7F-17C4-644A-A948-48EF8F40320B}"/>
              </a:ext>
            </a:extLst>
          </p:cNvPr>
          <p:cNvSpPr txBox="1">
            <a:spLocks noGrp="1"/>
          </p:cNvSpPr>
          <p:nvPr>
            <p:ph type="title" idx="4294967295"/>
          </p:nvPr>
        </p:nvSpPr>
        <p:spPr>
          <a:xfrm>
            <a:off x="149087" y="947741"/>
            <a:ext cx="4884134" cy="1228127"/>
          </a:xfrm>
          <a:prstGeom prst="rect">
            <a:avLst/>
          </a:prstGeom>
        </p:spPr>
        <p:txBody>
          <a:bodyPr vert="horz" wrap="square" lIns="0" tIns="9242" rIns="0" bIns="0" rtlCol="0">
            <a:spAutoFit/>
          </a:bodyPr>
          <a:lstStyle/>
          <a:p>
            <a:pPr marL="7701">
              <a:spcBef>
                <a:spcPts val="73"/>
              </a:spcBef>
            </a:pPr>
            <a:r>
              <a:rPr lang="en-US" spc="-330" dirty="0">
                <a:solidFill>
                  <a:schemeClr val="accent2"/>
                </a:solidFill>
              </a:rPr>
              <a:t>CI/CD Impact Snapshot</a:t>
            </a:r>
            <a:endParaRPr dirty="0">
              <a:solidFill>
                <a:schemeClr val="accent2"/>
              </a:solidFill>
            </a:endParaRPr>
          </a:p>
        </p:txBody>
      </p:sp>
      <p:sp>
        <p:nvSpPr>
          <p:cNvPr id="37" name="object 4">
            <a:extLst>
              <a:ext uri="{FF2B5EF4-FFF2-40B4-BE49-F238E27FC236}">
                <a16:creationId xmlns:a16="http://schemas.microsoft.com/office/drawing/2014/main" id="{8B3F596D-37EA-B74E-85F6-8F036104146A}"/>
              </a:ext>
            </a:extLst>
          </p:cNvPr>
          <p:cNvSpPr txBox="1"/>
          <p:nvPr/>
        </p:nvSpPr>
        <p:spPr>
          <a:xfrm>
            <a:off x="609305"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ABOUT THE CLIENT</a:t>
            </a:r>
            <a:endParaRPr sz="970" spc="243">
              <a:solidFill>
                <a:srgbClr val="1E1E1E"/>
              </a:solidFill>
              <a:latin typeface="Slalom Sans"/>
              <a:cs typeface="Slalom Sans"/>
            </a:endParaRPr>
          </a:p>
        </p:txBody>
      </p:sp>
      <p:sp>
        <p:nvSpPr>
          <p:cNvPr id="38" name="object 4">
            <a:extLst>
              <a:ext uri="{FF2B5EF4-FFF2-40B4-BE49-F238E27FC236}">
                <a16:creationId xmlns:a16="http://schemas.microsoft.com/office/drawing/2014/main" id="{FECC6DF6-4985-6643-9C04-7C39384D9EBC}"/>
              </a:ext>
            </a:extLst>
          </p:cNvPr>
          <p:cNvSpPr txBox="1"/>
          <p:nvPr/>
        </p:nvSpPr>
        <p:spPr>
          <a:xfrm>
            <a:off x="6176110"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WHAT WE DID</a:t>
            </a:r>
            <a:endParaRPr sz="970" spc="243">
              <a:solidFill>
                <a:srgbClr val="1E1E1E"/>
              </a:solidFill>
              <a:latin typeface="Slalom Sans"/>
              <a:cs typeface="Slalom Sans"/>
            </a:endParaRPr>
          </a:p>
        </p:txBody>
      </p:sp>
      <p:sp>
        <p:nvSpPr>
          <p:cNvPr id="34" name="object 16">
            <a:extLst>
              <a:ext uri="{FF2B5EF4-FFF2-40B4-BE49-F238E27FC236}">
                <a16:creationId xmlns:a16="http://schemas.microsoft.com/office/drawing/2014/main" id="{1A1E37A1-A025-C445-8C15-5BF06CBE7B32}"/>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5" name="object 17">
            <a:extLst>
              <a:ext uri="{FF2B5EF4-FFF2-40B4-BE49-F238E27FC236}">
                <a16:creationId xmlns:a16="http://schemas.microsoft.com/office/drawing/2014/main" id="{1313EB09-32CD-134D-BD15-3B049F18FB30}"/>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42" name="Rectangle 41">
            <a:extLst>
              <a:ext uri="{FF2B5EF4-FFF2-40B4-BE49-F238E27FC236}">
                <a16:creationId xmlns:a16="http://schemas.microsoft.com/office/drawing/2014/main" id="{66F3C19D-2071-1D40-986A-C184D40C98AD}"/>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43" name="Rectangle 42">
            <a:extLst>
              <a:ext uri="{FF2B5EF4-FFF2-40B4-BE49-F238E27FC236}">
                <a16:creationId xmlns:a16="http://schemas.microsoft.com/office/drawing/2014/main" id="{0141E0CF-8254-C741-B299-E96B07B3B41E}"/>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44" name="object 11">
            <a:extLst>
              <a:ext uri="{FF2B5EF4-FFF2-40B4-BE49-F238E27FC236}">
                <a16:creationId xmlns:a16="http://schemas.microsoft.com/office/drawing/2014/main" id="{CD1F1AE8-2C1C-5245-A48F-C21C6799CEBA}"/>
              </a:ext>
            </a:extLst>
          </p:cNvPr>
          <p:cNvSpPr txBox="1"/>
          <p:nvPr/>
        </p:nvSpPr>
        <p:spPr>
          <a:xfrm>
            <a:off x="6199933" y="5023711"/>
            <a:ext cx="1641910" cy="1264719"/>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sz="1092" spc="21" dirty="0">
                <a:solidFill>
                  <a:srgbClr val="151527"/>
                </a:solidFill>
                <a:latin typeface="SlalomSans-Light"/>
                <a:cs typeface="SlalomSans-Light"/>
              </a:rPr>
              <a:t>Cloud </a:t>
            </a:r>
            <a:r>
              <a:rPr sz="1092" spc="18" dirty="0">
                <a:solidFill>
                  <a:srgbClr val="151527"/>
                </a:solidFill>
                <a:latin typeface="SlalomSans-Light"/>
                <a:cs typeface="SlalomSans-Light"/>
              </a:rPr>
              <a:t>platform </a:t>
            </a:r>
            <a:r>
              <a:rPr sz="1092" spc="-240" dirty="0">
                <a:solidFill>
                  <a:srgbClr val="151527"/>
                </a:solidFill>
                <a:latin typeface="SlalomSans-Light"/>
                <a:cs typeface="SlalomSans-Light"/>
              </a:rPr>
              <a:t> </a:t>
            </a:r>
            <a:r>
              <a:rPr sz="1092" spc="15" dirty="0">
                <a:solidFill>
                  <a:srgbClr val="151527"/>
                </a:solidFill>
                <a:latin typeface="SlalomSans-Light"/>
                <a:cs typeface="SlalomSans-Light"/>
              </a:rPr>
              <a:t>architecture</a:t>
            </a:r>
            <a:endParaRPr sz="1092" dirty="0">
              <a:solidFill>
                <a:srgbClr val="1E1E1E"/>
              </a:solidFill>
              <a:latin typeface="SlalomSans-Light"/>
              <a:cs typeface="SlalomSans-Light"/>
            </a:endParaRPr>
          </a:p>
          <a:p>
            <a:pPr marL="7701" marR="3081" defTabSz="554492">
              <a:lnSpc>
                <a:spcPct val="130000"/>
              </a:lnSpc>
              <a:spcAft>
                <a:spcPts val="546"/>
              </a:spcAft>
            </a:pPr>
            <a:r>
              <a:rPr sz="1092" spc="18" dirty="0">
                <a:solidFill>
                  <a:srgbClr val="151527"/>
                </a:solidFill>
                <a:latin typeface="SlalomSans-Light"/>
                <a:cs typeface="SlalomSans-Light"/>
              </a:rPr>
              <a:t>Machine </a:t>
            </a:r>
            <a:r>
              <a:rPr sz="1092" spc="24" dirty="0">
                <a:solidFill>
                  <a:srgbClr val="151527"/>
                </a:solidFill>
                <a:latin typeface="SlalomSans-Light"/>
                <a:cs typeface="SlalomSans-Light"/>
              </a:rPr>
              <a:t>learning</a:t>
            </a:r>
          </a:p>
          <a:p>
            <a:pPr marL="7701" marR="3081" defTabSz="554492">
              <a:lnSpc>
                <a:spcPct val="130000"/>
              </a:lnSpc>
              <a:spcAft>
                <a:spcPts val="546"/>
              </a:spcAft>
            </a:pPr>
            <a:r>
              <a:rPr lang="en-US" sz="1092" spc="21" dirty="0">
                <a:solidFill>
                  <a:srgbClr val="151527"/>
                </a:solidFill>
                <a:latin typeface="SlalomSans-Light"/>
                <a:cs typeface="SlalomSans-Light"/>
              </a:rPr>
              <a:t>Agile coaching</a:t>
            </a:r>
            <a:endParaRPr lang="en-US" sz="1092" dirty="0">
              <a:solidFill>
                <a:srgbClr val="1E1E1E"/>
              </a:solidFill>
              <a:latin typeface="SlalomSans-Light"/>
              <a:cs typeface="SlalomSans-Light"/>
            </a:endParaRPr>
          </a:p>
          <a:p>
            <a:pPr marL="7701" marR="3081" defTabSz="554492">
              <a:lnSpc>
                <a:spcPct val="130000"/>
              </a:lnSpc>
              <a:spcAft>
                <a:spcPts val="546"/>
              </a:spcAft>
            </a:pPr>
            <a:endParaRPr lang="en-US" sz="1092" dirty="0">
              <a:solidFill>
                <a:srgbClr val="1E1E1E"/>
              </a:solidFill>
              <a:latin typeface="SlalomSans-Light"/>
              <a:cs typeface="SlalomSans-Light"/>
            </a:endParaRPr>
          </a:p>
        </p:txBody>
      </p:sp>
      <p:sp>
        <p:nvSpPr>
          <p:cNvPr id="45" name="object 11">
            <a:extLst>
              <a:ext uri="{FF2B5EF4-FFF2-40B4-BE49-F238E27FC236}">
                <a16:creationId xmlns:a16="http://schemas.microsoft.com/office/drawing/2014/main" id="{617EF23A-1B31-A74D-80CB-792F51672C72}"/>
              </a:ext>
            </a:extLst>
          </p:cNvPr>
          <p:cNvSpPr txBox="1"/>
          <p:nvPr/>
        </p:nvSpPr>
        <p:spPr>
          <a:xfrm>
            <a:off x="8074432" y="5023711"/>
            <a:ext cx="1641910" cy="789333"/>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p:txBody>
      </p:sp>
      <p:sp>
        <p:nvSpPr>
          <p:cNvPr id="48" name="Slide Number Placeholder 3">
            <a:extLst>
              <a:ext uri="{FF2B5EF4-FFF2-40B4-BE49-F238E27FC236}">
                <a16:creationId xmlns:a16="http://schemas.microsoft.com/office/drawing/2014/main" id="{446472F9-E4F9-354E-B290-6979012705D1}"/>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49" name="Footer Placeholder 1">
            <a:extLst>
              <a:ext uri="{FF2B5EF4-FFF2-40B4-BE49-F238E27FC236}">
                <a16:creationId xmlns:a16="http://schemas.microsoft.com/office/drawing/2014/main" id="{9E76557E-6235-D942-B77A-A82BB4589908}"/>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extLst>
      <p:ext uri="{BB962C8B-B14F-4D97-AF65-F5344CB8AC3E}">
        <p14:creationId xmlns:p14="http://schemas.microsoft.com/office/powerpoint/2010/main" val="41288472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6205E62C-BFBB-3A43-BB08-1EF67C9C2A04}"/>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60</a:t>
            </a:fld>
            <a:endParaRPr lang="en-GB"/>
          </a:p>
        </p:txBody>
      </p:sp>
      <p:sp>
        <p:nvSpPr>
          <p:cNvPr id="5" name="object 2"/>
          <p:cNvSpPr txBox="1"/>
          <p:nvPr/>
        </p:nvSpPr>
        <p:spPr>
          <a:xfrm>
            <a:off x="601740" y="3194484"/>
            <a:ext cx="4074224"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solidFill>
                  <a:schemeClr val="bg1"/>
                </a:solidFill>
                <a:latin typeface="Slalom Sans Light" pitchFamily="2" charset="77"/>
                <a:cs typeface="SlalomSans-Light"/>
              </a:rPr>
              <a:t>Optional text </a:t>
            </a:r>
            <a:r>
              <a:rPr lang="en-US" sz="1304" dirty="0" err="1">
                <a:solidFill>
                  <a:schemeClr val="bg1"/>
                </a:solidFill>
                <a:latin typeface="Slalom Sans Light" pitchFamily="2" charset="77"/>
                <a:cs typeface="SlalomSans-Light"/>
              </a:rPr>
              <a:t>Beremod</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maximusaesto</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dunt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labo</a:t>
            </a:r>
            <a:r>
              <a:rPr lang="en-US" sz="1304" dirty="0">
                <a:solidFill>
                  <a:schemeClr val="bg1"/>
                </a:solidFill>
                <a:latin typeface="Slalom Sans Light" pitchFamily="2" charset="77"/>
                <a:cs typeface="SlalomSans-Light"/>
              </a:rPr>
              <a:t>. </a:t>
            </a:r>
            <a:r>
              <a:rPr sz="1304" dirty="0">
                <a:solidFill>
                  <a:schemeClr val="bg1"/>
                </a:solidFill>
                <a:latin typeface="Slalom Sans Light" pitchFamily="2" charset="77"/>
                <a:cs typeface="SlalomSans-Light"/>
              </a:rPr>
              <a:t>Et  </a:t>
            </a:r>
            <a:r>
              <a:rPr lang="en-US" sz="1304" dirty="0" err="1">
                <a:solidFill>
                  <a:schemeClr val="bg1"/>
                </a:solidFill>
                <a:latin typeface="Slalom Sans Light" pitchFamily="2" charset="77"/>
                <a:cs typeface="SlalomSans-Light"/>
              </a:rPr>
              <a:t>laborum</a:t>
            </a:r>
            <a:r>
              <a:rPr lang="en-US" sz="1304" dirty="0">
                <a:solidFill>
                  <a:schemeClr val="bg1"/>
                </a:solidFill>
                <a:latin typeface="Slalom Sans Light" pitchFamily="2" charset="77"/>
                <a:cs typeface="SlalomSans-Light"/>
              </a:rPr>
              <a:t> que </a:t>
            </a:r>
            <a:r>
              <a:rPr lang="en-US" sz="1304" dirty="0" err="1">
                <a:solidFill>
                  <a:schemeClr val="bg1"/>
                </a:solidFill>
                <a:latin typeface="Slalom Sans Light" pitchFamily="2" charset="77"/>
                <a:cs typeface="SlalomSans-Light"/>
              </a:rPr>
              <a:t>parit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invere</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nullit</a:t>
            </a:r>
            <a:r>
              <a:rPr lang="en-US" sz="1304" dirty="0">
                <a:solidFill>
                  <a:schemeClr val="bg1"/>
                </a:solidFill>
                <a:latin typeface="Slalom Sans Light" pitchFamily="2" charset="77"/>
                <a:cs typeface="SlalomSans-Light"/>
              </a:rPr>
              <a:t> et, </a:t>
            </a:r>
            <a:r>
              <a:rPr lang="en-US" sz="1304" dirty="0" err="1">
                <a:solidFill>
                  <a:schemeClr val="bg1"/>
                </a:solidFill>
                <a:latin typeface="Slalom Sans Light" pitchFamily="2" charset="77"/>
                <a:cs typeface="SlalomSans-Light"/>
              </a:rPr>
              <a:t>simporiatium</a:t>
            </a:r>
            <a:r>
              <a:rPr lang="en-US" sz="1304" dirty="0">
                <a:solidFill>
                  <a:schemeClr val="bg1"/>
                </a:solidFill>
                <a:latin typeface="Slalom Sans Light" pitchFamily="2" charset="77"/>
                <a:cs typeface="SlalomSans-Light"/>
              </a:rPr>
              <a:t> et  </a:t>
            </a:r>
            <a:r>
              <a:rPr lang="en-US" sz="1304" dirty="0" err="1">
                <a:solidFill>
                  <a:schemeClr val="bg1"/>
                </a:solidFill>
                <a:latin typeface="Slalom Sans Light" pitchFamily="2" charset="77"/>
                <a:cs typeface="SlalomSans-Light"/>
              </a:rPr>
              <a:t>exceatibus</a:t>
            </a:r>
            <a:r>
              <a:rPr sz="1304" dirty="0">
                <a:solidFill>
                  <a:schemeClr val="bg1"/>
                </a:solidFill>
                <a:latin typeface="Slalom Sans Light" pitchFamily="2" charset="77"/>
                <a:cs typeface="SlalomSans-Light"/>
              </a:rPr>
              <a:t> </a:t>
            </a:r>
            <a:r>
              <a:rPr lang="en-US" sz="1304" dirty="0">
                <a:solidFill>
                  <a:schemeClr val="bg1"/>
                </a:solidFill>
                <a:latin typeface="Slalom Sans Light" pitchFamily="2" charset="77"/>
                <a:cs typeface="SlalomSans-Light"/>
              </a:rPr>
              <a:t>sim </a:t>
            </a:r>
            <a:r>
              <a:rPr lang="en-US" sz="1304" dirty="0" err="1">
                <a:solidFill>
                  <a:schemeClr val="bg1"/>
                </a:solidFill>
                <a:latin typeface="Slalom Sans Light" pitchFamily="2" charset="77"/>
                <a:cs typeface="SlalomSans-Light"/>
              </a:rPr>
              <a:t>laborro</a:t>
            </a:r>
            <a:r>
              <a:rPr lang="en-US" sz="1304" dirty="0">
                <a:solidFill>
                  <a:schemeClr val="bg1"/>
                </a:solidFill>
                <a:latin typeface="Slalom Sans Light" pitchFamily="2" charset="77"/>
                <a:cs typeface="SlalomSans-Light"/>
              </a:rPr>
              <a:t> to </a:t>
            </a:r>
            <a:r>
              <a:rPr lang="en-US" sz="1304" dirty="0" err="1">
                <a:solidFill>
                  <a:schemeClr val="bg1"/>
                </a:solidFill>
                <a:latin typeface="Slalom Sans Light" pitchFamily="2" charset="77"/>
                <a:cs typeface="SlalomSans-Light"/>
              </a:rPr>
              <a:t>doluptiat</a:t>
            </a:r>
            <a:r>
              <a:rPr lang="en-US" sz="1304" dirty="0">
                <a:solidFill>
                  <a:schemeClr val="bg1"/>
                </a:solidFill>
                <a:latin typeface="Slalom Sans Light" pitchFamily="2" charset="77"/>
                <a:cs typeface="SlalomSans-Light"/>
              </a:rPr>
              <a:t> </a:t>
            </a:r>
            <a:r>
              <a:rPr sz="1304" dirty="0">
                <a:solidFill>
                  <a:schemeClr val="bg1"/>
                </a:solidFill>
                <a:latin typeface="Slalom Sans Light" pitchFamily="2" charset="77"/>
                <a:cs typeface="SlalomSans-Light"/>
              </a:rPr>
              <a:t>lorem </a:t>
            </a:r>
            <a:r>
              <a:rPr lang="en-US" sz="1304" dirty="0">
                <a:solidFill>
                  <a:schemeClr val="bg1"/>
                </a:solidFill>
                <a:latin typeface="Slalom Sans Light" pitchFamily="2" charset="77"/>
                <a:cs typeface="SlalomSans-Light"/>
              </a:rPr>
              <a:t>ipsum </a:t>
            </a:r>
            <a:r>
              <a:rPr lang="en-US" sz="1304" dirty="0" err="1">
                <a:solidFill>
                  <a:schemeClr val="bg1"/>
                </a:solidFill>
                <a:latin typeface="Slalom Sans Light" pitchFamily="2" charset="77"/>
                <a:cs typeface="SlalomSans-Light"/>
              </a:rPr>
              <a:t>dolores</a:t>
            </a:r>
            <a:r>
              <a:rPr lang="en-US" sz="1304" dirty="0">
                <a:solidFill>
                  <a:schemeClr val="bg1"/>
                </a:solidFill>
                <a:latin typeface="Slalom Sans Light" pitchFamily="2" charset="77"/>
                <a:cs typeface="SlalomSans-Light"/>
              </a:rPr>
              <a:t>  sit </a:t>
            </a:r>
            <a:r>
              <a:rPr lang="en-US" sz="1304" dirty="0" err="1">
                <a:solidFill>
                  <a:schemeClr val="bg1"/>
                </a:solidFill>
                <a:latin typeface="Slalom Sans Light" pitchFamily="2" charset="77"/>
                <a:cs typeface="SlalomSans-Light"/>
              </a:rPr>
              <a:t>amet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adipiscing</a:t>
            </a:r>
            <a:r>
              <a:rPr lang="en-US" sz="1304" dirty="0">
                <a:solidFill>
                  <a:schemeClr val="bg1"/>
                </a:solidFill>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chemeClr val="bg1"/>
                </a:solidFill>
              </a:rPr>
              <a:t>Charts and graphs slide. (Recommend 15-40 characters)</a:t>
            </a:r>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pic>
        <p:nvPicPr>
          <p:cNvPr id="9" name="Picture 8">
            <a:extLst>
              <a:ext uri="{FF2B5EF4-FFF2-40B4-BE49-F238E27FC236}">
                <a16:creationId xmlns:a16="http://schemas.microsoft.com/office/drawing/2014/main" id="{5F666DE9-5510-684C-828E-193FCAFF949B}"/>
              </a:ext>
            </a:extLst>
          </p:cNvPr>
          <p:cNvPicPr>
            <a:picLocks noChangeAspect="1"/>
          </p:cNvPicPr>
          <p:nvPr/>
        </p:nvPicPr>
        <p:blipFill rotWithShape="1">
          <a:blip r:embed="rId2"/>
          <a:srcRect r="10532" b="3549"/>
          <a:stretch/>
        </p:blipFill>
        <p:spPr>
          <a:xfrm>
            <a:off x="4675964" y="2245215"/>
            <a:ext cx="7516036" cy="4612785"/>
          </a:xfrm>
          <a:prstGeom prst="rect">
            <a:avLst/>
          </a:prstGeom>
        </p:spPr>
      </p:pic>
    </p:spTree>
    <p:extLst>
      <p:ext uri="{BB962C8B-B14F-4D97-AF65-F5344CB8AC3E}">
        <p14:creationId xmlns:p14="http://schemas.microsoft.com/office/powerpoint/2010/main" val="3357630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C203DB37-F698-9042-9A85-4A318BFB799C}"/>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61</a:t>
            </a:fld>
            <a:endParaRPr lang="en-GB" dirty="0"/>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Charts and graphs slide</a:t>
            </a:r>
            <a:endParaRPr lang="en-US" sz="3300" kern="0"/>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12" name="Content Placeholder 7">
            <a:extLst>
              <a:ext uri="{FF2B5EF4-FFF2-40B4-BE49-F238E27FC236}">
                <a16:creationId xmlns:a16="http://schemas.microsoft.com/office/drawing/2014/main" id="{DD12821D-FA5C-F04B-9494-22619BEBCF5B}"/>
              </a:ext>
            </a:extLst>
          </p:cNvPr>
          <p:cNvGraphicFramePr>
            <a:graphicFrameLocks/>
          </p:cNvGraphicFramePr>
          <p:nvPr>
            <p:extLst>
              <p:ext uri="{D42A27DB-BD31-4B8C-83A1-F6EECF244321}">
                <p14:modId xmlns:p14="http://schemas.microsoft.com/office/powerpoint/2010/main" val="3517934191"/>
              </p:ext>
            </p:extLst>
          </p:nvPr>
        </p:nvGraphicFramePr>
        <p:xfrm>
          <a:off x="457200" y="2370001"/>
          <a:ext cx="11277600" cy="2971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1730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5BBC730A-C7AA-A04F-B886-4EDAD3DF3800}"/>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62</a:t>
            </a:fld>
            <a:endParaRPr lang="en-GB"/>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dirty="0">
                <a:solidFill>
                  <a:srgbClr val="09091C"/>
                </a:solidFill>
              </a:rPr>
              <a:t>Charts and graphs slide</a:t>
            </a:r>
            <a:endParaRPr lang="en-US" sz="3300" kern="0" dirty="0"/>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12" name="Content Placeholder 7">
            <a:extLst>
              <a:ext uri="{FF2B5EF4-FFF2-40B4-BE49-F238E27FC236}">
                <a16:creationId xmlns:a16="http://schemas.microsoft.com/office/drawing/2014/main" id="{DD12821D-FA5C-F04B-9494-22619BEBCF5B}"/>
              </a:ext>
            </a:extLst>
          </p:cNvPr>
          <p:cNvGraphicFramePr>
            <a:graphicFrameLocks/>
          </p:cNvGraphicFramePr>
          <p:nvPr>
            <p:extLst>
              <p:ext uri="{D42A27DB-BD31-4B8C-83A1-F6EECF244321}">
                <p14:modId xmlns:p14="http://schemas.microsoft.com/office/powerpoint/2010/main" val="603106500"/>
              </p:ext>
            </p:extLst>
          </p:nvPr>
        </p:nvGraphicFramePr>
        <p:xfrm>
          <a:off x="457200" y="2370001"/>
          <a:ext cx="11277600" cy="2971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75365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47D3F9DD-BE0F-934F-8AFE-1F41FF933280}"/>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63</a:t>
            </a:fld>
            <a:endParaRPr lang="en-GB"/>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t>Charts and graphs slide</a:t>
            </a:r>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graphicFrame>
        <p:nvGraphicFramePr>
          <p:cNvPr id="12" name="Content Placeholder 7">
            <a:extLst>
              <a:ext uri="{FF2B5EF4-FFF2-40B4-BE49-F238E27FC236}">
                <a16:creationId xmlns:a16="http://schemas.microsoft.com/office/drawing/2014/main" id="{DD12821D-FA5C-F04B-9494-22619BEBCF5B}"/>
              </a:ext>
            </a:extLst>
          </p:cNvPr>
          <p:cNvGraphicFramePr>
            <a:graphicFrameLocks/>
          </p:cNvGraphicFramePr>
          <p:nvPr>
            <p:extLst>
              <p:ext uri="{D42A27DB-BD31-4B8C-83A1-F6EECF244321}">
                <p14:modId xmlns:p14="http://schemas.microsoft.com/office/powerpoint/2010/main" val="2226560345"/>
              </p:ext>
            </p:extLst>
          </p:nvPr>
        </p:nvGraphicFramePr>
        <p:xfrm>
          <a:off x="457200" y="2370001"/>
          <a:ext cx="11277600" cy="2971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2934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ooter Placeholder 1">
            <a:extLst>
              <a:ext uri="{FF2B5EF4-FFF2-40B4-BE49-F238E27FC236}">
                <a16:creationId xmlns:a16="http://schemas.microsoft.com/office/drawing/2014/main" id="{0B4405F7-6F77-A843-ABD9-E813D01B6D7D}"/>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64</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Timeline slide</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44" name="Line">
            <a:extLst>
              <a:ext uri="{FF2B5EF4-FFF2-40B4-BE49-F238E27FC236}">
                <a16:creationId xmlns:a16="http://schemas.microsoft.com/office/drawing/2014/main" id="{E8A985CC-ADFB-1445-B2E7-74D082FA3DB4}"/>
              </a:ext>
            </a:extLst>
          </p:cNvPr>
          <p:cNvSpPr/>
          <p:nvPr/>
        </p:nvSpPr>
        <p:spPr>
          <a:xfrm flipV="1">
            <a:off x="3633798" y="2174547"/>
            <a:ext cx="1" cy="3451447"/>
          </a:xfrm>
          <a:prstGeom prst="line">
            <a:avLst/>
          </a:prstGeom>
          <a:ln w="12700">
            <a:solidFill>
              <a:schemeClr val="bg1">
                <a:lumMod val="65000"/>
                <a:alpha val="51000"/>
              </a:schemeClr>
            </a:solidFill>
          </a:ln>
          <a:effectLst/>
        </p:spPr>
        <p:txBody>
          <a:bodyPr lIns="81279" tIns="81279" rIns="81279" bIns="81279"/>
          <a:lstStyle/>
          <a:p>
            <a:endParaRPr/>
          </a:p>
        </p:txBody>
      </p:sp>
      <p:sp>
        <p:nvSpPr>
          <p:cNvPr id="45" name="Line">
            <a:extLst>
              <a:ext uri="{FF2B5EF4-FFF2-40B4-BE49-F238E27FC236}">
                <a16:creationId xmlns:a16="http://schemas.microsoft.com/office/drawing/2014/main" id="{0C693F25-EFB2-EC4A-B2B7-491049EEF2E3}"/>
              </a:ext>
            </a:extLst>
          </p:cNvPr>
          <p:cNvSpPr/>
          <p:nvPr/>
        </p:nvSpPr>
        <p:spPr>
          <a:xfrm flipV="1">
            <a:off x="4758443" y="2174546"/>
            <a:ext cx="1" cy="3451448"/>
          </a:xfrm>
          <a:prstGeom prst="line">
            <a:avLst/>
          </a:prstGeom>
          <a:ln w="12700">
            <a:solidFill>
              <a:schemeClr val="bg1">
                <a:lumMod val="65000"/>
                <a:alpha val="51000"/>
              </a:schemeClr>
            </a:solidFill>
          </a:ln>
          <a:effectLst/>
        </p:spPr>
        <p:txBody>
          <a:bodyPr lIns="81279" tIns="81279" rIns="81279" bIns="81279"/>
          <a:lstStyle/>
          <a:p>
            <a:endParaRPr/>
          </a:p>
        </p:txBody>
      </p:sp>
      <p:sp>
        <p:nvSpPr>
          <p:cNvPr id="46" name="Line">
            <a:extLst>
              <a:ext uri="{FF2B5EF4-FFF2-40B4-BE49-F238E27FC236}">
                <a16:creationId xmlns:a16="http://schemas.microsoft.com/office/drawing/2014/main" id="{C88119F4-8680-104D-B10A-94823EF42DC3}"/>
              </a:ext>
            </a:extLst>
          </p:cNvPr>
          <p:cNvSpPr/>
          <p:nvPr/>
        </p:nvSpPr>
        <p:spPr>
          <a:xfrm flipV="1">
            <a:off x="5883090"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7" name="Line">
            <a:extLst>
              <a:ext uri="{FF2B5EF4-FFF2-40B4-BE49-F238E27FC236}">
                <a16:creationId xmlns:a16="http://schemas.microsoft.com/office/drawing/2014/main" id="{763E79EE-81FE-E743-8E73-C1072C1E5C8C}"/>
              </a:ext>
            </a:extLst>
          </p:cNvPr>
          <p:cNvSpPr/>
          <p:nvPr/>
        </p:nvSpPr>
        <p:spPr>
          <a:xfrm flipV="1">
            <a:off x="7007736"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8" name="Line">
            <a:extLst>
              <a:ext uri="{FF2B5EF4-FFF2-40B4-BE49-F238E27FC236}">
                <a16:creationId xmlns:a16="http://schemas.microsoft.com/office/drawing/2014/main" id="{DE1239D1-8D75-FB47-AF59-2A9292A87588}"/>
              </a:ext>
            </a:extLst>
          </p:cNvPr>
          <p:cNvSpPr/>
          <p:nvPr/>
        </p:nvSpPr>
        <p:spPr>
          <a:xfrm flipV="1">
            <a:off x="8132383"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9" name="Line">
            <a:extLst>
              <a:ext uri="{FF2B5EF4-FFF2-40B4-BE49-F238E27FC236}">
                <a16:creationId xmlns:a16="http://schemas.microsoft.com/office/drawing/2014/main" id="{6A79DAC2-02EE-BE40-8488-E90813A886A4}"/>
              </a:ext>
            </a:extLst>
          </p:cNvPr>
          <p:cNvSpPr/>
          <p:nvPr/>
        </p:nvSpPr>
        <p:spPr>
          <a:xfrm flipV="1">
            <a:off x="9257028"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50" name="Line">
            <a:extLst>
              <a:ext uri="{FF2B5EF4-FFF2-40B4-BE49-F238E27FC236}">
                <a16:creationId xmlns:a16="http://schemas.microsoft.com/office/drawing/2014/main" id="{D3C59AFF-CB7D-9A40-8426-AB9E992A6B65}"/>
              </a:ext>
            </a:extLst>
          </p:cNvPr>
          <p:cNvSpPr/>
          <p:nvPr/>
        </p:nvSpPr>
        <p:spPr>
          <a:xfrm flipV="1">
            <a:off x="10381675"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51" name="WEEK 1">
            <a:extLst>
              <a:ext uri="{FF2B5EF4-FFF2-40B4-BE49-F238E27FC236}">
                <a16:creationId xmlns:a16="http://schemas.microsoft.com/office/drawing/2014/main" id="{02A0AABE-C55A-B143-9864-7F67C09255D8}"/>
              </a:ext>
            </a:extLst>
          </p:cNvPr>
          <p:cNvSpPr txBox="1"/>
          <p:nvPr/>
        </p:nvSpPr>
        <p:spPr>
          <a:xfrm>
            <a:off x="2514081"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1</a:t>
            </a:r>
          </a:p>
        </p:txBody>
      </p:sp>
      <p:sp>
        <p:nvSpPr>
          <p:cNvPr id="52" name="Rectangle">
            <a:extLst>
              <a:ext uri="{FF2B5EF4-FFF2-40B4-BE49-F238E27FC236}">
                <a16:creationId xmlns:a16="http://schemas.microsoft.com/office/drawing/2014/main" id="{E8152F79-0D1C-AE40-94F9-323C02C5D44F}"/>
              </a:ext>
            </a:extLst>
          </p:cNvPr>
          <p:cNvSpPr/>
          <p:nvPr/>
        </p:nvSpPr>
        <p:spPr>
          <a:xfrm>
            <a:off x="2497192" y="2511642"/>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53" name="Rectangle">
            <a:extLst>
              <a:ext uri="{FF2B5EF4-FFF2-40B4-BE49-F238E27FC236}">
                <a16:creationId xmlns:a16="http://schemas.microsoft.com/office/drawing/2014/main" id="{306A3E26-0BA7-0D4E-9D29-182E2C6B8403}"/>
              </a:ext>
            </a:extLst>
          </p:cNvPr>
          <p:cNvSpPr/>
          <p:nvPr/>
        </p:nvSpPr>
        <p:spPr>
          <a:xfrm>
            <a:off x="2497192" y="2511642"/>
            <a:ext cx="22606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54" name="WEEK 2">
            <a:extLst>
              <a:ext uri="{FF2B5EF4-FFF2-40B4-BE49-F238E27FC236}">
                <a16:creationId xmlns:a16="http://schemas.microsoft.com/office/drawing/2014/main" id="{CB8B4935-CB74-9B4F-8F3B-DC3CE1229215}"/>
              </a:ext>
            </a:extLst>
          </p:cNvPr>
          <p:cNvSpPr txBox="1"/>
          <p:nvPr/>
        </p:nvSpPr>
        <p:spPr>
          <a:xfrm>
            <a:off x="3640147"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2</a:t>
            </a:r>
          </a:p>
        </p:txBody>
      </p:sp>
      <p:sp>
        <p:nvSpPr>
          <p:cNvPr id="55" name="WEEK 3">
            <a:extLst>
              <a:ext uri="{FF2B5EF4-FFF2-40B4-BE49-F238E27FC236}">
                <a16:creationId xmlns:a16="http://schemas.microsoft.com/office/drawing/2014/main" id="{78C5522E-AFF5-B64E-AD25-94EA2C0C7A32}"/>
              </a:ext>
            </a:extLst>
          </p:cNvPr>
          <p:cNvSpPr txBox="1"/>
          <p:nvPr/>
        </p:nvSpPr>
        <p:spPr>
          <a:xfrm>
            <a:off x="4766212"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3</a:t>
            </a:r>
          </a:p>
        </p:txBody>
      </p:sp>
      <p:sp>
        <p:nvSpPr>
          <p:cNvPr id="56" name="WEEK 4">
            <a:extLst>
              <a:ext uri="{FF2B5EF4-FFF2-40B4-BE49-F238E27FC236}">
                <a16:creationId xmlns:a16="http://schemas.microsoft.com/office/drawing/2014/main" id="{9E3FC8DF-6A7C-9149-BE8F-380A06B7AFF0}"/>
              </a:ext>
            </a:extLst>
          </p:cNvPr>
          <p:cNvSpPr txBox="1"/>
          <p:nvPr/>
        </p:nvSpPr>
        <p:spPr>
          <a:xfrm>
            <a:off x="5892282"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4</a:t>
            </a:r>
          </a:p>
        </p:txBody>
      </p:sp>
      <p:sp>
        <p:nvSpPr>
          <p:cNvPr id="57" name="WEEK 5">
            <a:extLst>
              <a:ext uri="{FF2B5EF4-FFF2-40B4-BE49-F238E27FC236}">
                <a16:creationId xmlns:a16="http://schemas.microsoft.com/office/drawing/2014/main" id="{43C1F99A-E1FC-7345-9713-A8372BFDAF07}"/>
              </a:ext>
            </a:extLst>
          </p:cNvPr>
          <p:cNvSpPr txBox="1"/>
          <p:nvPr/>
        </p:nvSpPr>
        <p:spPr>
          <a:xfrm>
            <a:off x="7018348"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5</a:t>
            </a:r>
          </a:p>
        </p:txBody>
      </p:sp>
      <p:sp>
        <p:nvSpPr>
          <p:cNvPr id="58" name="WEEK 6">
            <a:extLst>
              <a:ext uri="{FF2B5EF4-FFF2-40B4-BE49-F238E27FC236}">
                <a16:creationId xmlns:a16="http://schemas.microsoft.com/office/drawing/2014/main" id="{59221CC1-49B1-274A-9F54-576DF0845881}"/>
              </a:ext>
            </a:extLst>
          </p:cNvPr>
          <p:cNvSpPr txBox="1"/>
          <p:nvPr/>
        </p:nvSpPr>
        <p:spPr>
          <a:xfrm>
            <a:off x="8144414"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6</a:t>
            </a:r>
          </a:p>
        </p:txBody>
      </p:sp>
      <p:sp>
        <p:nvSpPr>
          <p:cNvPr id="59" name="WEEK 7">
            <a:extLst>
              <a:ext uri="{FF2B5EF4-FFF2-40B4-BE49-F238E27FC236}">
                <a16:creationId xmlns:a16="http://schemas.microsoft.com/office/drawing/2014/main" id="{ADAA84D3-010F-0744-8B6F-46C32B85DF8B}"/>
              </a:ext>
            </a:extLst>
          </p:cNvPr>
          <p:cNvSpPr txBox="1"/>
          <p:nvPr/>
        </p:nvSpPr>
        <p:spPr>
          <a:xfrm>
            <a:off x="9270480"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7</a:t>
            </a:r>
          </a:p>
        </p:txBody>
      </p:sp>
      <p:sp>
        <p:nvSpPr>
          <p:cNvPr id="60" name="WEEK 8">
            <a:extLst>
              <a:ext uri="{FF2B5EF4-FFF2-40B4-BE49-F238E27FC236}">
                <a16:creationId xmlns:a16="http://schemas.microsoft.com/office/drawing/2014/main" id="{6CFC85BB-2A6D-474C-93CB-EAE40A135BC4}"/>
              </a:ext>
            </a:extLst>
          </p:cNvPr>
          <p:cNvSpPr txBox="1"/>
          <p:nvPr/>
        </p:nvSpPr>
        <p:spPr>
          <a:xfrm>
            <a:off x="10396547"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8</a:t>
            </a:r>
          </a:p>
        </p:txBody>
      </p:sp>
      <p:sp>
        <p:nvSpPr>
          <p:cNvPr id="61" name="Rectangle">
            <a:extLst>
              <a:ext uri="{FF2B5EF4-FFF2-40B4-BE49-F238E27FC236}">
                <a16:creationId xmlns:a16="http://schemas.microsoft.com/office/drawing/2014/main" id="{FE90E610-5346-6D47-A59A-EA81959EE0AC}"/>
              </a:ext>
            </a:extLst>
          </p:cNvPr>
          <p:cNvSpPr/>
          <p:nvPr/>
        </p:nvSpPr>
        <p:spPr>
          <a:xfrm>
            <a:off x="2497192" y="2850559"/>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62" name="Rectangle">
            <a:extLst>
              <a:ext uri="{FF2B5EF4-FFF2-40B4-BE49-F238E27FC236}">
                <a16:creationId xmlns:a16="http://schemas.microsoft.com/office/drawing/2014/main" id="{36CE2FFE-8BE4-F146-9142-FD6108B9B5AA}"/>
              </a:ext>
            </a:extLst>
          </p:cNvPr>
          <p:cNvSpPr/>
          <p:nvPr/>
        </p:nvSpPr>
        <p:spPr>
          <a:xfrm>
            <a:off x="3630055" y="2850559"/>
            <a:ext cx="22606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63" name="Rectangle">
            <a:extLst>
              <a:ext uri="{FF2B5EF4-FFF2-40B4-BE49-F238E27FC236}">
                <a16:creationId xmlns:a16="http://schemas.microsoft.com/office/drawing/2014/main" id="{7AF7C98E-D24C-5844-BE01-E3D030EBF734}"/>
              </a:ext>
            </a:extLst>
          </p:cNvPr>
          <p:cNvSpPr/>
          <p:nvPr/>
        </p:nvSpPr>
        <p:spPr>
          <a:xfrm>
            <a:off x="2497192" y="3189476"/>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64" name="Rectangle">
            <a:extLst>
              <a:ext uri="{FF2B5EF4-FFF2-40B4-BE49-F238E27FC236}">
                <a16:creationId xmlns:a16="http://schemas.microsoft.com/office/drawing/2014/main" id="{A03FC76D-5A4A-B840-8DD7-DF2F9AB69DE0}"/>
              </a:ext>
            </a:extLst>
          </p:cNvPr>
          <p:cNvSpPr/>
          <p:nvPr/>
        </p:nvSpPr>
        <p:spPr>
          <a:xfrm>
            <a:off x="3630055" y="3189476"/>
            <a:ext cx="22606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65" name="Rectangle">
            <a:extLst>
              <a:ext uri="{FF2B5EF4-FFF2-40B4-BE49-F238E27FC236}">
                <a16:creationId xmlns:a16="http://schemas.microsoft.com/office/drawing/2014/main" id="{C85EC5EC-5E7B-3940-8BAA-E93FBD9D9C07}"/>
              </a:ext>
            </a:extLst>
          </p:cNvPr>
          <p:cNvSpPr/>
          <p:nvPr/>
        </p:nvSpPr>
        <p:spPr>
          <a:xfrm>
            <a:off x="2497192" y="3528393"/>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66" name="Rectangle">
            <a:extLst>
              <a:ext uri="{FF2B5EF4-FFF2-40B4-BE49-F238E27FC236}">
                <a16:creationId xmlns:a16="http://schemas.microsoft.com/office/drawing/2014/main" id="{EE42EB14-55D4-5E45-92D8-809651DA2193}"/>
              </a:ext>
            </a:extLst>
          </p:cNvPr>
          <p:cNvSpPr/>
          <p:nvPr/>
        </p:nvSpPr>
        <p:spPr>
          <a:xfrm>
            <a:off x="4749334" y="3528393"/>
            <a:ext cx="22606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67" name="Rectangle">
            <a:extLst>
              <a:ext uri="{FF2B5EF4-FFF2-40B4-BE49-F238E27FC236}">
                <a16:creationId xmlns:a16="http://schemas.microsoft.com/office/drawing/2014/main" id="{FEB2931C-8E8B-6A4D-89BC-B2EAE82E429F}"/>
              </a:ext>
            </a:extLst>
          </p:cNvPr>
          <p:cNvSpPr/>
          <p:nvPr/>
        </p:nvSpPr>
        <p:spPr>
          <a:xfrm>
            <a:off x="2497192" y="3867310"/>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68" name="Rectangle">
            <a:extLst>
              <a:ext uri="{FF2B5EF4-FFF2-40B4-BE49-F238E27FC236}">
                <a16:creationId xmlns:a16="http://schemas.microsoft.com/office/drawing/2014/main" id="{4419F617-245A-6345-9AE2-69C5FD2D6152}"/>
              </a:ext>
            </a:extLst>
          </p:cNvPr>
          <p:cNvSpPr/>
          <p:nvPr/>
        </p:nvSpPr>
        <p:spPr>
          <a:xfrm>
            <a:off x="2497192" y="4206227"/>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69" name="Rectangle">
            <a:extLst>
              <a:ext uri="{FF2B5EF4-FFF2-40B4-BE49-F238E27FC236}">
                <a16:creationId xmlns:a16="http://schemas.microsoft.com/office/drawing/2014/main" id="{03352F0A-1CB1-A344-A572-C40537A95C44}"/>
              </a:ext>
            </a:extLst>
          </p:cNvPr>
          <p:cNvSpPr/>
          <p:nvPr/>
        </p:nvSpPr>
        <p:spPr>
          <a:xfrm>
            <a:off x="5882339" y="4206227"/>
            <a:ext cx="33782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70" name="Rectangle">
            <a:extLst>
              <a:ext uri="{FF2B5EF4-FFF2-40B4-BE49-F238E27FC236}">
                <a16:creationId xmlns:a16="http://schemas.microsoft.com/office/drawing/2014/main" id="{0C12546D-75F1-F04E-8490-3416F12E2719}"/>
              </a:ext>
            </a:extLst>
          </p:cNvPr>
          <p:cNvSpPr/>
          <p:nvPr/>
        </p:nvSpPr>
        <p:spPr>
          <a:xfrm>
            <a:off x="2497192" y="4545143"/>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71" name="Rectangle">
            <a:extLst>
              <a:ext uri="{FF2B5EF4-FFF2-40B4-BE49-F238E27FC236}">
                <a16:creationId xmlns:a16="http://schemas.microsoft.com/office/drawing/2014/main" id="{7A0EE74E-A60A-834F-8F5B-3CA5D24A6327}"/>
              </a:ext>
            </a:extLst>
          </p:cNvPr>
          <p:cNvSpPr/>
          <p:nvPr/>
        </p:nvSpPr>
        <p:spPr>
          <a:xfrm>
            <a:off x="5882339" y="4545143"/>
            <a:ext cx="5610535"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72" name="Rectangle">
            <a:extLst>
              <a:ext uri="{FF2B5EF4-FFF2-40B4-BE49-F238E27FC236}">
                <a16:creationId xmlns:a16="http://schemas.microsoft.com/office/drawing/2014/main" id="{EAC7C7D3-3595-B141-A65D-D9BD39AF7000}"/>
              </a:ext>
            </a:extLst>
          </p:cNvPr>
          <p:cNvSpPr/>
          <p:nvPr/>
        </p:nvSpPr>
        <p:spPr>
          <a:xfrm>
            <a:off x="2497192" y="4884061"/>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73" name="Rectangle">
            <a:extLst>
              <a:ext uri="{FF2B5EF4-FFF2-40B4-BE49-F238E27FC236}">
                <a16:creationId xmlns:a16="http://schemas.microsoft.com/office/drawing/2014/main" id="{25C9453C-50DE-4245-8DC7-3B814390AB72}"/>
              </a:ext>
            </a:extLst>
          </p:cNvPr>
          <p:cNvSpPr/>
          <p:nvPr/>
        </p:nvSpPr>
        <p:spPr>
          <a:xfrm>
            <a:off x="7007734" y="4884061"/>
            <a:ext cx="4485138"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74" name="Rectangle">
            <a:extLst>
              <a:ext uri="{FF2B5EF4-FFF2-40B4-BE49-F238E27FC236}">
                <a16:creationId xmlns:a16="http://schemas.microsoft.com/office/drawing/2014/main" id="{365F88E1-5D97-1E4B-B098-1A5D579CBDA9}"/>
              </a:ext>
            </a:extLst>
          </p:cNvPr>
          <p:cNvSpPr/>
          <p:nvPr/>
        </p:nvSpPr>
        <p:spPr>
          <a:xfrm>
            <a:off x="2497192" y="5222978"/>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75" name="Rectangle">
            <a:extLst>
              <a:ext uri="{FF2B5EF4-FFF2-40B4-BE49-F238E27FC236}">
                <a16:creationId xmlns:a16="http://schemas.microsoft.com/office/drawing/2014/main" id="{30764BB5-A7F7-484F-BE3D-CCF44705BA89}"/>
              </a:ext>
            </a:extLst>
          </p:cNvPr>
          <p:cNvSpPr/>
          <p:nvPr/>
        </p:nvSpPr>
        <p:spPr>
          <a:xfrm>
            <a:off x="8132383" y="5222978"/>
            <a:ext cx="33655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76" name="Rectangle">
            <a:extLst>
              <a:ext uri="{FF2B5EF4-FFF2-40B4-BE49-F238E27FC236}">
                <a16:creationId xmlns:a16="http://schemas.microsoft.com/office/drawing/2014/main" id="{8849601A-F2BE-1C4B-BAED-6F286FEE8637}"/>
              </a:ext>
            </a:extLst>
          </p:cNvPr>
          <p:cNvSpPr/>
          <p:nvPr/>
        </p:nvSpPr>
        <p:spPr>
          <a:xfrm>
            <a:off x="2497192" y="5561895"/>
            <a:ext cx="9004301" cy="70068"/>
          </a:xfrm>
          <a:prstGeom prst="rect">
            <a:avLst/>
          </a:prstGeom>
          <a:solidFill>
            <a:srgbClr val="12404F"/>
          </a:solidFill>
          <a:ln w="12700">
            <a:miter lim="400000"/>
          </a:ln>
        </p:spPr>
        <p:txBody>
          <a:bodyPr lIns="162559" tIns="162559" rIns="162559" bIns="162559" anchor="ctr"/>
          <a:lstStyle/>
          <a:p>
            <a:pPr>
              <a:defRPr sz="2600"/>
            </a:pPr>
            <a:endParaRPr sz="3467"/>
          </a:p>
        </p:txBody>
      </p:sp>
      <p:sp>
        <p:nvSpPr>
          <p:cNvPr id="77" name="Rectangle">
            <a:extLst>
              <a:ext uri="{FF2B5EF4-FFF2-40B4-BE49-F238E27FC236}">
                <a16:creationId xmlns:a16="http://schemas.microsoft.com/office/drawing/2014/main" id="{0C3BD2CE-7463-5546-80D0-78906636756E}"/>
              </a:ext>
            </a:extLst>
          </p:cNvPr>
          <p:cNvSpPr/>
          <p:nvPr/>
        </p:nvSpPr>
        <p:spPr>
          <a:xfrm>
            <a:off x="8132383" y="5561895"/>
            <a:ext cx="3365501" cy="70068"/>
          </a:xfrm>
          <a:prstGeom prst="rect">
            <a:avLst/>
          </a:prstGeom>
          <a:solidFill>
            <a:srgbClr val="1BE1F2"/>
          </a:solidFill>
          <a:ln w="12700">
            <a:miter lim="400000"/>
          </a:ln>
        </p:spPr>
        <p:txBody>
          <a:bodyPr lIns="162559" tIns="162559" rIns="162559" bIns="162559" anchor="ctr"/>
          <a:lstStyle/>
          <a:p>
            <a:pPr>
              <a:defRPr sz="2600"/>
            </a:pPr>
            <a:endParaRPr sz="3467"/>
          </a:p>
        </p:txBody>
      </p:sp>
      <p:sp>
        <p:nvSpPr>
          <p:cNvPr id="78" name="Rectangle">
            <a:extLst>
              <a:ext uri="{FF2B5EF4-FFF2-40B4-BE49-F238E27FC236}">
                <a16:creationId xmlns:a16="http://schemas.microsoft.com/office/drawing/2014/main" id="{300A871C-AEDD-674D-B784-8FE7C6C16ECA}"/>
              </a:ext>
            </a:extLst>
          </p:cNvPr>
          <p:cNvSpPr/>
          <p:nvPr/>
        </p:nvSpPr>
        <p:spPr>
          <a:xfrm>
            <a:off x="4749332" y="3867310"/>
            <a:ext cx="4491406"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79" name="WEEK 1">
            <a:extLst>
              <a:ext uri="{FF2B5EF4-FFF2-40B4-BE49-F238E27FC236}">
                <a16:creationId xmlns:a16="http://schemas.microsoft.com/office/drawing/2014/main" id="{EA0EC7EC-EDD3-F545-B9BF-E9D510B9CE05}"/>
              </a:ext>
            </a:extLst>
          </p:cNvPr>
          <p:cNvSpPr txBox="1"/>
          <p:nvPr/>
        </p:nvSpPr>
        <p:spPr>
          <a:xfrm>
            <a:off x="949259" y="2391790"/>
            <a:ext cx="1326264" cy="3675491"/>
          </a:xfrm>
          <a:prstGeom prst="rect">
            <a:avLst/>
          </a:prstGeom>
          <a:ln w="12700">
            <a:miter lim="400000"/>
          </a:ln>
          <a:extLst>
            <a:ext uri="{C572A759-6A51-4108-AA02-DFA0A04FC94B}">
              <ma14:wrappingTextBoxFlag xmlns:ma14="http://schemas.microsoft.com/office/mac/drawingml/2011/main" xmlns="" val="1"/>
            </a:ext>
          </a:extLst>
        </p:spPr>
        <p:txBody>
          <a:bodyPr wrap="square"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pPr algn="r">
              <a:lnSpc>
                <a:spcPct val="167000"/>
              </a:lnSpc>
            </a:pPr>
            <a:r>
              <a:rPr lang="en-US" sz="667" b="1">
                <a:solidFill>
                  <a:schemeClr val="tx1"/>
                </a:solidFill>
                <a:latin typeface="Slalom Sans Bold" pitchFamily="2" charset="0"/>
                <a:ea typeface="MarkOT-Bold" charset="0"/>
                <a:cs typeface="MarkOT-Bold" charset="0"/>
              </a:rPr>
              <a:t>OPPORTUNITY DEFINITION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AUDIENCE RESEARCH</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COMPETITIVE AUDIT</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USER JOURNEY</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INTERACTIVE PROTOTYPE</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USER VALIDATION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TECHNICAL PLAN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ROADMAP TO BUILD</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UNDERSTAND ROI</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COMMUNICATION DECK</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endParaRPr sz="667" b="1">
              <a:solidFill>
                <a:schemeClr val="tx1"/>
              </a:solidFill>
              <a:latin typeface="Slalom Sans Bold" pitchFamily="2" charset="0"/>
              <a:ea typeface="MarkOT-Bold" charset="0"/>
              <a:cs typeface="MarkOT-Bold" charset="0"/>
            </a:endParaRPr>
          </a:p>
        </p:txBody>
      </p:sp>
      <p:sp>
        <p:nvSpPr>
          <p:cNvPr id="80" name="WEEK 1">
            <a:extLst>
              <a:ext uri="{FF2B5EF4-FFF2-40B4-BE49-F238E27FC236}">
                <a16:creationId xmlns:a16="http://schemas.microsoft.com/office/drawing/2014/main" id="{D010633D-343F-E349-A68A-7FBAB2A1CF68}"/>
              </a:ext>
            </a:extLst>
          </p:cNvPr>
          <p:cNvSpPr txBox="1"/>
          <p:nvPr/>
        </p:nvSpPr>
        <p:spPr>
          <a:xfrm rot="16200000">
            <a:off x="226870" y="2799979"/>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ANALYZE</a:t>
            </a:r>
            <a:endParaRPr sz="667" b="1">
              <a:solidFill>
                <a:schemeClr val="tx1"/>
              </a:solidFill>
              <a:latin typeface="Slalom Sans Bold" pitchFamily="2" charset="0"/>
              <a:ea typeface="MarkOT-Bold" charset="0"/>
              <a:cs typeface="MarkOT-Bold" charset="0"/>
            </a:endParaRPr>
          </a:p>
        </p:txBody>
      </p:sp>
      <p:sp>
        <p:nvSpPr>
          <p:cNvPr id="81" name="Line">
            <a:extLst>
              <a:ext uri="{FF2B5EF4-FFF2-40B4-BE49-F238E27FC236}">
                <a16:creationId xmlns:a16="http://schemas.microsoft.com/office/drawing/2014/main" id="{7E0C3380-96E4-0543-B005-315F82FB4368}"/>
              </a:ext>
            </a:extLst>
          </p:cNvPr>
          <p:cNvSpPr/>
          <p:nvPr/>
        </p:nvSpPr>
        <p:spPr>
          <a:xfrm flipV="1">
            <a:off x="894538" y="2417249"/>
            <a:ext cx="0" cy="915629"/>
          </a:xfrm>
          <a:prstGeom prst="line">
            <a:avLst/>
          </a:prstGeom>
          <a:ln w="12700">
            <a:solidFill>
              <a:schemeClr val="accent6">
                <a:alpha val="51000"/>
              </a:schemeClr>
            </a:solidFill>
          </a:ln>
          <a:effectLst/>
        </p:spPr>
        <p:txBody>
          <a:bodyPr lIns="81279" tIns="81279" rIns="81279" bIns="81279"/>
          <a:lstStyle/>
          <a:p>
            <a:endParaRPr/>
          </a:p>
        </p:txBody>
      </p:sp>
      <p:sp>
        <p:nvSpPr>
          <p:cNvPr id="82" name="Line">
            <a:extLst>
              <a:ext uri="{FF2B5EF4-FFF2-40B4-BE49-F238E27FC236}">
                <a16:creationId xmlns:a16="http://schemas.microsoft.com/office/drawing/2014/main" id="{5C02263A-2C72-7347-AE07-D6EAF6588573}"/>
              </a:ext>
            </a:extLst>
          </p:cNvPr>
          <p:cNvSpPr/>
          <p:nvPr/>
        </p:nvSpPr>
        <p:spPr>
          <a:xfrm flipV="1">
            <a:off x="894538" y="3433763"/>
            <a:ext cx="0" cy="1267961"/>
          </a:xfrm>
          <a:prstGeom prst="line">
            <a:avLst/>
          </a:prstGeom>
          <a:ln w="12700">
            <a:solidFill>
              <a:schemeClr val="accent6">
                <a:alpha val="51000"/>
              </a:schemeClr>
            </a:solidFill>
          </a:ln>
          <a:effectLst/>
        </p:spPr>
        <p:txBody>
          <a:bodyPr lIns="81279" tIns="81279" rIns="81279" bIns="81279"/>
          <a:lstStyle/>
          <a:p>
            <a:endParaRPr/>
          </a:p>
        </p:txBody>
      </p:sp>
      <p:sp>
        <p:nvSpPr>
          <p:cNvPr id="83" name="WEEK 1">
            <a:extLst>
              <a:ext uri="{FF2B5EF4-FFF2-40B4-BE49-F238E27FC236}">
                <a16:creationId xmlns:a16="http://schemas.microsoft.com/office/drawing/2014/main" id="{7886256B-D0FF-4D46-B60E-3FEF26BEA609}"/>
              </a:ext>
            </a:extLst>
          </p:cNvPr>
          <p:cNvSpPr txBox="1"/>
          <p:nvPr/>
        </p:nvSpPr>
        <p:spPr>
          <a:xfrm rot="16200000">
            <a:off x="50707" y="3992659"/>
            <a:ext cx="1267960"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CREATE</a:t>
            </a:r>
            <a:endParaRPr sz="667" b="1">
              <a:solidFill>
                <a:schemeClr val="tx1"/>
              </a:solidFill>
              <a:latin typeface="Slalom Sans Bold" pitchFamily="2" charset="0"/>
              <a:ea typeface="MarkOT-Bold" charset="0"/>
              <a:cs typeface="MarkOT-Bold" charset="0"/>
            </a:endParaRPr>
          </a:p>
        </p:txBody>
      </p:sp>
      <p:sp>
        <p:nvSpPr>
          <p:cNvPr id="84" name="Line">
            <a:extLst>
              <a:ext uri="{FF2B5EF4-FFF2-40B4-BE49-F238E27FC236}">
                <a16:creationId xmlns:a16="http://schemas.microsoft.com/office/drawing/2014/main" id="{04075C79-20DB-6C42-9148-D024A541CEB0}"/>
              </a:ext>
            </a:extLst>
          </p:cNvPr>
          <p:cNvSpPr/>
          <p:nvPr/>
        </p:nvSpPr>
        <p:spPr>
          <a:xfrm flipV="1">
            <a:off x="894538" y="4790215"/>
            <a:ext cx="0" cy="915629"/>
          </a:xfrm>
          <a:prstGeom prst="line">
            <a:avLst/>
          </a:prstGeom>
          <a:ln w="12700">
            <a:solidFill>
              <a:schemeClr val="accent6">
                <a:alpha val="51000"/>
              </a:schemeClr>
            </a:solidFill>
          </a:ln>
          <a:effectLst/>
        </p:spPr>
        <p:txBody>
          <a:bodyPr lIns="81279" tIns="81279" rIns="81279" bIns="81279"/>
          <a:lstStyle/>
          <a:p>
            <a:endParaRPr/>
          </a:p>
        </p:txBody>
      </p:sp>
      <p:sp>
        <p:nvSpPr>
          <p:cNvPr id="85" name="WEEK 1">
            <a:extLst>
              <a:ext uri="{FF2B5EF4-FFF2-40B4-BE49-F238E27FC236}">
                <a16:creationId xmlns:a16="http://schemas.microsoft.com/office/drawing/2014/main" id="{77E4AC40-1FB0-3741-A4BF-911BFA11BBDD}"/>
              </a:ext>
            </a:extLst>
          </p:cNvPr>
          <p:cNvSpPr txBox="1"/>
          <p:nvPr/>
        </p:nvSpPr>
        <p:spPr>
          <a:xfrm rot="16200000">
            <a:off x="226870" y="5172946"/>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ACCELERATE</a:t>
            </a:r>
            <a:endParaRPr sz="667" b="1">
              <a:solidFill>
                <a:schemeClr val="tx1"/>
              </a:solidFill>
              <a:latin typeface="Slalom Sans Bold" pitchFamily="2" charset="0"/>
              <a:ea typeface="MarkOT-Bold" charset="0"/>
              <a:cs typeface="MarkOT-Bold" charset="0"/>
            </a:endParaRPr>
          </a:p>
        </p:txBody>
      </p:sp>
      <p:sp>
        <p:nvSpPr>
          <p:cNvPr id="2" name="TextBox 1">
            <a:extLst>
              <a:ext uri="{FF2B5EF4-FFF2-40B4-BE49-F238E27FC236}">
                <a16:creationId xmlns:a16="http://schemas.microsoft.com/office/drawing/2014/main" id="{5BE3C23F-0D31-644A-85B2-770B149AE837}"/>
              </a:ext>
            </a:extLst>
          </p:cNvPr>
          <p:cNvSpPr txBox="1"/>
          <p:nvPr/>
        </p:nvSpPr>
        <p:spPr>
          <a:xfrm>
            <a:off x="10538847" y="5439905"/>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
        <p:nvSpPr>
          <p:cNvPr id="5" name="TextBox 4">
            <a:extLst>
              <a:ext uri="{FF2B5EF4-FFF2-40B4-BE49-F238E27FC236}">
                <a16:creationId xmlns:a16="http://schemas.microsoft.com/office/drawing/2014/main" id="{EC556492-9203-A544-9668-AD4EEF9A2502}"/>
              </a:ext>
            </a:extLst>
          </p:cNvPr>
          <p:cNvSpPr txBox="1"/>
          <p:nvPr/>
        </p:nvSpPr>
        <p:spPr>
          <a:xfrm>
            <a:off x="991892" y="-201478"/>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Tree>
    <p:extLst>
      <p:ext uri="{BB962C8B-B14F-4D97-AF65-F5344CB8AC3E}">
        <p14:creationId xmlns:p14="http://schemas.microsoft.com/office/powerpoint/2010/main" val="2992288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ooter Placeholder 1">
            <a:extLst>
              <a:ext uri="{FF2B5EF4-FFF2-40B4-BE49-F238E27FC236}">
                <a16:creationId xmlns:a16="http://schemas.microsoft.com/office/drawing/2014/main" id="{560B0C62-586D-8049-BF6F-8403039F5E2A}"/>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65</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Timeline slide</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44" name="Line">
            <a:extLst>
              <a:ext uri="{FF2B5EF4-FFF2-40B4-BE49-F238E27FC236}">
                <a16:creationId xmlns:a16="http://schemas.microsoft.com/office/drawing/2014/main" id="{E8A985CC-ADFB-1445-B2E7-74D082FA3DB4}"/>
              </a:ext>
            </a:extLst>
          </p:cNvPr>
          <p:cNvSpPr/>
          <p:nvPr/>
        </p:nvSpPr>
        <p:spPr>
          <a:xfrm flipV="1">
            <a:off x="3633798" y="2174547"/>
            <a:ext cx="1" cy="3451447"/>
          </a:xfrm>
          <a:prstGeom prst="line">
            <a:avLst/>
          </a:prstGeom>
          <a:ln w="12700">
            <a:solidFill>
              <a:schemeClr val="bg1">
                <a:lumMod val="65000"/>
                <a:alpha val="51000"/>
              </a:schemeClr>
            </a:solidFill>
          </a:ln>
          <a:effectLst/>
        </p:spPr>
        <p:txBody>
          <a:bodyPr lIns="81279" tIns="81279" rIns="81279" bIns="81279"/>
          <a:lstStyle/>
          <a:p>
            <a:endParaRPr/>
          </a:p>
        </p:txBody>
      </p:sp>
      <p:sp>
        <p:nvSpPr>
          <p:cNvPr id="45" name="Line">
            <a:extLst>
              <a:ext uri="{FF2B5EF4-FFF2-40B4-BE49-F238E27FC236}">
                <a16:creationId xmlns:a16="http://schemas.microsoft.com/office/drawing/2014/main" id="{0C693F25-EFB2-EC4A-B2B7-491049EEF2E3}"/>
              </a:ext>
            </a:extLst>
          </p:cNvPr>
          <p:cNvSpPr/>
          <p:nvPr/>
        </p:nvSpPr>
        <p:spPr>
          <a:xfrm flipV="1">
            <a:off x="4758443" y="2174546"/>
            <a:ext cx="1" cy="3451448"/>
          </a:xfrm>
          <a:prstGeom prst="line">
            <a:avLst/>
          </a:prstGeom>
          <a:ln w="12700">
            <a:solidFill>
              <a:schemeClr val="bg1">
                <a:lumMod val="65000"/>
                <a:alpha val="51000"/>
              </a:schemeClr>
            </a:solidFill>
          </a:ln>
          <a:effectLst/>
        </p:spPr>
        <p:txBody>
          <a:bodyPr lIns="81279" tIns="81279" rIns="81279" bIns="81279"/>
          <a:lstStyle/>
          <a:p>
            <a:endParaRPr/>
          </a:p>
        </p:txBody>
      </p:sp>
      <p:sp>
        <p:nvSpPr>
          <p:cNvPr id="46" name="Line">
            <a:extLst>
              <a:ext uri="{FF2B5EF4-FFF2-40B4-BE49-F238E27FC236}">
                <a16:creationId xmlns:a16="http://schemas.microsoft.com/office/drawing/2014/main" id="{C88119F4-8680-104D-B10A-94823EF42DC3}"/>
              </a:ext>
            </a:extLst>
          </p:cNvPr>
          <p:cNvSpPr/>
          <p:nvPr/>
        </p:nvSpPr>
        <p:spPr>
          <a:xfrm flipV="1">
            <a:off x="5883090"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7" name="Line">
            <a:extLst>
              <a:ext uri="{FF2B5EF4-FFF2-40B4-BE49-F238E27FC236}">
                <a16:creationId xmlns:a16="http://schemas.microsoft.com/office/drawing/2014/main" id="{763E79EE-81FE-E743-8E73-C1072C1E5C8C}"/>
              </a:ext>
            </a:extLst>
          </p:cNvPr>
          <p:cNvSpPr/>
          <p:nvPr/>
        </p:nvSpPr>
        <p:spPr>
          <a:xfrm flipV="1">
            <a:off x="7007736"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8" name="Line">
            <a:extLst>
              <a:ext uri="{FF2B5EF4-FFF2-40B4-BE49-F238E27FC236}">
                <a16:creationId xmlns:a16="http://schemas.microsoft.com/office/drawing/2014/main" id="{DE1239D1-8D75-FB47-AF59-2A9292A87588}"/>
              </a:ext>
            </a:extLst>
          </p:cNvPr>
          <p:cNvSpPr/>
          <p:nvPr/>
        </p:nvSpPr>
        <p:spPr>
          <a:xfrm flipV="1">
            <a:off x="8132383"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9" name="Line">
            <a:extLst>
              <a:ext uri="{FF2B5EF4-FFF2-40B4-BE49-F238E27FC236}">
                <a16:creationId xmlns:a16="http://schemas.microsoft.com/office/drawing/2014/main" id="{6A79DAC2-02EE-BE40-8488-E90813A886A4}"/>
              </a:ext>
            </a:extLst>
          </p:cNvPr>
          <p:cNvSpPr/>
          <p:nvPr/>
        </p:nvSpPr>
        <p:spPr>
          <a:xfrm flipV="1">
            <a:off x="9257028"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50" name="Line">
            <a:extLst>
              <a:ext uri="{FF2B5EF4-FFF2-40B4-BE49-F238E27FC236}">
                <a16:creationId xmlns:a16="http://schemas.microsoft.com/office/drawing/2014/main" id="{D3C59AFF-CB7D-9A40-8426-AB9E992A6B65}"/>
              </a:ext>
            </a:extLst>
          </p:cNvPr>
          <p:cNvSpPr/>
          <p:nvPr/>
        </p:nvSpPr>
        <p:spPr>
          <a:xfrm flipV="1">
            <a:off x="10381675"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51" name="WEEK 1">
            <a:extLst>
              <a:ext uri="{FF2B5EF4-FFF2-40B4-BE49-F238E27FC236}">
                <a16:creationId xmlns:a16="http://schemas.microsoft.com/office/drawing/2014/main" id="{02A0AABE-C55A-B143-9864-7F67C09255D8}"/>
              </a:ext>
            </a:extLst>
          </p:cNvPr>
          <p:cNvSpPr txBox="1"/>
          <p:nvPr/>
        </p:nvSpPr>
        <p:spPr>
          <a:xfrm>
            <a:off x="2514081"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1</a:t>
            </a:r>
          </a:p>
        </p:txBody>
      </p:sp>
      <p:sp>
        <p:nvSpPr>
          <p:cNvPr id="52" name="Rectangle">
            <a:extLst>
              <a:ext uri="{FF2B5EF4-FFF2-40B4-BE49-F238E27FC236}">
                <a16:creationId xmlns:a16="http://schemas.microsoft.com/office/drawing/2014/main" id="{E8152F79-0D1C-AE40-94F9-323C02C5D44F}"/>
              </a:ext>
            </a:extLst>
          </p:cNvPr>
          <p:cNvSpPr/>
          <p:nvPr/>
        </p:nvSpPr>
        <p:spPr>
          <a:xfrm>
            <a:off x="2497192" y="2511642"/>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53" name="Rectangle">
            <a:extLst>
              <a:ext uri="{FF2B5EF4-FFF2-40B4-BE49-F238E27FC236}">
                <a16:creationId xmlns:a16="http://schemas.microsoft.com/office/drawing/2014/main" id="{306A3E26-0BA7-0D4E-9D29-182E2C6B8403}"/>
              </a:ext>
            </a:extLst>
          </p:cNvPr>
          <p:cNvSpPr/>
          <p:nvPr/>
        </p:nvSpPr>
        <p:spPr>
          <a:xfrm>
            <a:off x="2497192" y="2511642"/>
            <a:ext cx="22606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54" name="WEEK 2">
            <a:extLst>
              <a:ext uri="{FF2B5EF4-FFF2-40B4-BE49-F238E27FC236}">
                <a16:creationId xmlns:a16="http://schemas.microsoft.com/office/drawing/2014/main" id="{CB8B4935-CB74-9B4F-8F3B-DC3CE1229215}"/>
              </a:ext>
            </a:extLst>
          </p:cNvPr>
          <p:cNvSpPr txBox="1"/>
          <p:nvPr/>
        </p:nvSpPr>
        <p:spPr>
          <a:xfrm>
            <a:off x="3640147"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2</a:t>
            </a:r>
          </a:p>
        </p:txBody>
      </p:sp>
      <p:sp>
        <p:nvSpPr>
          <p:cNvPr id="55" name="WEEK 3">
            <a:extLst>
              <a:ext uri="{FF2B5EF4-FFF2-40B4-BE49-F238E27FC236}">
                <a16:creationId xmlns:a16="http://schemas.microsoft.com/office/drawing/2014/main" id="{78C5522E-AFF5-B64E-AD25-94EA2C0C7A32}"/>
              </a:ext>
            </a:extLst>
          </p:cNvPr>
          <p:cNvSpPr txBox="1"/>
          <p:nvPr/>
        </p:nvSpPr>
        <p:spPr>
          <a:xfrm>
            <a:off x="4766212"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3</a:t>
            </a:r>
          </a:p>
        </p:txBody>
      </p:sp>
      <p:sp>
        <p:nvSpPr>
          <p:cNvPr id="56" name="WEEK 4">
            <a:extLst>
              <a:ext uri="{FF2B5EF4-FFF2-40B4-BE49-F238E27FC236}">
                <a16:creationId xmlns:a16="http://schemas.microsoft.com/office/drawing/2014/main" id="{9E3FC8DF-6A7C-9149-BE8F-380A06B7AFF0}"/>
              </a:ext>
            </a:extLst>
          </p:cNvPr>
          <p:cNvSpPr txBox="1"/>
          <p:nvPr/>
        </p:nvSpPr>
        <p:spPr>
          <a:xfrm>
            <a:off x="5892282"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4</a:t>
            </a:r>
          </a:p>
        </p:txBody>
      </p:sp>
      <p:sp>
        <p:nvSpPr>
          <p:cNvPr id="57" name="WEEK 5">
            <a:extLst>
              <a:ext uri="{FF2B5EF4-FFF2-40B4-BE49-F238E27FC236}">
                <a16:creationId xmlns:a16="http://schemas.microsoft.com/office/drawing/2014/main" id="{43C1F99A-E1FC-7345-9713-A8372BFDAF07}"/>
              </a:ext>
            </a:extLst>
          </p:cNvPr>
          <p:cNvSpPr txBox="1"/>
          <p:nvPr/>
        </p:nvSpPr>
        <p:spPr>
          <a:xfrm>
            <a:off x="7018348"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5</a:t>
            </a:r>
          </a:p>
        </p:txBody>
      </p:sp>
      <p:sp>
        <p:nvSpPr>
          <p:cNvPr id="58" name="WEEK 6">
            <a:extLst>
              <a:ext uri="{FF2B5EF4-FFF2-40B4-BE49-F238E27FC236}">
                <a16:creationId xmlns:a16="http://schemas.microsoft.com/office/drawing/2014/main" id="{59221CC1-49B1-274A-9F54-576DF0845881}"/>
              </a:ext>
            </a:extLst>
          </p:cNvPr>
          <p:cNvSpPr txBox="1"/>
          <p:nvPr/>
        </p:nvSpPr>
        <p:spPr>
          <a:xfrm>
            <a:off x="8144414"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6</a:t>
            </a:r>
          </a:p>
        </p:txBody>
      </p:sp>
      <p:sp>
        <p:nvSpPr>
          <p:cNvPr id="59" name="WEEK 7">
            <a:extLst>
              <a:ext uri="{FF2B5EF4-FFF2-40B4-BE49-F238E27FC236}">
                <a16:creationId xmlns:a16="http://schemas.microsoft.com/office/drawing/2014/main" id="{ADAA84D3-010F-0744-8B6F-46C32B85DF8B}"/>
              </a:ext>
            </a:extLst>
          </p:cNvPr>
          <p:cNvSpPr txBox="1"/>
          <p:nvPr/>
        </p:nvSpPr>
        <p:spPr>
          <a:xfrm>
            <a:off x="9270480"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7</a:t>
            </a:r>
          </a:p>
        </p:txBody>
      </p:sp>
      <p:sp>
        <p:nvSpPr>
          <p:cNvPr id="60" name="WEEK 8">
            <a:extLst>
              <a:ext uri="{FF2B5EF4-FFF2-40B4-BE49-F238E27FC236}">
                <a16:creationId xmlns:a16="http://schemas.microsoft.com/office/drawing/2014/main" id="{6CFC85BB-2A6D-474C-93CB-EAE40A135BC4}"/>
              </a:ext>
            </a:extLst>
          </p:cNvPr>
          <p:cNvSpPr txBox="1"/>
          <p:nvPr/>
        </p:nvSpPr>
        <p:spPr>
          <a:xfrm>
            <a:off x="10396547"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8</a:t>
            </a:r>
          </a:p>
        </p:txBody>
      </p:sp>
      <p:sp>
        <p:nvSpPr>
          <p:cNvPr id="61" name="Rectangle">
            <a:extLst>
              <a:ext uri="{FF2B5EF4-FFF2-40B4-BE49-F238E27FC236}">
                <a16:creationId xmlns:a16="http://schemas.microsoft.com/office/drawing/2014/main" id="{FE90E610-5346-6D47-A59A-EA81959EE0AC}"/>
              </a:ext>
            </a:extLst>
          </p:cNvPr>
          <p:cNvSpPr/>
          <p:nvPr/>
        </p:nvSpPr>
        <p:spPr>
          <a:xfrm>
            <a:off x="2497192" y="2850559"/>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62" name="Rectangle">
            <a:extLst>
              <a:ext uri="{FF2B5EF4-FFF2-40B4-BE49-F238E27FC236}">
                <a16:creationId xmlns:a16="http://schemas.microsoft.com/office/drawing/2014/main" id="{36CE2FFE-8BE4-F146-9142-FD6108B9B5AA}"/>
              </a:ext>
            </a:extLst>
          </p:cNvPr>
          <p:cNvSpPr/>
          <p:nvPr/>
        </p:nvSpPr>
        <p:spPr>
          <a:xfrm>
            <a:off x="3630055" y="2850559"/>
            <a:ext cx="22606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63" name="Rectangle">
            <a:extLst>
              <a:ext uri="{FF2B5EF4-FFF2-40B4-BE49-F238E27FC236}">
                <a16:creationId xmlns:a16="http://schemas.microsoft.com/office/drawing/2014/main" id="{7AF7C98E-D24C-5844-BE01-E3D030EBF734}"/>
              </a:ext>
            </a:extLst>
          </p:cNvPr>
          <p:cNvSpPr/>
          <p:nvPr/>
        </p:nvSpPr>
        <p:spPr>
          <a:xfrm>
            <a:off x="2497192" y="3189476"/>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64" name="Rectangle">
            <a:extLst>
              <a:ext uri="{FF2B5EF4-FFF2-40B4-BE49-F238E27FC236}">
                <a16:creationId xmlns:a16="http://schemas.microsoft.com/office/drawing/2014/main" id="{A03FC76D-5A4A-B840-8DD7-DF2F9AB69DE0}"/>
              </a:ext>
            </a:extLst>
          </p:cNvPr>
          <p:cNvSpPr/>
          <p:nvPr/>
        </p:nvSpPr>
        <p:spPr>
          <a:xfrm>
            <a:off x="3630055" y="3189476"/>
            <a:ext cx="22606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65" name="Rectangle">
            <a:extLst>
              <a:ext uri="{FF2B5EF4-FFF2-40B4-BE49-F238E27FC236}">
                <a16:creationId xmlns:a16="http://schemas.microsoft.com/office/drawing/2014/main" id="{C85EC5EC-5E7B-3940-8BAA-E93FBD9D9C07}"/>
              </a:ext>
            </a:extLst>
          </p:cNvPr>
          <p:cNvSpPr/>
          <p:nvPr/>
        </p:nvSpPr>
        <p:spPr>
          <a:xfrm>
            <a:off x="2497192" y="3528393"/>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66" name="Rectangle">
            <a:extLst>
              <a:ext uri="{FF2B5EF4-FFF2-40B4-BE49-F238E27FC236}">
                <a16:creationId xmlns:a16="http://schemas.microsoft.com/office/drawing/2014/main" id="{EE42EB14-55D4-5E45-92D8-809651DA2193}"/>
              </a:ext>
            </a:extLst>
          </p:cNvPr>
          <p:cNvSpPr/>
          <p:nvPr/>
        </p:nvSpPr>
        <p:spPr>
          <a:xfrm>
            <a:off x="4749334" y="3528393"/>
            <a:ext cx="22606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67" name="Rectangle">
            <a:extLst>
              <a:ext uri="{FF2B5EF4-FFF2-40B4-BE49-F238E27FC236}">
                <a16:creationId xmlns:a16="http://schemas.microsoft.com/office/drawing/2014/main" id="{FEB2931C-8E8B-6A4D-89BC-B2EAE82E429F}"/>
              </a:ext>
            </a:extLst>
          </p:cNvPr>
          <p:cNvSpPr/>
          <p:nvPr/>
        </p:nvSpPr>
        <p:spPr>
          <a:xfrm>
            <a:off x="2497192" y="3867310"/>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68" name="Rectangle">
            <a:extLst>
              <a:ext uri="{FF2B5EF4-FFF2-40B4-BE49-F238E27FC236}">
                <a16:creationId xmlns:a16="http://schemas.microsoft.com/office/drawing/2014/main" id="{4419F617-245A-6345-9AE2-69C5FD2D6152}"/>
              </a:ext>
            </a:extLst>
          </p:cNvPr>
          <p:cNvSpPr/>
          <p:nvPr/>
        </p:nvSpPr>
        <p:spPr>
          <a:xfrm>
            <a:off x="2497192" y="4206227"/>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69" name="Rectangle">
            <a:extLst>
              <a:ext uri="{FF2B5EF4-FFF2-40B4-BE49-F238E27FC236}">
                <a16:creationId xmlns:a16="http://schemas.microsoft.com/office/drawing/2014/main" id="{03352F0A-1CB1-A344-A572-C40537A95C44}"/>
              </a:ext>
            </a:extLst>
          </p:cNvPr>
          <p:cNvSpPr/>
          <p:nvPr/>
        </p:nvSpPr>
        <p:spPr>
          <a:xfrm>
            <a:off x="5882339" y="4206227"/>
            <a:ext cx="33782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70" name="Rectangle">
            <a:extLst>
              <a:ext uri="{FF2B5EF4-FFF2-40B4-BE49-F238E27FC236}">
                <a16:creationId xmlns:a16="http://schemas.microsoft.com/office/drawing/2014/main" id="{0C12546D-75F1-F04E-8490-3416F12E2719}"/>
              </a:ext>
            </a:extLst>
          </p:cNvPr>
          <p:cNvSpPr/>
          <p:nvPr/>
        </p:nvSpPr>
        <p:spPr>
          <a:xfrm>
            <a:off x="2497192" y="4545143"/>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71" name="Rectangle">
            <a:extLst>
              <a:ext uri="{FF2B5EF4-FFF2-40B4-BE49-F238E27FC236}">
                <a16:creationId xmlns:a16="http://schemas.microsoft.com/office/drawing/2014/main" id="{7A0EE74E-A60A-834F-8F5B-3CA5D24A6327}"/>
              </a:ext>
            </a:extLst>
          </p:cNvPr>
          <p:cNvSpPr/>
          <p:nvPr/>
        </p:nvSpPr>
        <p:spPr>
          <a:xfrm>
            <a:off x="5882339" y="4545143"/>
            <a:ext cx="5610535"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72" name="Rectangle">
            <a:extLst>
              <a:ext uri="{FF2B5EF4-FFF2-40B4-BE49-F238E27FC236}">
                <a16:creationId xmlns:a16="http://schemas.microsoft.com/office/drawing/2014/main" id="{EAC7C7D3-3595-B141-A65D-D9BD39AF7000}"/>
              </a:ext>
            </a:extLst>
          </p:cNvPr>
          <p:cNvSpPr/>
          <p:nvPr/>
        </p:nvSpPr>
        <p:spPr>
          <a:xfrm>
            <a:off x="2497192" y="4884061"/>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73" name="Rectangle">
            <a:extLst>
              <a:ext uri="{FF2B5EF4-FFF2-40B4-BE49-F238E27FC236}">
                <a16:creationId xmlns:a16="http://schemas.microsoft.com/office/drawing/2014/main" id="{25C9453C-50DE-4245-8DC7-3B814390AB72}"/>
              </a:ext>
            </a:extLst>
          </p:cNvPr>
          <p:cNvSpPr/>
          <p:nvPr/>
        </p:nvSpPr>
        <p:spPr>
          <a:xfrm>
            <a:off x="7007734" y="4884061"/>
            <a:ext cx="4485138"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74" name="Rectangle">
            <a:extLst>
              <a:ext uri="{FF2B5EF4-FFF2-40B4-BE49-F238E27FC236}">
                <a16:creationId xmlns:a16="http://schemas.microsoft.com/office/drawing/2014/main" id="{365F88E1-5D97-1E4B-B098-1A5D579CBDA9}"/>
              </a:ext>
            </a:extLst>
          </p:cNvPr>
          <p:cNvSpPr/>
          <p:nvPr/>
        </p:nvSpPr>
        <p:spPr>
          <a:xfrm>
            <a:off x="2497192" y="5222978"/>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75" name="Rectangle">
            <a:extLst>
              <a:ext uri="{FF2B5EF4-FFF2-40B4-BE49-F238E27FC236}">
                <a16:creationId xmlns:a16="http://schemas.microsoft.com/office/drawing/2014/main" id="{30764BB5-A7F7-484F-BE3D-CCF44705BA89}"/>
              </a:ext>
            </a:extLst>
          </p:cNvPr>
          <p:cNvSpPr/>
          <p:nvPr/>
        </p:nvSpPr>
        <p:spPr>
          <a:xfrm>
            <a:off x="8132383" y="5222978"/>
            <a:ext cx="33655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76" name="Rectangle">
            <a:extLst>
              <a:ext uri="{FF2B5EF4-FFF2-40B4-BE49-F238E27FC236}">
                <a16:creationId xmlns:a16="http://schemas.microsoft.com/office/drawing/2014/main" id="{8849601A-F2BE-1C4B-BAED-6F286FEE8637}"/>
              </a:ext>
            </a:extLst>
          </p:cNvPr>
          <p:cNvSpPr/>
          <p:nvPr/>
        </p:nvSpPr>
        <p:spPr>
          <a:xfrm>
            <a:off x="2497192" y="5561895"/>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600"/>
            </a:pPr>
            <a:endParaRPr sz="3467"/>
          </a:p>
        </p:txBody>
      </p:sp>
      <p:sp>
        <p:nvSpPr>
          <p:cNvPr id="77" name="Rectangle">
            <a:extLst>
              <a:ext uri="{FF2B5EF4-FFF2-40B4-BE49-F238E27FC236}">
                <a16:creationId xmlns:a16="http://schemas.microsoft.com/office/drawing/2014/main" id="{0C3BD2CE-7463-5546-80D0-78906636756E}"/>
              </a:ext>
            </a:extLst>
          </p:cNvPr>
          <p:cNvSpPr/>
          <p:nvPr/>
        </p:nvSpPr>
        <p:spPr>
          <a:xfrm>
            <a:off x="8132383" y="5561895"/>
            <a:ext cx="3365501" cy="70068"/>
          </a:xfrm>
          <a:prstGeom prst="rect">
            <a:avLst/>
          </a:prstGeom>
          <a:solidFill>
            <a:schemeClr val="accent1"/>
          </a:solidFill>
          <a:ln w="12700">
            <a:miter lim="400000"/>
          </a:ln>
        </p:spPr>
        <p:txBody>
          <a:bodyPr lIns="162559" tIns="162559" rIns="162559" bIns="162559" anchor="ctr"/>
          <a:lstStyle/>
          <a:p>
            <a:pPr>
              <a:defRPr sz="2600"/>
            </a:pPr>
            <a:endParaRPr sz="3467"/>
          </a:p>
        </p:txBody>
      </p:sp>
      <p:sp>
        <p:nvSpPr>
          <p:cNvPr id="78" name="Rectangle">
            <a:extLst>
              <a:ext uri="{FF2B5EF4-FFF2-40B4-BE49-F238E27FC236}">
                <a16:creationId xmlns:a16="http://schemas.microsoft.com/office/drawing/2014/main" id="{300A871C-AEDD-674D-B784-8FE7C6C16ECA}"/>
              </a:ext>
            </a:extLst>
          </p:cNvPr>
          <p:cNvSpPr/>
          <p:nvPr/>
        </p:nvSpPr>
        <p:spPr>
          <a:xfrm>
            <a:off x="4749332" y="3867310"/>
            <a:ext cx="4491406"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79" name="WEEK 1">
            <a:extLst>
              <a:ext uri="{FF2B5EF4-FFF2-40B4-BE49-F238E27FC236}">
                <a16:creationId xmlns:a16="http://schemas.microsoft.com/office/drawing/2014/main" id="{EA0EC7EC-EDD3-F545-B9BF-E9D510B9CE05}"/>
              </a:ext>
            </a:extLst>
          </p:cNvPr>
          <p:cNvSpPr txBox="1"/>
          <p:nvPr/>
        </p:nvSpPr>
        <p:spPr>
          <a:xfrm>
            <a:off x="949259" y="2391790"/>
            <a:ext cx="1326264" cy="3675491"/>
          </a:xfrm>
          <a:prstGeom prst="rect">
            <a:avLst/>
          </a:prstGeom>
          <a:ln w="12700">
            <a:miter lim="400000"/>
          </a:ln>
          <a:extLst>
            <a:ext uri="{C572A759-6A51-4108-AA02-DFA0A04FC94B}">
              <ma14:wrappingTextBoxFlag xmlns:ma14="http://schemas.microsoft.com/office/mac/drawingml/2011/main" xmlns="" val="1"/>
            </a:ext>
          </a:extLst>
        </p:spPr>
        <p:txBody>
          <a:bodyPr wrap="square"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pPr algn="r">
              <a:lnSpc>
                <a:spcPct val="167000"/>
              </a:lnSpc>
            </a:pPr>
            <a:r>
              <a:rPr lang="en-US" sz="667" b="1">
                <a:solidFill>
                  <a:schemeClr val="tx1"/>
                </a:solidFill>
                <a:latin typeface="Slalom Sans Bold" pitchFamily="2" charset="0"/>
                <a:ea typeface="MarkOT-Bold" charset="0"/>
                <a:cs typeface="MarkOT-Bold" charset="0"/>
              </a:rPr>
              <a:t>OPPORTUNITY DEFINITION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AUDIENCE RESEARCH</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COMPETITIVE AUDIT</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USER JOURNEY</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INTERACTIVE PROTOTYPE</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USER VALIDATION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TECHNICAL PLAN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ROADMAP TO BUILD</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UNDERSTAND ROI</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COMMUNICATION DECK</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endParaRPr sz="667" b="1">
              <a:solidFill>
                <a:schemeClr val="tx1"/>
              </a:solidFill>
              <a:latin typeface="Slalom Sans Bold" pitchFamily="2" charset="0"/>
              <a:ea typeface="MarkOT-Bold" charset="0"/>
              <a:cs typeface="MarkOT-Bold" charset="0"/>
            </a:endParaRPr>
          </a:p>
        </p:txBody>
      </p:sp>
      <p:sp>
        <p:nvSpPr>
          <p:cNvPr id="80" name="WEEK 1">
            <a:extLst>
              <a:ext uri="{FF2B5EF4-FFF2-40B4-BE49-F238E27FC236}">
                <a16:creationId xmlns:a16="http://schemas.microsoft.com/office/drawing/2014/main" id="{D010633D-343F-E349-A68A-7FBAB2A1CF68}"/>
              </a:ext>
            </a:extLst>
          </p:cNvPr>
          <p:cNvSpPr txBox="1"/>
          <p:nvPr/>
        </p:nvSpPr>
        <p:spPr>
          <a:xfrm rot="16200000">
            <a:off x="226870" y="2799979"/>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ANALYZE</a:t>
            </a:r>
            <a:endParaRPr sz="667" b="1">
              <a:solidFill>
                <a:schemeClr val="tx1"/>
              </a:solidFill>
              <a:latin typeface="Slalom Sans Bold" pitchFamily="2" charset="0"/>
              <a:ea typeface="MarkOT-Bold" charset="0"/>
              <a:cs typeface="MarkOT-Bold" charset="0"/>
            </a:endParaRPr>
          </a:p>
        </p:txBody>
      </p:sp>
      <p:sp>
        <p:nvSpPr>
          <p:cNvPr id="81" name="Line">
            <a:extLst>
              <a:ext uri="{FF2B5EF4-FFF2-40B4-BE49-F238E27FC236}">
                <a16:creationId xmlns:a16="http://schemas.microsoft.com/office/drawing/2014/main" id="{7E0C3380-96E4-0543-B005-315F82FB4368}"/>
              </a:ext>
            </a:extLst>
          </p:cNvPr>
          <p:cNvSpPr/>
          <p:nvPr/>
        </p:nvSpPr>
        <p:spPr>
          <a:xfrm flipV="1">
            <a:off x="894538" y="2417249"/>
            <a:ext cx="0" cy="915629"/>
          </a:xfrm>
          <a:prstGeom prst="line">
            <a:avLst/>
          </a:prstGeom>
          <a:ln w="12700">
            <a:solidFill>
              <a:schemeClr val="tx1">
                <a:lumMod val="75000"/>
                <a:lumOff val="25000"/>
                <a:alpha val="51000"/>
              </a:schemeClr>
            </a:solidFill>
          </a:ln>
          <a:effectLst/>
        </p:spPr>
        <p:txBody>
          <a:bodyPr lIns="81279" tIns="81279" rIns="81279" bIns="81279"/>
          <a:lstStyle/>
          <a:p>
            <a:endParaRPr/>
          </a:p>
        </p:txBody>
      </p:sp>
      <p:sp>
        <p:nvSpPr>
          <p:cNvPr id="82" name="Line">
            <a:extLst>
              <a:ext uri="{FF2B5EF4-FFF2-40B4-BE49-F238E27FC236}">
                <a16:creationId xmlns:a16="http://schemas.microsoft.com/office/drawing/2014/main" id="{5C02263A-2C72-7347-AE07-D6EAF6588573}"/>
              </a:ext>
            </a:extLst>
          </p:cNvPr>
          <p:cNvSpPr/>
          <p:nvPr/>
        </p:nvSpPr>
        <p:spPr>
          <a:xfrm flipV="1">
            <a:off x="894538" y="3433763"/>
            <a:ext cx="0" cy="1267961"/>
          </a:xfrm>
          <a:prstGeom prst="line">
            <a:avLst/>
          </a:prstGeom>
          <a:ln w="12700">
            <a:solidFill>
              <a:schemeClr val="tx1">
                <a:lumMod val="75000"/>
                <a:lumOff val="25000"/>
                <a:alpha val="51000"/>
              </a:schemeClr>
            </a:solidFill>
          </a:ln>
          <a:effectLst/>
        </p:spPr>
        <p:txBody>
          <a:bodyPr lIns="81279" tIns="81279" rIns="81279" bIns="81279"/>
          <a:lstStyle/>
          <a:p>
            <a:endParaRPr/>
          </a:p>
        </p:txBody>
      </p:sp>
      <p:sp>
        <p:nvSpPr>
          <p:cNvPr id="83" name="WEEK 1">
            <a:extLst>
              <a:ext uri="{FF2B5EF4-FFF2-40B4-BE49-F238E27FC236}">
                <a16:creationId xmlns:a16="http://schemas.microsoft.com/office/drawing/2014/main" id="{7886256B-D0FF-4D46-B60E-3FEF26BEA609}"/>
              </a:ext>
            </a:extLst>
          </p:cNvPr>
          <p:cNvSpPr txBox="1"/>
          <p:nvPr/>
        </p:nvSpPr>
        <p:spPr>
          <a:xfrm rot="16200000">
            <a:off x="50707" y="3992659"/>
            <a:ext cx="1267960"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CREATE</a:t>
            </a:r>
            <a:endParaRPr sz="667" b="1">
              <a:solidFill>
                <a:schemeClr val="tx1"/>
              </a:solidFill>
              <a:latin typeface="Slalom Sans Bold" pitchFamily="2" charset="0"/>
              <a:ea typeface="MarkOT-Bold" charset="0"/>
              <a:cs typeface="MarkOT-Bold" charset="0"/>
            </a:endParaRPr>
          </a:p>
        </p:txBody>
      </p:sp>
      <p:sp>
        <p:nvSpPr>
          <p:cNvPr id="84" name="Line">
            <a:extLst>
              <a:ext uri="{FF2B5EF4-FFF2-40B4-BE49-F238E27FC236}">
                <a16:creationId xmlns:a16="http://schemas.microsoft.com/office/drawing/2014/main" id="{04075C79-20DB-6C42-9148-D024A541CEB0}"/>
              </a:ext>
            </a:extLst>
          </p:cNvPr>
          <p:cNvSpPr/>
          <p:nvPr/>
        </p:nvSpPr>
        <p:spPr>
          <a:xfrm flipV="1">
            <a:off x="894538" y="4790215"/>
            <a:ext cx="0" cy="915629"/>
          </a:xfrm>
          <a:prstGeom prst="line">
            <a:avLst/>
          </a:prstGeom>
          <a:ln w="12700">
            <a:solidFill>
              <a:schemeClr val="tx1">
                <a:lumMod val="75000"/>
                <a:lumOff val="25000"/>
                <a:alpha val="51000"/>
              </a:schemeClr>
            </a:solidFill>
          </a:ln>
          <a:effectLst/>
        </p:spPr>
        <p:txBody>
          <a:bodyPr lIns="81279" tIns="81279" rIns="81279" bIns="81279"/>
          <a:lstStyle/>
          <a:p>
            <a:endParaRPr/>
          </a:p>
        </p:txBody>
      </p:sp>
      <p:sp>
        <p:nvSpPr>
          <p:cNvPr id="85" name="WEEK 1">
            <a:extLst>
              <a:ext uri="{FF2B5EF4-FFF2-40B4-BE49-F238E27FC236}">
                <a16:creationId xmlns:a16="http://schemas.microsoft.com/office/drawing/2014/main" id="{77E4AC40-1FB0-3741-A4BF-911BFA11BBDD}"/>
              </a:ext>
            </a:extLst>
          </p:cNvPr>
          <p:cNvSpPr txBox="1"/>
          <p:nvPr/>
        </p:nvSpPr>
        <p:spPr>
          <a:xfrm rot="16200000">
            <a:off x="226870" y="5172946"/>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ACCELERATE</a:t>
            </a:r>
            <a:endParaRPr sz="667" b="1">
              <a:solidFill>
                <a:schemeClr val="tx1"/>
              </a:solidFill>
              <a:latin typeface="Slalom Sans Bold" pitchFamily="2" charset="0"/>
              <a:ea typeface="MarkOT-Bold" charset="0"/>
              <a:cs typeface="MarkOT-Bold" charset="0"/>
            </a:endParaRPr>
          </a:p>
        </p:txBody>
      </p:sp>
      <p:sp>
        <p:nvSpPr>
          <p:cNvPr id="2" name="TextBox 1">
            <a:extLst>
              <a:ext uri="{FF2B5EF4-FFF2-40B4-BE49-F238E27FC236}">
                <a16:creationId xmlns:a16="http://schemas.microsoft.com/office/drawing/2014/main" id="{5BE3C23F-0D31-644A-85B2-770B149AE837}"/>
              </a:ext>
            </a:extLst>
          </p:cNvPr>
          <p:cNvSpPr txBox="1"/>
          <p:nvPr/>
        </p:nvSpPr>
        <p:spPr>
          <a:xfrm>
            <a:off x="10538847" y="5439905"/>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
        <p:nvSpPr>
          <p:cNvPr id="5" name="TextBox 4">
            <a:extLst>
              <a:ext uri="{FF2B5EF4-FFF2-40B4-BE49-F238E27FC236}">
                <a16:creationId xmlns:a16="http://schemas.microsoft.com/office/drawing/2014/main" id="{EC556492-9203-A544-9668-AD4EEF9A2502}"/>
              </a:ext>
            </a:extLst>
          </p:cNvPr>
          <p:cNvSpPr txBox="1"/>
          <p:nvPr/>
        </p:nvSpPr>
        <p:spPr>
          <a:xfrm>
            <a:off x="991892" y="-201478"/>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Tree>
    <p:extLst>
      <p:ext uri="{BB962C8B-B14F-4D97-AF65-F5344CB8AC3E}">
        <p14:creationId xmlns:p14="http://schemas.microsoft.com/office/powerpoint/2010/main" val="3150475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ooter Placeholder 1">
            <a:extLst>
              <a:ext uri="{FF2B5EF4-FFF2-40B4-BE49-F238E27FC236}">
                <a16:creationId xmlns:a16="http://schemas.microsoft.com/office/drawing/2014/main" id="{AD404851-F756-4B40-BD85-FFCA3855C0ED}"/>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66</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t>Timeline slide</a:t>
            </a:r>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44" name="Line">
            <a:extLst>
              <a:ext uri="{FF2B5EF4-FFF2-40B4-BE49-F238E27FC236}">
                <a16:creationId xmlns:a16="http://schemas.microsoft.com/office/drawing/2014/main" id="{E8A985CC-ADFB-1445-B2E7-74D082FA3DB4}"/>
              </a:ext>
            </a:extLst>
          </p:cNvPr>
          <p:cNvSpPr/>
          <p:nvPr/>
        </p:nvSpPr>
        <p:spPr>
          <a:xfrm flipV="1">
            <a:off x="3633798" y="2174547"/>
            <a:ext cx="1" cy="3451447"/>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5" name="Line">
            <a:extLst>
              <a:ext uri="{FF2B5EF4-FFF2-40B4-BE49-F238E27FC236}">
                <a16:creationId xmlns:a16="http://schemas.microsoft.com/office/drawing/2014/main" id="{0C693F25-EFB2-EC4A-B2B7-491049EEF2E3}"/>
              </a:ext>
            </a:extLst>
          </p:cNvPr>
          <p:cNvSpPr/>
          <p:nvPr/>
        </p:nvSpPr>
        <p:spPr>
          <a:xfrm flipV="1">
            <a:off x="4758443" y="2174546"/>
            <a:ext cx="1" cy="3451448"/>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6" name="Line">
            <a:extLst>
              <a:ext uri="{FF2B5EF4-FFF2-40B4-BE49-F238E27FC236}">
                <a16:creationId xmlns:a16="http://schemas.microsoft.com/office/drawing/2014/main" id="{C88119F4-8680-104D-B10A-94823EF42DC3}"/>
              </a:ext>
            </a:extLst>
          </p:cNvPr>
          <p:cNvSpPr/>
          <p:nvPr/>
        </p:nvSpPr>
        <p:spPr>
          <a:xfrm flipV="1">
            <a:off x="5883090"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7" name="Line">
            <a:extLst>
              <a:ext uri="{FF2B5EF4-FFF2-40B4-BE49-F238E27FC236}">
                <a16:creationId xmlns:a16="http://schemas.microsoft.com/office/drawing/2014/main" id="{763E79EE-81FE-E743-8E73-C1072C1E5C8C}"/>
              </a:ext>
            </a:extLst>
          </p:cNvPr>
          <p:cNvSpPr/>
          <p:nvPr/>
        </p:nvSpPr>
        <p:spPr>
          <a:xfrm flipV="1">
            <a:off x="7007736"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8" name="Line">
            <a:extLst>
              <a:ext uri="{FF2B5EF4-FFF2-40B4-BE49-F238E27FC236}">
                <a16:creationId xmlns:a16="http://schemas.microsoft.com/office/drawing/2014/main" id="{DE1239D1-8D75-FB47-AF59-2A9292A87588}"/>
              </a:ext>
            </a:extLst>
          </p:cNvPr>
          <p:cNvSpPr/>
          <p:nvPr/>
        </p:nvSpPr>
        <p:spPr>
          <a:xfrm flipV="1">
            <a:off x="8132383"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9" name="Line">
            <a:extLst>
              <a:ext uri="{FF2B5EF4-FFF2-40B4-BE49-F238E27FC236}">
                <a16:creationId xmlns:a16="http://schemas.microsoft.com/office/drawing/2014/main" id="{6A79DAC2-02EE-BE40-8488-E90813A886A4}"/>
              </a:ext>
            </a:extLst>
          </p:cNvPr>
          <p:cNvSpPr/>
          <p:nvPr/>
        </p:nvSpPr>
        <p:spPr>
          <a:xfrm flipV="1">
            <a:off x="9257028"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50" name="Line">
            <a:extLst>
              <a:ext uri="{FF2B5EF4-FFF2-40B4-BE49-F238E27FC236}">
                <a16:creationId xmlns:a16="http://schemas.microsoft.com/office/drawing/2014/main" id="{D3C59AFF-CB7D-9A40-8426-AB9E992A6B65}"/>
              </a:ext>
            </a:extLst>
          </p:cNvPr>
          <p:cNvSpPr/>
          <p:nvPr/>
        </p:nvSpPr>
        <p:spPr>
          <a:xfrm flipV="1">
            <a:off x="10381675"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51" name="WEEK 1">
            <a:extLst>
              <a:ext uri="{FF2B5EF4-FFF2-40B4-BE49-F238E27FC236}">
                <a16:creationId xmlns:a16="http://schemas.microsoft.com/office/drawing/2014/main" id="{02A0AABE-C55A-B143-9864-7F67C09255D8}"/>
              </a:ext>
            </a:extLst>
          </p:cNvPr>
          <p:cNvSpPr txBox="1"/>
          <p:nvPr/>
        </p:nvSpPr>
        <p:spPr>
          <a:xfrm>
            <a:off x="2514081"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1</a:t>
            </a:r>
          </a:p>
        </p:txBody>
      </p:sp>
      <p:sp>
        <p:nvSpPr>
          <p:cNvPr id="52" name="Rectangle">
            <a:extLst>
              <a:ext uri="{FF2B5EF4-FFF2-40B4-BE49-F238E27FC236}">
                <a16:creationId xmlns:a16="http://schemas.microsoft.com/office/drawing/2014/main" id="{E8152F79-0D1C-AE40-94F9-323C02C5D44F}"/>
              </a:ext>
            </a:extLst>
          </p:cNvPr>
          <p:cNvSpPr/>
          <p:nvPr/>
        </p:nvSpPr>
        <p:spPr>
          <a:xfrm>
            <a:off x="2497192" y="2511642"/>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53" name="Rectangle">
            <a:extLst>
              <a:ext uri="{FF2B5EF4-FFF2-40B4-BE49-F238E27FC236}">
                <a16:creationId xmlns:a16="http://schemas.microsoft.com/office/drawing/2014/main" id="{306A3E26-0BA7-0D4E-9D29-182E2C6B8403}"/>
              </a:ext>
            </a:extLst>
          </p:cNvPr>
          <p:cNvSpPr/>
          <p:nvPr/>
        </p:nvSpPr>
        <p:spPr>
          <a:xfrm>
            <a:off x="2497192" y="2511642"/>
            <a:ext cx="22606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54" name="WEEK 2">
            <a:extLst>
              <a:ext uri="{FF2B5EF4-FFF2-40B4-BE49-F238E27FC236}">
                <a16:creationId xmlns:a16="http://schemas.microsoft.com/office/drawing/2014/main" id="{CB8B4935-CB74-9B4F-8F3B-DC3CE1229215}"/>
              </a:ext>
            </a:extLst>
          </p:cNvPr>
          <p:cNvSpPr txBox="1"/>
          <p:nvPr/>
        </p:nvSpPr>
        <p:spPr>
          <a:xfrm>
            <a:off x="3640147"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2</a:t>
            </a:r>
          </a:p>
        </p:txBody>
      </p:sp>
      <p:sp>
        <p:nvSpPr>
          <p:cNvPr id="55" name="WEEK 3">
            <a:extLst>
              <a:ext uri="{FF2B5EF4-FFF2-40B4-BE49-F238E27FC236}">
                <a16:creationId xmlns:a16="http://schemas.microsoft.com/office/drawing/2014/main" id="{78C5522E-AFF5-B64E-AD25-94EA2C0C7A32}"/>
              </a:ext>
            </a:extLst>
          </p:cNvPr>
          <p:cNvSpPr txBox="1"/>
          <p:nvPr/>
        </p:nvSpPr>
        <p:spPr>
          <a:xfrm>
            <a:off x="4766212"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3</a:t>
            </a:r>
          </a:p>
        </p:txBody>
      </p:sp>
      <p:sp>
        <p:nvSpPr>
          <p:cNvPr id="56" name="WEEK 4">
            <a:extLst>
              <a:ext uri="{FF2B5EF4-FFF2-40B4-BE49-F238E27FC236}">
                <a16:creationId xmlns:a16="http://schemas.microsoft.com/office/drawing/2014/main" id="{9E3FC8DF-6A7C-9149-BE8F-380A06B7AFF0}"/>
              </a:ext>
            </a:extLst>
          </p:cNvPr>
          <p:cNvSpPr txBox="1"/>
          <p:nvPr/>
        </p:nvSpPr>
        <p:spPr>
          <a:xfrm>
            <a:off x="5892282"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4</a:t>
            </a:r>
          </a:p>
        </p:txBody>
      </p:sp>
      <p:sp>
        <p:nvSpPr>
          <p:cNvPr id="57" name="WEEK 5">
            <a:extLst>
              <a:ext uri="{FF2B5EF4-FFF2-40B4-BE49-F238E27FC236}">
                <a16:creationId xmlns:a16="http://schemas.microsoft.com/office/drawing/2014/main" id="{43C1F99A-E1FC-7345-9713-A8372BFDAF07}"/>
              </a:ext>
            </a:extLst>
          </p:cNvPr>
          <p:cNvSpPr txBox="1"/>
          <p:nvPr/>
        </p:nvSpPr>
        <p:spPr>
          <a:xfrm>
            <a:off x="7018348"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5</a:t>
            </a:r>
          </a:p>
        </p:txBody>
      </p:sp>
      <p:sp>
        <p:nvSpPr>
          <p:cNvPr id="58" name="WEEK 6">
            <a:extLst>
              <a:ext uri="{FF2B5EF4-FFF2-40B4-BE49-F238E27FC236}">
                <a16:creationId xmlns:a16="http://schemas.microsoft.com/office/drawing/2014/main" id="{59221CC1-49B1-274A-9F54-576DF0845881}"/>
              </a:ext>
            </a:extLst>
          </p:cNvPr>
          <p:cNvSpPr txBox="1"/>
          <p:nvPr/>
        </p:nvSpPr>
        <p:spPr>
          <a:xfrm>
            <a:off x="8144414"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6</a:t>
            </a:r>
          </a:p>
        </p:txBody>
      </p:sp>
      <p:sp>
        <p:nvSpPr>
          <p:cNvPr id="59" name="WEEK 7">
            <a:extLst>
              <a:ext uri="{FF2B5EF4-FFF2-40B4-BE49-F238E27FC236}">
                <a16:creationId xmlns:a16="http://schemas.microsoft.com/office/drawing/2014/main" id="{ADAA84D3-010F-0744-8B6F-46C32B85DF8B}"/>
              </a:ext>
            </a:extLst>
          </p:cNvPr>
          <p:cNvSpPr txBox="1"/>
          <p:nvPr/>
        </p:nvSpPr>
        <p:spPr>
          <a:xfrm>
            <a:off x="9270480"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7</a:t>
            </a:r>
          </a:p>
        </p:txBody>
      </p:sp>
      <p:sp>
        <p:nvSpPr>
          <p:cNvPr id="60" name="WEEK 8">
            <a:extLst>
              <a:ext uri="{FF2B5EF4-FFF2-40B4-BE49-F238E27FC236}">
                <a16:creationId xmlns:a16="http://schemas.microsoft.com/office/drawing/2014/main" id="{6CFC85BB-2A6D-474C-93CB-EAE40A135BC4}"/>
              </a:ext>
            </a:extLst>
          </p:cNvPr>
          <p:cNvSpPr txBox="1"/>
          <p:nvPr/>
        </p:nvSpPr>
        <p:spPr>
          <a:xfrm>
            <a:off x="10396547"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8</a:t>
            </a:r>
          </a:p>
        </p:txBody>
      </p:sp>
      <p:sp>
        <p:nvSpPr>
          <p:cNvPr id="61" name="Rectangle">
            <a:extLst>
              <a:ext uri="{FF2B5EF4-FFF2-40B4-BE49-F238E27FC236}">
                <a16:creationId xmlns:a16="http://schemas.microsoft.com/office/drawing/2014/main" id="{FE90E610-5346-6D47-A59A-EA81959EE0AC}"/>
              </a:ext>
            </a:extLst>
          </p:cNvPr>
          <p:cNvSpPr/>
          <p:nvPr/>
        </p:nvSpPr>
        <p:spPr>
          <a:xfrm>
            <a:off x="2497192" y="2850559"/>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2" name="Rectangle">
            <a:extLst>
              <a:ext uri="{FF2B5EF4-FFF2-40B4-BE49-F238E27FC236}">
                <a16:creationId xmlns:a16="http://schemas.microsoft.com/office/drawing/2014/main" id="{36CE2FFE-8BE4-F146-9142-FD6108B9B5AA}"/>
              </a:ext>
            </a:extLst>
          </p:cNvPr>
          <p:cNvSpPr/>
          <p:nvPr/>
        </p:nvSpPr>
        <p:spPr>
          <a:xfrm>
            <a:off x="3630055" y="2850559"/>
            <a:ext cx="22606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63" name="Rectangle">
            <a:extLst>
              <a:ext uri="{FF2B5EF4-FFF2-40B4-BE49-F238E27FC236}">
                <a16:creationId xmlns:a16="http://schemas.microsoft.com/office/drawing/2014/main" id="{7AF7C98E-D24C-5844-BE01-E3D030EBF734}"/>
              </a:ext>
            </a:extLst>
          </p:cNvPr>
          <p:cNvSpPr/>
          <p:nvPr/>
        </p:nvSpPr>
        <p:spPr>
          <a:xfrm>
            <a:off x="2497192" y="3189476"/>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4" name="Rectangle">
            <a:extLst>
              <a:ext uri="{FF2B5EF4-FFF2-40B4-BE49-F238E27FC236}">
                <a16:creationId xmlns:a16="http://schemas.microsoft.com/office/drawing/2014/main" id="{A03FC76D-5A4A-B840-8DD7-DF2F9AB69DE0}"/>
              </a:ext>
            </a:extLst>
          </p:cNvPr>
          <p:cNvSpPr/>
          <p:nvPr/>
        </p:nvSpPr>
        <p:spPr>
          <a:xfrm>
            <a:off x="3630055" y="3189476"/>
            <a:ext cx="22606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65" name="Rectangle">
            <a:extLst>
              <a:ext uri="{FF2B5EF4-FFF2-40B4-BE49-F238E27FC236}">
                <a16:creationId xmlns:a16="http://schemas.microsoft.com/office/drawing/2014/main" id="{C85EC5EC-5E7B-3940-8BAA-E93FBD9D9C07}"/>
              </a:ext>
            </a:extLst>
          </p:cNvPr>
          <p:cNvSpPr/>
          <p:nvPr/>
        </p:nvSpPr>
        <p:spPr>
          <a:xfrm>
            <a:off x="2497192" y="3528393"/>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6" name="Rectangle">
            <a:extLst>
              <a:ext uri="{FF2B5EF4-FFF2-40B4-BE49-F238E27FC236}">
                <a16:creationId xmlns:a16="http://schemas.microsoft.com/office/drawing/2014/main" id="{EE42EB14-55D4-5E45-92D8-809651DA2193}"/>
              </a:ext>
            </a:extLst>
          </p:cNvPr>
          <p:cNvSpPr/>
          <p:nvPr/>
        </p:nvSpPr>
        <p:spPr>
          <a:xfrm>
            <a:off x="4749334" y="3528393"/>
            <a:ext cx="22606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67" name="Rectangle">
            <a:extLst>
              <a:ext uri="{FF2B5EF4-FFF2-40B4-BE49-F238E27FC236}">
                <a16:creationId xmlns:a16="http://schemas.microsoft.com/office/drawing/2014/main" id="{FEB2931C-8E8B-6A4D-89BC-B2EAE82E429F}"/>
              </a:ext>
            </a:extLst>
          </p:cNvPr>
          <p:cNvSpPr/>
          <p:nvPr/>
        </p:nvSpPr>
        <p:spPr>
          <a:xfrm>
            <a:off x="2497192" y="3867310"/>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8" name="Rectangle">
            <a:extLst>
              <a:ext uri="{FF2B5EF4-FFF2-40B4-BE49-F238E27FC236}">
                <a16:creationId xmlns:a16="http://schemas.microsoft.com/office/drawing/2014/main" id="{4419F617-245A-6345-9AE2-69C5FD2D6152}"/>
              </a:ext>
            </a:extLst>
          </p:cNvPr>
          <p:cNvSpPr/>
          <p:nvPr/>
        </p:nvSpPr>
        <p:spPr>
          <a:xfrm>
            <a:off x="2497192" y="4206227"/>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9" name="Rectangle">
            <a:extLst>
              <a:ext uri="{FF2B5EF4-FFF2-40B4-BE49-F238E27FC236}">
                <a16:creationId xmlns:a16="http://schemas.microsoft.com/office/drawing/2014/main" id="{03352F0A-1CB1-A344-A572-C40537A95C44}"/>
              </a:ext>
            </a:extLst>
          </p:cNvPr>
          <p:cNvSpPr/>
          <p:nvPr/>
        </p:nvSpPr>
        <p:spPr>
          <a:xfrm>
            <a:off x="5882339" y="4206227"/>
            <a:ext cx="33782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70" name="Rectangle">
            <a:extLst>
              <a:ext uri="{FF2B5EF4-FFF2-40B4-BE49-F238E27FC236}">
                <a16:creationId xmlns:a16="http://schemas.microsoft.com/office/drawing/2014/main" id="{0C12546D-75F1-F04E-8490-3416F12E2719}"/>
              </a:ext>
            </a:extLst>
          </p:cNvPr>
          <p:cNvSpPr/>
          <p:nvPr/>
        </p:nvSpPr>
        <p:spPr>
          <a:xfrm>
            <a:off x="2497192" y="4545143"/>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1" name="Rectangle">
            <a:extLst>
              <a:ext uri="{FF2B5EF4-FFF2-40B4-BE49-F238E27FC236}">
                <a16:creationId xmlns:a16="http://schemas.microsoft.com/office/drawing/2014/main" id="{7A0EE74E-A60A-834F-8F5B-3CA5D24A6327}"/>
              </a:ext>
            </a:extLst>
          </p:cNvPr>
          <p:cNvSpPr/>
          <p:nvPr/>
        </p:nvSpPr>
        <p:spPr>
          <a:xfrm>
            <a:off x="5882339" y="4545143"/>
            <a:ext cx="5610535"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72" name="Rectangle">
            <a:extLst>
              <a:ext uri="{FF2B5EF4-FFF2-40B4-BE49-F238E27FC236}">
                <a16:creationId xmlns:a16="http://schemas.microsoft.com/office/drawing/2014/main" id="{EAC7C7D3-3595-B141-A65D-D9BD39AF7000}"/>
              </a:ext>
            </a:extLst>
          </p:cNvPr>
          <p:cNvSpPr/>
          <p:nvPr/>
        </p:nvSpPr>
        <p:spPr>
          <a:xfrm>
            <a:off x="2497192" y="4884061"/>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3" name="Rectangle">
            <a:extLst>
              <a:ext uri="{FF2B5EF4-FFF2-40B4-BE49-F238E27FC236}">
                <a16:creationId xmlns:a16="http://schemas.microsoft.com/office/drawing/2014/main" id="{25C9453C-50DE-4245-8DC7-3B814390AB72}"/>
              </a:ext>
            </a:extLst>
          </p:cNvPr>
          <p:cNvSpPr/>
          <p:nvPr/>
        </p:nvSpPr>
        <p:spPr>
          <a:xfrm>
            <a:off x="7007734" y="4884061"/>
            <a:ext cx="4485138"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74" name="Rectangle">
            <a:extLst>
              <a:ext uri="{FF2B5EF4-FFF2-40B4-BE49-F238E27FC236}">
                <a16:creationId xmlns:a16="http://schemas.microsoft.com/office/drawing/2014/main" id="{365F88E1-5D97-1E4B-B098-1A5D579CBDA9}"/>
              </a:ext>
            </a:extLst>
          </p:cNvPr>
          <p:cNvSpPr/>
          <p:nvPr/>
        </p:nvSpPr>
        <p:spPr>
          <a:xfrm>
            <a:off x="2497192" y="5222978"/>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5" name="Rectangle">
            <a:extLst>
              <a:ext uri="{FF2B5EF4-FFF2-40B4-BE49-F238E27FC236}">
                <a16:creationId xmlns:a16="http://schemas.microsoft.com/office/drawing/2014/main" id="{30764BB5-A7F7-484F-BE3D-CCF44705BA89}"/>
              </a:ext>
            </a:extLst>
          </p:cNvPr>
          <p:cNvSpPr/>
          <p:nvPr/>
        </p:nvSpPr>
        <p:spPr>
          <a:xfrm>
            <a:off x="8132383" y="5222978"/>
            <a:ext cx="33655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76" name="Rectangle">
            <a:extLst>
              <a:ext uri="{FF2B5EF4-FFF2-40B4-BE49-F238E27FC236}">
                <a16:creationId xmlns:a16="http://schemas.microsoft.com/office/drawing/2014/main" id="{8849601A-F2BE-1C4B-BAED-6F286FEE8637}"/>
              </a:ext>
            </a:extLst>
          </p:cNvPr>
          <p:cNvSpPr/>
          <p:nvPr/>
        </p:nvSpPr>
        <p:spPr>
          <a:xfrm>
            <a:off x="2497192" y="5561895"/>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600"/>
            </a:pPr>
            <a:endParaRPr sz="3467">
              <a:solidFill>
                <a:schemeClr val="bg1"/>
              </a:solidFill>
            </a:endParaRPr>
          </a:p>
        </p:txBody>
      </p:sp>
      <p:sp>
        <p:nvSpPr>
          <p:cNvPr id="77" name="Rectangle">
            <a:extLst>
              <a:ext uri="{FF2B5EF4-FFF2-40B4-BE49-F238E27FC236}">
                <a16:creationId xmlns:a16="http://schemas.microsoft.com/office/drawing/2014/main" id="{0C3BD2CE-7463-5546-80D0-78906636756E}"/>
              </a:ext>
            </a:extLst>
          </p:cNvPr>
          <p:cNvSpPr/>
          <p:nvPr/>
        </p:nvSpPr>
        <p:spPr>
          <a:xfrm>
            <a:off x="8132383" y="5561895"/>
            <a:ext cx="3365501" cy="70068"/>
          </a:xfrm>
          <a:prstGeom prst="rect">
            <a:avLst/>
          </a:prstGeom>
          <a:solidFill>
            <a:schemeClr val="bg1"/>
          </a:solidFill>
          <a:ln w="12700">
            <a:miter lim="400000"/>
          </a:ln>
        </p:spPr>
        <p:txBody>
          <a:bodyPr lIns="162559" tIns="162559" rIns="162559" bIns="162559" anchor="ctr"/>
          <a:lstStyle/>
          <a:p>
            <a:pPr>
              <a:defRPr sz="2600"/>
            </a:pPr>
            <a:endParaRPr sz="3467">
              <a:solidFill>
                <a:schemeClr val="bg1"/>
              </a:solidFill>
            </a:endParaRPr>
          </a:p>
        </p:txBody>
      </p:sp>
      <p:sp>
        <p:nvSpPr>
          <p:cNvPr id="78" name="Rectangle">
            <a:extLst>
              <a:ext uri="{FF2B5EF4-FFF2-40B4-BE49-F238E27FC236}">
                <a16:creationId xmlns:a16="http://schemas.microsoft.com/office/drawing/2014/main" id="{300A871C-AEDD-674D-B784-8FE7C6C16ECA}"/>
              </a:ext>
            </a:extLst>
          </p:cNvPr>
          <p:cNvSpPr/>
          <p:nvPr/>
        </p:nvSpPr>
        <p:spPr>
          <a:xfrm>
            <a:off x="4749332" y="3867310"/>
            <a:ext cx="4491406"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79" name="WEEK 1">
            <a:extLst>
              <a:ext uri="{FF2B5EF4-FFF2-40B4-BE49-F238E27FC236}">
                <a16:creationId xmlns:a16="http://schemas.microsoft.com/office/drawing/2014/main" id="{EA0EC7EC-EDD3-F545-B9BF-E9D510B9CE05}"/>
              </a:ext>
            </a:extLst>
          </p:cNvPr>
          <p:cNvSpPr txBox="1"/>
          <p:nvPr/>
        </p:nvSpPr>
        <p:spPr>
          <a:xfrm>
            <a:off x="949259" y="2391790"/>
            <a:ext cx="1326264" cy="3675491"/>
          </a:xfrm>
          <a:prstGeom prst="rect">
            <a:avLst/>
          </a:prstGeom>
          <a:ln w="12700">
            <a:miter lim="400000"/>
          </a:ln>
          <a:extLst>
            <a:ext uri="{C572A759-6A51-4108-AA02-DFA0A04FC94B}">
              <ma14:wrappingTextBoxFlag xmlns:ma14="http://schemas.microsoft.com/office/mac/drawingml/2011/main" xmlns="" val="1"/>
            </a:ext>
          </a:extLst>
        </p:spPr>
        <p:txBody>
          <a:bodyPr wrap="square"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pPr algn="r">
              <a:lnSpc>
                <a:spcPct val="167000"/>
              </a:lnSpc>
            </a:pPr>
            <a:r>
              <a:rPr lang="en-US" sz="667" b="1">
                <a:solidFill>
                  <a:schemeClr val="bg1"/>
                </a:solidFill>
                <a:latin typeface="Slalom Sans Bold" pitchFamily="2" charset="0"/>
                <a:ea typeface="MarkOT-Bold" charset="0"/>
                <a:cs typeface="MarkOT-Bold" charset="0"/>
              </a:rPr>
              <a:t>OPPORTUNITY DEFINITION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AUDIENCE RESEARCH</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COMPETITIVE AUDIT</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USER JOURNEY</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INTERACTIVE PROTOTYPE</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USER VALIDATION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TECHNICAL PLAN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ROADMAP TO BUILD</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UNDERSTAND ROI</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COMMUNICATION DECK</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endParaRPr sz="667" b="1">
              <a:solidFill>
                <a:schemeClr val="bg1"/>
              </a:solidFill>
              <a:latin typeface="Slalom Sans Bold" pitchFamily="2" charset="0"/>
              <a:ea typeface="MarkOT-Bold" charset="0"/>
              <a:cs typeface="MarkOT-Bold" charset="0"/>
            </a:endParaRPr>
          </a:p>
        </p:txBody>
      </p:sp>
      <p:sp>
        <p:nvSpPr>
          <p:cNvPr id="80" name="WEEK 1">
            <a:extLst>
              <a:ext uri="{FF2B5EF4-FFF2-40B4-BE49-F238E27FC236}">
                <a16:creationId xmlns:a16="http://schemas.microsoft.com/office/drawing/2014/main" id="{D010633D-343F-E349-A68A-7FBAB2A1CF68}"/>
              </a:ext>
            </a:extLst>
          </p:cNvPr>
          <p:cNvSpPr txBox="1"/>
          <p:nvPr/>
        </p:nvSpPr>
        <p:spPr>
          <a:xfrm rot="16200000">
            <a:off x="226870" y="2799979"/>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ANALYZE</a:t>
            </a:r>
            <a:endParaRPr sz="667" b="1">
              <a:solidFill>
                <a:schemeClr val="bg1"/>
              </a:solidFill>
              <a:latin typeface="Slalom Sans Bold" pitchFamily="2" charset="0"/>
              <a:ea typeface="MarkOT-Bold" charset="0"/>
              <a:cs typeface="MarkOT-Bold" charset="0"/>
            </a:endParaRPr>
          </a:p>
        </p:txBody>
      </p:sp>
      <p:sp>
        <p:nvSpPr>
          <p:cNvPr id="81" name="Line">
            <a:extLst>
              <a:ext uri="{FF2B5EF4-FFF2-40B4-BE49-F238E27FC236}">
                <a16:creationId xmlns:a16="http://schemas.microsoft.com/office/drawing/2014/main" id="{7E0C3380-96E4-0543-B005-315F82FB4368}"/>
              </a:ext>
            </a:extLst>
          </p:cNvPr>
          <p:cNvSpPr/>
          <p:nvPr/>
        </p:nvSpPr>
        <p:spPr>
          <a:xfrm flipV="1">
            <a:off x="894538" y="2417249"/>
            <a:ext cx="0" cy="915629"/>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2" name="Line">
            <a:extLst>
              <a:ext uri="{FF2B5EF4-FFF2-40B4-BE49-F238E27FC236}">
                <a16:creationId xmlns:a16="http://schemas.microsoft.com/office/drawing/2014/main" id="{5C02263A-2C72-7347-AE07-D6EAF6588573}"/>
              </a:ext>
            </a:extLst>
          </p:cNvPr>
          <p:cNvSpPr/>
          <p:nvPr/>
        </p:nvSpPr>
        <p:spPr>
          <a:xfrm flipV="1">
            <a:off x="894538" y="3433763"/>
            <a:ext cx="0" cy="1267961"/>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3" name="WEEK 1">
            <a:extLst>
              <a:ext uri="{FF2B5EF4-FFF2-40B4-BE49-F238E27FC236}">
                <a16:creationId xmlns:a16="http://schemas.microsoft.com/office/drawing/2014/main" id="{7886256B-D0FF-4D46-B60E-3FEF26BEA609}"/>
              </a:ext>
            </a:extLst>
          </p:cNvPr>
          <p:cNvSpPr txBox="1"/>
          <p:nvPr/>
        </p:nvSpPr>
        <p:spPr>
          <a:xfrm rot="16200000">
            <a:off x="50707" y="3992659"/>
            <a:ext cx="1267960"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CREATE</a:t>
            </a:r>
            <a:endParaRPr sz="667" b="1">
              <a:solidFill>
                <a:schemeClr val="bg1"/>
              </a:solidFill>
              <a:latin typeface="Slalom Sans Bold" pitchFamily="2" charset="0"/>
              <a:ea typeface="MarkOT-Bold" charset="0"/>
              <a:cs typeface="MarkOT-Bold" charset="0"/>
            </a:endParaRPr>
          </a:p>
        </p:txBody>
      </p:sp>
      <p:sp>
        <p:nvSpPr>
          <p:cNvPr id="84" name="Line">
            <a:extLst>
              <a:ext uri="{FF2B5EF4-FFF2-40B4-BE49-F238E27FC236}">
                <a16:creationId xmlns:a16="http://schemas.microsoft.com/office/drawing/2014/main" id="{04075C79-20DB-6C42-9148-D024A541CEB0}"/>
              </a:ext>
            </a:extLst>
          </p:cNvPr>
          <p:cNvSpPr/>
          <p:nvPr/>
        </p:nvSpPr>
        <p:spPr>
          <a:xfrm flipV="1">
            <a:off x="894538" y="4790215"/>
            <a:ext cx="0" cy="915629"/>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5" name="WEEK 1">
            <a:extLst>
              <a:ext uri="{FF2B5EF4-FFF2-40B4-BE49-F238E27FC236}">
                <a16:creationId xmlns:a16="http://schemas.microsoft.com/office/drawing/2014/main" id="{77E4AC40-1FB0-3741-A4BF-911BFA11BBDD}"/>
              </a:ext>
            </a:extLst>
          </p:cNvPr>
          <p:cNvSpPr txBox="1"/>
          <p:nvPr/>
        </p:nvSpPr>
        <p:spPr>
          <a:xfrm rot="16200000">
            <a:off x="226870" y="5172946"/>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ACCELERATE</a:t>
            </a:r>
            <a:endParaRPr sz="667" b="1">
              <a:solidFill>
                <a:schemeClr val="bg1"/>
              </a:solidFill>
              <a:latin typeface="Slalom Sans Bold" pitchFamily="2" charset="0"/>
              <a:ea typeface="MarkOT-Bold" charset="0"/>
              <a:cs typeface="MarkOT-Bold" charset="0"/>
            </a:endParaRPr>
          </a:p>
        </p:txBody>
      </p:sp>
      <p:sp>
        <p:nvSpPr>
          <p:cNvPr id="2" name="TextBox 1">
            <a:extLst>
              <a:ext uri="{FF2B5EF4-FFF2-40B4-BE49-F238E27FC236}">
                <a16:creationId xmlns:a16="http://schemas.microsoft.com/office/drawing/2014/main" id="{5BE3C23F-0D31-644A-85B2-770B149AE837}"/>
              </a:ext>
            </a:extLst>
          </p:cNvPr>
          <p:cNvSpPr txBox="1"/>
          <p:nvPr/>
        </p:nvSpPr>
        <p:spPr>
          <a:xfrm>
            <a:off x="10538847" y="5439905"/>
            <a:ext cx="0" cy="0"/>
          </a:xfrm>
          <a:prstGeom prst="rect">
            <a:avLst/>
          </a:prstGeom>
          <a:noFill/>
        </p:spPr>
        <p:txBody>
          <a:bodyPr wrap="none" lIns="0" rtlCol="0">
            <a:noAutofit/>
          </a:bodyPr>
          <a:lstStyle/>
          <a:p>
            <a:endParaRPr lang="en-US" sz="1600" err="1">
              <a:solidFill>
                <a:schemeClr val="bg1"/>
              </a:solidFill>
              <a:latin typeface="Slalom Sans Light" panose="00000400000000000000" pitchFamily="50" charset="0"/>
            </a:endParaRPr>
          </a:p>
        </p:txBody>
      </p:sp>
      <p:sp>
        <p:nvSpPr>
          <p:cNvPr id="5" name="TextBox 4">
            <a:extLst>
              <a:ext uri="{FF2B5EF4-FFF2-40B4-BE49-F238E27FC236}">
                <a16:creationId xmlns:a16="http://schemas.microsoft.com/office/drawing/2014/main" id="{EC556492-9203-A544-9668-AD4EEF9A2502}"/>
              </a:ext>
            </a:extLst>
          </p:cNvPr>
          <p:cNvSpPr txBox="1"/>
          <p:nvPr/>
        </p:nvSpPr>
        <p:spPr>
          <a:xfrm>
            <a:off x="991892" y="-201478"/>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Tree>
    <p:extLst>
      <p:ext uri="{BB962C8B-B14F-4D97-AF65-F5344CB8AC3E}">
        <p14:creationId xmlns:p14="http://schemas.microsoft.com/office/powerpoint/2010/main" val="21431516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ooter Placeholder 1">
            <a:extLst>
              <a:ext uri="{FF2B5EF4-FFF2-40B4-BE49-F238E27FC236}">
                <a16:creationId xmlns:a16="http://schemas.microsoft.com/office/drawing/2014/main" id="{58DC4A71-A38C-344C-A260-3F3280406696}"/>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67</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t>Timeline slide</a:t>
            </a:r>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44" name="Line">
            <a:extLst>
              <a:ext uri="{FF2B5EF4-FFF2-40B4-BE49-F238E27FC236}">
                <a16:creationId xmlns:a16="http://schemas.microsoft.com/office/drawing/2014/main" id="{E8A985CC-ADFB-1445-B2E7-74D082FA3DB4}"/>
              </a:ext>
            </a:extLst>
          </p:cNvPr>
          <p:cNvSpPr/>
          <p:nvPr/>
        </p:nvSpPr>
        <p:spPr>
          <a:xfrm flipV="1">
            <a:off x="3633798" y="2174547"/>
            <a:ext cx="1" cy="3451447"/>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5" name="Line">
            <a:extLst>
              <a:ext uri="{FF2B5EF4-FFF2-40B4-BE49-F238E27FC236}">
                <a16:creationId xmlns:a16="http://schemas.microsoft.com/office/drawing/2014/main" id="{0C693F25-EFB2-EC4A-B2B7-491049EEF2E3}"/>
              </a:ext>
            </a:extLst>
          </p:cNvPr>
          <p:cNvSpPr/>
          <p:nvPr/>
        </p:nvSpPr>
        <p:spPr>
          <a:xfrm flipV="1">
            <a:off x="4758443" y="2174546"/>
            <a:ext cx="1" cy="3451448"/>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6" name="Line">
            <a:extLst>
              <a:ext uri="{FF2B5EF4-FFF2-40B4-BE49-F238E27FC236}">
                <a16:creationId xmlns:a16="http://schemas.microsoft.com/office/drawing/2014/main" id="{C88119F4-8680-104D-B10A-94823EF42DC3}"/>
              </a:ext>
            </a:extLst>
          </p:cNvPr>
          <p:cNvSpPr/>
          <p:nvPr/>
        </p:nvSpPr>
        <p:spPr>
          <a:xfrm flipV="1">
            <a:off x="5883090"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7" name="Line">
            <a:extLst>
              <a:ext uri="{FF2B5EF4-FFF2-40B4-BE49-F238E27FC236}">
                <a16:creationId xmlns:a16="http://schemas.microsoft.com/office/drawing/2014/main" id="{763E79EE-81FE-E743-8E73-C1072C1E5C8C}"/>
              </a:ext>
            </a:extLst>
          </p:cNvPr>
          <p:cNvSpPr/>
          <p:nvPr/>
        </p:nvSpPr>
        <p:spPr>
          <a:xfrm flipV="1">
            <a:off x="7007736"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8" name="Line">
            <a:extLst>
              <a:ext uri="{FF2B5EF4-FFF2-40B4-BE49-F238E27FC236}">
                <a16:creationId xmlns:a16="http://schemas.microsoft.com/office/drawing/2014/main" id="{DE1239D1-8D75-FB47-AF59-2A9292A87588}"/>
              </a:ext>
            </a:extLst>
          </p:cNvPr>
          <p:cNvSpPr/>
          <p:nvPr/>
        </p:nvSpPr>
        <p:spPr>
          <a:xfrm flipV="1">
            <a:off x="8132383"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9" name="Line">
            <a:extLst>
              <a:ext uri="{FF2B5EF4-FFF2-40B4-BE49-F238E27FC236}">
                <a16:creationId xmlns:a16="http://schemas.microsoft.com/office/drawing/2014/main" id="{6A79DAC2-02EE-BE40-8488-E90813A886A4}"/>
              </a:ext>
            </a:extLst>
          </p:cNvPr>
          <p:cNvSpPr/>
          <p:nvPr/>
        </p:nvSpPr>
        <p:spPr>
          <a:xfrm flipV="1">
            <a:off x="9257028"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50" name="Line">
            <a:extLst>
              <a:ext uri="{FF2B5EF4-FFF2-40B4-BE49-F238E27FC236}">
                <a16:creationId xmlns:a16="http://schemas.microsoft.com/office/drawing/2014/main" id="{D3C59AFF-CB7D-9A40-8426-AB9E992A6B65}"/>
              </a:ext>
            </a:extLst>
          </p:cNvPr>
          <p:cNvSpPr/>
          <p:nvPr/>
        </p:nvSpPr>
        <p:spPr>
          <a:xfrm flipV="1">
            <a:off x="10381675"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51" name="WEEK 1">
            <a:extLst>
              <a:ext uri="{FF2B5EF4-FFF2-40B4-BE49-F238E27FC236}">
                <a16:creationId xmlns:a16="http://schemas.microsoft.com/office/drawing/2014/main" id="{02A0AABE-C55A-B143-9864-7F67C09255D8}"/>
              </a:ext>
            </a:extLst>
          </p:cNvPr>
          <p:cNvSpPr txBox="1"/>
          <p:nvPr/>
        </p:nvSpPr>
        <p:spPr>
          <a:xfrm>
            <a:off x="2514081"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1</a:t>
            </a:r>
          </a:p>
        </p:txBody>
      </p:sp>
      <p:sp>
        <p:nvSpPr>
          <p:cNvPr id="52" name="Rectangle">
            <a:extLst>
              <a:ext uri="{FF2B5EF4-FFF2-40B4-BE49-F238E27FC236}">
                <a16:creationId xmlns:a16="http://schemas.microsoft.com/office/drawing/2014/main" id="{E8152F79-0D1C-AE40-94F9-323C02C5D44F}"/>
              </a:ext>
            </a:extLst>
          </p:cNvPr>
          <p:cNvSpPr/>
          <p:nvPr/>
        </p:nvSpPr>
        <p:spPr>
          <a:xfrm>
            <a:off x="2497192" y="2511642"/>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53" name="Rectangle">
            <a:extLst>
              <a:ext uri="{FF2B5EF4-FFF2-40B4-BE49-F238E27FC236}">
                <a16:creationId xmlns:a16="http://schemas.microsoft.com/office/drawing/2014/main" id="{306A3E26-0BA7-0D4E-9D29-182E2C6B8403}"/>
              </a:ext>
            </a:extLst>
          </p:cNvPr>
          <p:cNvSpPr/>
          <p:nvPr/>
        </p:nvSpPr>
        <p:spPr>
          <a:xfrm>
            <a:off x="2497192" y="2511642"/>
            <a:ext cx="22606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54" name="WEEK 2">
            <a:extLst>
              <a:ext uri="{FF2B5EF4-FFF2-40B4-BE49-F238E27FC236}">
                <a16:creationId xmlns:a16="http://schemas.microsoft.com/office/drawing/2014/main" id="{CB8B4935-CB74-9B4F-8F3B-DC3CE1229215}"/>
              </a:ext>
            </a:extLst>
          </p:cNvPr>
          <p:cNvSpPr txBox="1"/>
          <p:nvPr/>
        </p:nvSpPr>
        <p:spPr>
          <a:xfrm>
            <a:off x="3640147"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2</a:t>
            </a:r>
          </a:p>
        </p:txBody>
      </p:sp>
      <p:sp>
        <p:nvSpPr>
          <p:cNvPr id="55" name="WEEK 3">
            <a:extLst>
              <a:ext uri="{FF2B5EF4-FFF2-40B4-BE49-F238E27FC236}">
                <a16:creationId xmlns:a16="http://schemas.microsoft.com/office/drawing/2014/main" id="{78C5522E-AFF5-B64E-AD25-94EA2C0C7A32}"/>
              </a:ext>
            </a:extLst>
          </p:cNvPr>
          <p:cNvSpPr txBox="1"/>
          <p:nvPr/>
        </p:nvSpPr>
        <p:spPr>
          <a:xfrm>
            <a:off x="4766212"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3</a:t>
            </a:r>
          </a:p>
        </p:txBody>
      </p:sp>
      <p:sp>
        <p:nvSpPr>
          <p:cNvPr id="56" name="WEEK 4">
            <a:extLst>
              <a:ext uri="{FF2B5EF4-FFF2-40B4-BE49-F238E27FC236}">
                <a16:creationId xmlns:a16="http://schemas.microsoft.com/office/drawing/2014/main" id="{9E3FC8DF-6A7C-9149-BE8F-380A06B7AFF0}"/>
              </a:ext>
            </a:extLst>
          </p:cNvPr>
          <p:cNvSpPr txBox="1"/>
          <p:nvPr/>
        </p:nvSpPr>
        <p:spPr>
          <a:xfrm>
            <a:off x="5892282"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4</a:t>
            </a:r>
          </a:p>
        </p:txBody>
      </p:sp>
      <p:sp>
        <p:nvSpPr>
          <p:cNvPr id="57" name="WEEK 5">
            <a:extLst>
              <a:ext uri="{FF2B5EF4-FFF2-40B4-BE49-F238E27FC236}">
                <a16:creationId xmlns:a16="http://schemas.microsoft.com/office/drawing/2014/main" id="{43C1F99A-E1FC-7345-9713-A8372BFDAF07}"/>
              </a:ext>
            </a:extLst>
          </p:cNvPr>
          <p:cNvSpPr txBox="1"/>
          <p:nvPr/>
        </p:nvSpPr>
        <p:spPr>
          <a:xfrm>
            <a:off x="7018348"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5</a:t>
            </a:r>
          </a:p>
        </p:txBody>
      </p:sp>
      <p:sp>
        <p:nvSpPr>
          <p:cNvPr id="58" name="WEEK 6">
            <a:extLst>
              <a:ext uri="{FF2B5EF4-FFF2-40B4-BE49-F238E27FC236}">
                <a16:creationId xmlns:a16="http://schemas.microsoft.com/office/drawing/2014/main" id="{59221CC1-49B1-274A-9F54-576DF0845881}"/>
              </a:ext>
            </a:extLst>
          </p:cNvPr>
          <p:cNvSpPr txBox="1"/>
          <p:nvPr/>
        </p:nvSpPr>
        <p:spPr>
          <a:xfrm>
            <a:off x="8144414"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6</a:t>
            </a:r>
          </a:p>
        </p:txBody>
      </p:sp>
      <p:sp>
        <p:nvSpPr>
          <p:cNvPr id="59" name="WEEK 7">
            <a:extLst>
              <a:ext uri="{FF2B5EF4-FFF2-40B4-BE49-F238E27FC236}">
                <a16:creationId xmlns:a16="http://schemas.microsoft.com/office/drawing/2014/main" id="{ADAA84D3-010F-0744-8B6F-46C32B85DF8B}"/>
              </a:ext>
            </a:extLst>
          </p:cNvPr>
          <p:cNvSpPr txBox="1"/>
          <p:nvPr/>
        </p:nvSpPr>
        <p:spPr>
          <a:xfrm>
            <a:off x="9270480"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7</a:t>
            </a:r>
          </a:p>
        </p:txBody>
      </p:sp>
      <p:sp>
        <p:nvSpPr>
          <p:cNvPr id="60" name="WEEK 8">
            <a:extLst>
              <a:ext uri="{FF2B5EF4-FFF2-40B4-BE49-F238E27FC236}">
                <a16:creationId xmlns:a16="http://schemas.microsoft.com/office/drawing/2014/main" id="{6CFC85BB-2A6D-474C-93CB-EAE40A135BC4}"/>
              </a:ext>
            </a:extLst>
          </p:cNvPr>
          <p:cNvSpPr txBox="1"/>
          <p:nvPr/>
        </p:nvSpPr>
        <p:spPr>
          <a:xfrm>
            <a:off x="10396547"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8</a:t>
            </a:r>
          </a:p>
        </p:txBody>
      </p:sp>
      <p:sp>
        <p:nvSpPr>
          <p:cNvPr id="61" name="Rectangle">
            <a:extLst>
              <a:ext uri="{FF2B5EF4-FFF2-40B4-BE49-F238E27FC236}">
                <a16:creationId xmlns:a16="http://schemas.microsoft.com/office/drawing/2014/main" id="{FE90E610-5346-6D47-A59A-EA81959EE0AC}"/>
              </a:ext>
            </a:extLst>
          </p:cNvPr>
          <p:cNvSpPr/>
          <p:nvPr/>
        </p:nvSpPr>
        <p:spPr>
          <a:xfrm>
            <a:off x="2497192" y="2850559"/>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2" name="Rectangle">
            <a:extLst>
              <a:ext uri="{FF2B5EF4-FFF2-40B4-BE49-F238E27FC236}">
                <a16:creationId xmlns:a16="http://schemas.microsoft.com/office/drawing/2014/main" id="{36CE2FFE-8BE4-F146-9142-FD6108B9B5AA}"/>
              </a:ext>
            </a:extLst>
          </p:cNvPr>
          <p:cNvSpPr/>
          <p:nvPr/>
        </p:nvSpPr>
        <p:spPr>
          <a:xfrm>
            <a:off x="3630055" y="2850559"/>
            <a:ext cx="22606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63" name="Rectangle">
            <a:extLst>
              <a:ext uri="{FF2B5EF4-FFF2-40B4-BE49-F238E27FC236}">
                <a16:creationId xmlns:a16="http://schemas.microsoft.com/office/drawing/2014/main" id="{7AF7C98E-D24C-5844-BE01-E3D030EBF734}"/>
              </a:ext>
            </a:extLst>
          </p:cNvPr>
          <p:cNvSpPr/>
          <p:nvPr/>
        </p:nvSpPr>
        <p:spPr>
          <a:xfrm>
            <a:off x="2497192" y="3189476"/>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4" name="Rectangle">
            <a:extLst>
              <a:ext uri="{FF2B5EF4-FFF2-40B4-BE49-F238E27FC236}">
                <a16:creationId xmlns:a16="http://schemas.microsoft.com/office/drawing/2014/main" id="{A03FC76D-5A4A-B840-8DD7-DF2F9AB69DE0}"/>
              </a:ext>
            </a:extLst>
          </p:cNvPr>
          <p:cNvSpPr/>
          <p:nvPr/>
        </p:nvSpPr>
        <p:spPr>
          <a:xfrm>
            <a:off x="3630055" y="3189476"/>
            <a:ext cx="22606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65" name="Rectangle">
            <a:extLst>
              <a:ext uri="{FF2B5EF4-FFF2-40B4-BE49-F238E27FC236}">
                <a16:creationId xmlns:a16="http://schemas.microsoft.com/office/drawing/2014/main" id="{C85EC5EC-5E7B-3940-8BAA-E93FBD9D9C07}"/>
              </a:ext>
            </a:extLst>
          </p:cNvPr>
          <p:cNvSpPr/>
          <p:nvPr/>
        </p:nvSpPr>
        <p:spPr>
          <a:xfrm>
            <a:off x="2497192" y="3528393"/>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6" name="Rectangle">
            <a:extLst>
              <a:ext uri="{FF2B5EF4-FFF2-40B4-BE49-F238E27FC236}">
                <a16:creationId xmlns:a16="http://schemas.microsoft.com/office/drawing/2014/main" id="{EE42EB14-55D4-5E45-92D8-809651DA2193}"/>
              </a:ext>
            </a:extLst>
          </p:cNvPr>
          <p:cNvSpPr/>
          <p:nvPr/>
        </p:nvSpPr>
        <p:spPr>
          <a:xfrm>
            <a:off x="4749334" y="3528393"/>
            <a:ext cx="22606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67" name="Rectangle">
            <a:extLst>
              <a:ext uri="{FF2B5EF4-FFF2-40B4-BE49-F238E27FC236}">
                <a16:creationId xmlns:a16="http://schemas.microsoft.com/office/drawing/2014/main" id="{FEB2931C-8E8B-6A4D-89BC-B2EAE82E429F}"/>
              </a:ext>
            </a:extLst>
          </p:cNvPr>
          <p:cNvSpPr/>
          <p:nvPr/>
        </p:nvSpPr>
        <p:spPr>
          <a:xfrm>
            <a:off x="2497192" y="3867310"/>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8" name="Rectangle">
            <a:extLst>
              <a:ext uri="{FF2B5EF4-FFF2-40B4-BE49-F238E27FC236}">
                <a16:creationId xmlns:a16="http://schemas.microsoft.com/office/drawing/2014/main" id="{4419F617-245A-6345-9AE2-69C5FD2D6152}"/>
              </a:ext>
            </a:extLst>
          </p:cNvPr>
          <p:cNvSpPr/>
          <p:nvPr/>
        </p:nvSpPr>
        <p:spPr>
          <a:xfrm>
            <a:off x="2497192" y="4206227"/>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9" name="Rectangle">
            <a:extLst>
              <a:ext uri="{FF2B5EF4-FFF2-40B4-BE49-F238E27FC236}">
                <a16:creationId xmlns:a16="http://schemas.microsoft.com/office/drawing/2014/main" id="{03352F0A-1CB1-A344-A572-C40537A95C44}"/>
              </a:ext>
            </a:extLst>
          </p:cNvPr>
          <p:cNvSpPr/>
          <p:nvPr/>
        </p:nvSpPr>
        <p:spPr>
          <a:xfrm>
            <a:off x="5882339" y="4206227"/>
            <a:ext cx="33782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70" name="Rectangle">
            <a:extLst>
              <a:ext uri="{FF2B5EF4-FFF2-40B4-BE49-F238E27FC236}">
                <a16:creationId xmlns:a16="http://schemas.microsoft.com/office/drawing/2014/main" id="{0C12546D-75F1-F04E-8490-3416F12E2719}"/>
              </a:ext>
            </a:extLst>
          </p:cNvPr>
          <p:cNvSpPr/>
          <p:nvPr/>
        </p:nvSpPr>
        <p:spPr>
          <a:xfrm>
            <a:off x="2497192" y="4545143"/>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1" name="Rectangle">
            <a:extLst>
              <a:ext uri="{FF2B5EF4-FFF2-40B4-BE49-F238E27FC236}">
                <a16:creationId xmlns:a16="http://schemas.microsoft.com/office/drawing/2014/main" id="{7A0EE74E-A60A-834F-8F5B-3CA5D24A6327}"/>
              </a:ext>
            </a:extLst>
          </p:cNvPr>
          <p:cNvSpPr/>
          <p:nvPr/>
        </p:nvSpPr>
        <p:spPr>
          <a:xfrm>
            <a:off x="5882339" y="4545143"/>
            <a:ext cx="5610535"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72" name="Rectangle">
            <a:extLst>
              <a:ext uri="{FF2B5EF4-FFF2-40B4-BE49-F238E27FC236}">
                <a16:creationId xmlns:a16="http://schemas.microsoft.com/office/drawing/2014/main" id="{EAC7C7D3-3595-B141-A65D-D9BD39AF7000}"/>
              </a:ext>
            </a:extLst>
          </p:cNvPr>
          <p:cNvSpPr/>
          <p:nvPr/>
        </p:nvSpPr>
        <p:spPr>
          <a:xfrm>
            <a:off x="2497192" y="4884061"/>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3" name="Rectangle">
            <a:extLst>
              <a:ext uri="{FF2B5EF4-FFF2-40B4-BE49-F238E27FC236}">
                <a16:creationId xmlns:a16="http://schemas.microsoft.com/office/drawing/2014/main" id="{25C9453C-50DE-4245-8DC7-3B814390AB72}"/>
              </a:ext>
            </a:extLst>
          </p:cNvPr>
          <p:cNvSpPr/>
          <p:nvPr/>
        </p:nvSpPr>
        <p:spPr>
          <a:xfrm>
            <a:off x="7007734" y="4884061"/>
            <a:ext cx="4485138"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74" name="Rectangle">
            <a:extLst>
              <a:ext uri="{FF2B5EF4-FFF2-40B4-BE49-F238E27FC236}">
                <a16:creationId xmlns:a16="http://schemas.microsoft.com/office/drawing/2014/main" id="{365F88E1-5D97-1E4B-B098-1A5D579CBDA9}"/>
              </a:ext>
            </a:extLst>
          </p:cNvPr>
          <p:cNvSpPr/>
          <p:nvPr/>
        </p:nvSpPr>
        <p:spPr>
          <a:xfrm>
            <a:off x="2497192" y="5222978"/>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5" name="Rectangle">
            <a:extLst>
              <a:ext uri="{FF2B5EF4-FFF2-40B4-BE49-F238E27FC236}">
                <a16:creationId xmlns:a16="http://schemas.microsoft.com/office/drawing/2014/main" id="{30764BB5-A7F7-484F-BE3D-CCF44705BA89}"/>
              </a:ext>
            </a:extLst>
          </p:cNvPr>
          <p:cNvSpPr/>
          <p:nvPr/>
        </p:nvSpPr>
        <p:spPr>
          <a:xfrm>
            <a:off x="8132383" y="5222978"/>
            <a:ext cx="33655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76" name="Rectangle">
            <a:extLst>
              <a:ext uri="{FF2B5EF4-FFF2-40B4-BE49-F238E27FC236}">
                <a16:creationId xmlns:a16="http://schemas.microsoft.com/office/drawing/2014/main" id="{8849601A-F2BE-1C4B-BAED-6F286FEE8637}"/>
              </a:ext>
            </a:extLst>
          </p:cNvPr>
          <p:cNvSpPr/>
          <p:nvPr/>
        </p:nvSpPr>
        <p:spPr>
          <a:xfrm>
            <a:off x="2497192" y="5561895"/>
            <a:ext cx="9004301" cy="70068"/>
          </a:xfrm>
          <a:prstGeom prst="rect">
            <a:avLst/>
          </a:prstGeom>
          <a:solidFill>
            <a:schemeClr val="tx2">
              <a:lumMod val="50000"/>
            </a:schemeClr>
          </a:solidFill>
          <a:ln w="12700">
            <a:miter lim="400000"/>
          </a:ln>
        </p:spPr>
        <p:txBody>
          <a:bodyPr lIns="162559" tIns="162559" rIns="162559" bIns="162559" anchor="ctr"/>
          <a:lstStyle/>
          <a:p>
            <a:pPr>
              <a:defRPr sz="2600"/>
            </a:pPr>
            <a:endParaRPr sz="3467">
              <a:solidFill>
                <a:schemeClr val="bg1"/>
              </a:solidFill>
            </a:endParaRPr>
          </a:p>
        </p:txBody>
      </p:sp>
      <p:sp>
        <p:nvSpPr>
          <p:cNvPr id="77" name="Rectangle">
            <a:extLst>
              <a:ext uri="{FF2B5EF4-FFF2-40B4-BE49-F238E27FC236}">
                <a16:creationId xmlns:a16="http://schemas.microsoft.com/office/drawing/2014/main" id="{0C3BD2CE-7463-5546-80D0-78906636756E}"/>
              </a:ext>
            </a:extLst>
          </p:cNvPr>
          <p:cNvSpPr/>
          <p:nvPr/>
        </p:nvSpPr>
        <p:spPr>
          <a:xfrm>
            <a:off x="8132383" y="5561895"/>
            <a:ext cx="3365501" cy="70068"/>
          </a:xfrm>
          <a:prstGeom prst="rect">
            <a:avLst/>
          </a:prstGeom>
          <a:solidFill>
            <a:schemeClr val="accent6"/>
          </a:solidFill>
          <a:ln w="12700">
            <a:miter lim="400000"/>
          </a:ln>
        </p:spPr>
        <p:txBody>
          <a:bodyPr lIns="162559" tIns="162559" rIns="162559" bIns="162559" anchor="ctr"/>
          <a:lstStyle/>
          <a:p>
            <a:pPr>
              <a:defRPr sz="2600"/>
            </a:pPr>
            <a:endParaRPr sz="3467">
              <a:solidFill>
                <a:schemeClr val="bg1"/>
              </a:solidFill>
            </a:endParaRPr>
          </a:p>
        </p:txBody>
      </p:sp>
      <p:sp>
        <p:nvSpPr>
          <p:cNvPr id="78" name="Rectangle">
            <a:extLst>
              <a:ext uri="{FF2B5EF4-FFF2-40B4-BE49-F238E27FC236}">
                <a16:creationId xmlns:a16="http://schemas.microsoft.com/office/drawing/2014/main" id="{300A871C-AEDD-674D-B784-8FE7C6C16ECA}"/>
              </a:ext>
            </a:extLst>
          </p:cNvPr>
          <p:cNvSpPr/>
          <p:nvPr/>
        </p:nvSpPr>
        <p:spPr>
          <a:xfrm>
            <a:off x="4749332" y="3867310"/>
            <a:ext cx="4491406"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79" name="WEEK 1">
            <a:extLst>
              <a:ext uri="{FF2B5EF4-FFF2-40B4-BE49-F238E27FC236}">
                <a16:creationId xmlns:a16="http://schemas.microsoft.com/office/drawing/2014/main" id="{EA0EC7EC-EDD3-F545-B9BF-E9D510B9CE05}"/>
              </a:ext>
            </a:extLst>
          </p:cNvPr>
          <p:cNvSpPr txBox="1"/>
          <p:nvPr/>
        </p:nvSpPr>
        <p:spPr>
          <a:xfrm>
            <a:off x="949259" y="2391790"/>
            <a:ext cx="1326264" cy="3675491"/>
          </a:xfrm>
          <a:prstGeom prst="rect">
            <a:avLst/>
          </a:prstGeom>
          <a:ln w="12700">
            <a:miter lim="400000"/>
          </a:ln>
          <a:extLst>
            <a:ext uri="{C572A759-6A51-4108-AA02-DFA0A04FC94B}">
              <ma14:wrappingTextBoxFlag xmlns:ma14="http://schemas.microsoft.com/office/mac/drawingml/2011/main" xmlns="" val="1"/>
            </a:ext>
          </a:extLst>
        </p:spPr>
        <p:txBody>
          <a:bodyPr wrap="square"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pPr algn="r">
              <a:lnSpc>
                <a:spcPct val="167000"/>
              </a:lnSpc>
            </a:pPr>
            <a:r>
              <a:rPr lang="en-US" sz="667" b="1">
                <a:solidFill>
                  <a:schemeClr val="bg1"/>
                </a:solidFill>
                <a:latin typeface="Slalom Sans Bold" pitchFamily="2" charset="0"/>
                <a:ea typeface="MarkOT-Bold" charset="0"/>
                <a:cs typeface="MarkOT-Bold" charset="0"/>
              </a:rPr>
              <a:t>OPPORTUNITY DEFINITION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AUDIENCE RESEARCH</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COMPETITIVE AUDIT</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USER JOURNEY</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INTERACTIVE PROTOTYPE</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USER VALIDATION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TECHNICAL PLAN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ROADMAP TO BUILD</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UNDERSTAND ROI</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COMMUNICATION DECK</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endParaRPr sz="667" b="1">
              <a:solidFill>
                <a:schemeClr val="bg1"/>
              </a:solidFill>
              <a:latin typeface="Slalom Sans Bold" pitchFamily="2" charset="0"/>
              <a:ea typeface="MarkOT-Bold" charset="0"/>
              <a:cs typeface="MarkOT-Bold" charset="0"/>
            </a:endParaRPr>
          </a:p>
        </p:txBody>
      </p:sp>
      <p:sp>
        <p:nvSpPr>
          <p:cNvPr id="80" name="WEEK 1">
            <a:extLst>
              <a:ext uri="{FF2B5EF4-FFF2-40B4-BE49-F238E27FC236}">
                <a16:creationId xmlns:a16="http://schemas.microsoft.com/office/drawing/2014/main" id="{D010633D-343F-E349-A68A-7FBAB2A1CF68}"/>
              </a:ext>
            </a:extLst>
          </p:cNvPr>
          <p:cNvSpPr txBox="1"/>
          <p:nvPr/>
        </p:nvSpPr>
        <p:spPr>
          <a:xfrm rot="16200000">
            <a:off x="226870" y="2799979"/>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ANALYZE</a:t>
            </a:r>
            <a:endParaRPr sz="667" b="1">
              <a:solidFill>
                <a:schemeClr val="bg1"/>
              </a:solidFill>
              <a:latin typeface="Slalom Sans Bold" pitchFamily="2" charset="0"/>
              <a:ea typeface="MarkOT-Bold" charset="0"/>
              <a:cs typeface="MarkOT-Bold" charset="0"/>
            </a:endParaRPr>
          </a:p>
        </p:txBody>
      </p:sp>
      <p:sp>
        <p:nvSpPr>
          <p:cNvPr id="81" name="Line">
            <a:extLst>
              <a:ext uri="{FF2B5EF4-FFF2-40B4-BE49-F238E27FC236}">
                <a16:creationId xmlns:a16="http://schemas.microsoft.com/office/drawing/2014/main" id="{7E0C3380-96E4-0543-B005-315F82FB4368}"/>
              </a:ext>
            </a:extLst>
          </p:cNvPr>
          <p:cNvSpPr/>
          <p:nvPr/>
        </p:nvSpPr>
        <p:spPr>
          <a:xfrm flipV="1">
            <a:off x="894538" y="2417249"/>
            <a:ext cx="0" cy="915629"/>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2" name="Line">
            <a:extLst>
              <a:ext uri="{FF2B5EF4-FFF2-40B4-BE49-F238E27FC236}">
                <a16:creationId xmlns:a16="http://schemas.microsoft.com/office/drawing/2014/main" id="{5C02263A-2C72-7347-AE07-D6EAF6588573}"/>
              </a:ext>
            </a:extLst>
          </p:cNvPr>
          <p:cNvSpPr/>
          <p:nvPr/>
        </p:nvSpPr>
        <p:spPr>
          <a:xfrm flipV="1">
            <a:off x="894538" y="3433763"/>
            <a:ext cx="0" cy="1267961"/>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3" name="WEEK 1">
            <a:extLst>
              <a:ext uri="{FF2B5EF4-FFF2-40B4-BE49-F238E27FC236}">
                <a16:creationId xmlns:a16="http://schemas.microsoft.com/office/drawing/2014/main" id="{7886256B-D0FF-4D46-B60E-3FEF26BEA609}"/>
              </a:ext>
            </a:extLst>
          </p:cNvPr>
          <p:cNvSpPr txBox="1"/>
          <p:nvPr/>
        </p:nvSpPr>
        <p:spPr>
          <a:xfrm rot="16200000">
            <a:off x="50707" y="3992659"/>
            <a:ext cx="1267960"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CREATE</a:t>
            </a:r>
            <a:endParaRPr sz="667" b="1">
              <a:solidFill>
                <a:schemeClr val="bg1"/>
              </a:solidFill>
              <a:latin typeface="Slalom Sans Bold" pitchFamily="2" charset="0"/>
              <a:ea typeface="MarkOT-Bold" charset="0"/>
              <a:cs typeface="MarkOT-Bold" charset="0"/>
            </a:endParaRPr>
          </a:p>
        </p:txBody>
      </p:sp>
      <p:sp>
        <p:nvSpPr>
          <p:cNvPr id="84" name="Line">
            <a:extLst>
              <a:ext uri="{FF2B5EF4-FFF2-40B4-BE49-F238E27FC236}">
                <a16:creationId xmlns:a16="http://schemas.microsoft.com/office/drawing/2014/main" id="{04075C79-20DB-6C42-9148-D024A541CEB0}"/>
              </a:ext>
            </a:extLst>
          </p:cNvPr>
          <p:cNvSpPr/>
          <p:nvPr/>
        </p:nvSpPr>
        <p:spPr>
          <a:xfrm flipV="1">
            <a:off x="894538" y="4790215"/>
            <a:ext cx="0" cy="915629"/>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5" name="WEEK 1">
            <a:extLst>
              <a:ext uri="{FF2B5EF4-FFF2-40B4-BE49-F238E27FC236}">
                <a16:creationId xmlns:a16="http://schemas.microsoft.com/office/drawing/2014/main" id="{77E4AC40-1FB0-3741-A4BF-911BFA11BBDD}"/>
              </a:ext>
            </a:extLst>
          </p:cNvPr>
          <p:cNvSpPr txBox="1"/>
          <p:nvPr/>
        </p:nvSpPr>
        <p:spPr>
          <a:xfrm rot="16200000">
            <a:off x="226870" y="5172946"/>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ACCELERATE</a:t>
            </a:r>
            <a:endParaRPr sz="667" b="1">
              <a:solidFill>
                <a:schemeClr val="bg1"/>
              </a:solidFill>
              <a:latin typeface="Slalom Sans Bold" pitchFamily="2" charset="0"/>
              <a:ea typeface="MarkOT-Bold" charset="0"/>
              <a:cs typeface="MarkOT-Bold" charset="0"/>
            </a:endParaRPr>
          </a:p>
        </p:txBody>
      </p:sp>
      <p:sp>
        <p:nvSpPr>
          <p:cNvPr id="2" name="TextBox 1">
            <a:extLst>
              <a:ext uri="{FF2B5EF4-FFF2-40B4-BE49-F238E27FC236}">
                <a16:creationId xmlns:a16="http://schemas.microsoft.com/office/drawing/2014/main" id="{5BE3C23F-0D31-644A-85B2-770B149AE837}"/>
              </a:ext>
            </a:extLst>
          </p:cNvPr>
          <p:cNvSpPr txBox="1"/>
          <p:nvPr/>
        </p:nvSpPr>
        <p:spPr>
          <a:xfrm>
            <a:off x="10538847" y="5439905"/>
            <a:ext cx="0" cy="0"/>
          </a:xfrm>
          <a:prstGeom prst="rect">
            <a:avLst/>
          </a:prstGeom>
          <a:noFill/>
        </p:spPr>
        <p:txBody>
          <a:bodyPr wrap="none" lIns="0" rtlCol="0">
            <a:noAutofit/>
          </a:bodyPr>
          <a:lstStyle/>
          <a:p>
            <a:endParaRPr lang="en-US" sz="1600" err="1">
              <a:solidFill>
                <a:schemeClr val="bg1"/>
              </a:solidFill>
              <a:latin typeface="Slalom Sans Light" panose="00000400000000000000" pitchFamily="50" charset="0"/>
            </a:endParaRPr>
          </a:p>
        </p:txBody>
      </p:sp>
      <p:sp>
        <p:nvSpPr>
          <p:cNvPr id="5" name="TextBox 4">
            <a:extLst>
              <a:ext uri="{FF2B5EF4-FFF2-40B4-BE49-F238E27FC236}">
                <a16:creationId xmlns:a16="http://schemas.microsoft.com/office/drawing/2014/main" id="{EC556492-9203-A544-9668-AD4EEF9A2502}"/>
              </a:ext>
            </a:extLst>
          </p:cNvPr>
          <p:cNvSpPr txBox="1"/>
          <p:nvPr/>
        </p:nvSpPr>
        <p:spPr>
          <a:xfrm>
            <a:off x="991892" y="-201478"/>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Tree>
    <p:extLst>
      <p:ext uri="{BB962C8B-B14F-4D97-AF65-F5344CB8AC3E}">
        <p14:creationId xmlns:p14="http://schemas.microsoft.com/office/powerpoint/2010/main" val="133857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19132852-0329-C14C-9BDF-66614D469E02}"/>
              </a:ext>
            </a:extLst>
          </p:cNvPr>
          <p:cNvGraphicFramePr>
            <a:graphicFrameLocks noGrp="1"/>
          </p:cNvGraphicFramePr>
          <p:nvPr/>
        </p:nvGraphicFramePr>
        <p:xfrm>
          <a:off x="601740" y="3170772"/>
          <a:ext cx="10671881" cy="2440430"/>
        </p:xfrm>
        <a:graphic>
          <a:graphicData uri="http://schemas.openxmlformats.org/drawingml/2006/table">
            <a:tbl>
              <a:tblPr firstRow="1" firstCol="1" bandRow="1">
                <a:tableStyleId>{2D5ABB26-0587-4C30-8999-92F81FD0307C}</a:tableStyleId>
              </a:tblPr>
              <a:tblGrid>
                <a:gridCol w="1423337">
                  <a:extLst>
                    <a:ext uri="{9D8B030D-6E8A-4147-A177-3AD203B41FA5}">
                      <a16:colId xmlns:a16="http://schemas.microsoft.com/office/drawing/2014/main" val="40704954"/>
                    </a:ext>
                  </a:extLst>
                </a:gridCol>
                <a:gridCol w="1027616">
                  <a:extLst>
                    <a:ext uri="{9D8B030D-6E8A-4147-A177-3AD203B41FA5}">
                      <a16:colId xmlns:a16="http://schemas.microsoft.com/office/drawing/2014/main" val="2909467779"/>
                    </a:ext>
                  </a:extLst>
                </a:gridCol>
                <a:gridCol w="1027616">
                  <a:extLst>
                    <a:ext uri="{9D8B030D-6E8A-4147-A177-3AD203B41FA5}">
                      <a16:colId xmlns:a16="http://schemas.microsoft.com/office/drawing/2014/main" val="837510412"/>
                    </a:ext>
                  </a:extLst>
                </a:gridCol>
                <a:gridCol w="1027616">
                  <a:extLst>
                    <a:ext uri="{9D8B030D-6E8A-4147-A177-3AD203B41FA5}">
                      <a16:colId xmlns:a16="http://schemas.microsoft.com/office/drawing/2014/main" val="3873263981"/>
                    </a:ext>
                  </a:extLst>
                </a:gridCol>
                <a:gridCol w="1027616">
                  <a:extLst>
                    <a:ext uri="{9D8B030D-6E8A-4147-A177-3AD203B41FA5}">
                      <a16:colId xmlns:a16="http://schemas.microsoft.com/office/drawing/2014/main" val="1206161474"/>
                    </a:ext>
                  </a:extLst>
                </a:gridCol>
                <a:gridCol w="1027616">
                  <a:extLst>
                    <a:ext uri="{9D8B030D-6E8A-4147-A177-3AD203B41FA5}">
                      <a16:colId xmlns:a16="http://schemas.microsoft.com/office/drawing/2014/main" val="689879917"/>
                    </a:ext>
                  </a:extLst>
                </a:gridCol>
                <a:gridCol w="1027616">
                  <a:extLst>
                    <a:ext uri="{9D8B030D-6E8A-4147-A177-3AD203B41FA5}">
                      <a16:colId xmlns:a16="http://schemas.microsoft.com/office/drawing/2014/main" val="267668279"/>
                    </a:ext>
                  </a:extLst>
                </a:gridCol>
                <a:gridCol w="1027616">
                  <a:extLst>
                    <a:ext uri="{9D8B030D-6E8A-4147-A177-3AD203B41FA5}">
                      <a16:colId xmlns:a16="http://schemas.microsoft.com/office/drawing/2014/main" val="1703641306"/>
                    </a:ext>
                  </a:extLst>
                </a:gridCol>
                <a:gridCol w="1027616">
                  <a:extLst>
                    <a:ext uri="{9D8B030D-6E8A-4147-A177-3AD203B41FA5}">
                      <a16:colId xmlns:a16="http://schemas.microsoft.com/office/drawing/2014/main" val="4251093760"/>
                    </a:ext>
                  </a:extLst>
                </a:gridCol>
                <a:gridCol w="1027616">
                  <a:extLst>
                    <a:ext uri="{9D8B030D-6E8A-4147-A177-3AD203B41FA5}">
                      <a16:colId xmlns:a16="http://schemas.microsoft.com/office/drawing/2014/main" val="4253456005"/>
                    </a:ext>
                  </a:extLst>
                </a:gridCol>
              </a:tblGrid>
              <a:tr h="292681">
                <a:tc>
                  <a:txBody>
                    <a:bodyPr/>
                    <a:lstStyle/>
                    <a:p>
                      <a:pPr algn="ctr"/>
                      <a:r>
                        <a:rPr lang="en-US" sz="1000" b="1" i="0">
                          <a:solidFill>
                            <a:schemeClr val="tx1"/>
                          </a:solidFill>
                          <a:latin typeface="Slalom Sans Bold" pitchFamily="2" charset="0"/>
                        </a:rPr>
                        <a:t>Phase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2">
                  <a:txBody>
                    <a:bodyPr/>
                    <a:lstStyle/>
                    <a:p>
                      <a:pPr algn="ctr"/>
                      <a:r>
                        <a:rPr lang="en-US" sz="1000" b="1" i="0">
                          <a:solidFill>
                            <a:schemeClr val="tx1"/>
                          </a:solidFill>
                          <a:latin typeface="Slalom Sans Bold" pitchFamily="2" charset="0"/>
                        </a:rPr>
                        <a:t>Discovery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4">
                  <a:txBody>
                    <a:bodyPr/>
                    <a:lstStyle/>
                    <a:p>
                      <a:pPr algn="ctr"/>
                      <a:r>
                        <a:rPr lang="en-US" sz="1000" b="1" i="0">
                          <a:solidFill>
                            <a:schemeClr val="tx1"/>
                          </a:solidFill>
                          <a:latin typeface="Slalom Sans Bold" pitchFamily="2" charset="0"/>
                        </a:rPr>
                        <a:t>Build: Pre-MVP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3">
                  <a:txBody>
                    <a:bodyPr/>
                    <a:lstStyle/>
                    <a:p>
                      <a:pPr algn="ctr"/>
                      <a:r>
                        <a:rPr lang="en-US" sz="1000" b="1" i="0">
                          <a:solidFill>
                            <a:schemeClr val="tx1"/>
                          </a:solidFill>
                          <a:latin typeface="Slalom Sans Bold" pitchFamily="2" charset="0"/>
                        </a:rPr>
                        <a:t>Build: Post-MVP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063193114"/>
                  </a:ext>
                </a:extLst>
              </a:tr>
              <a:tr h="292681">
                <a:tc>
                  <a:txBody>
                    <a:bodyPr/>
                    <a:lstStyle/>
                    <a:p>
                      <a:pPr algn="ctr"/>
                      <a:r>
                        <a:rPr lang="en-US" sz="1000" b="0" i="0">
                          <a:solidFill>
                            <a:schemeClr val="tx1"/>
                          </a:solidFill>
                          <a:latin typeface="Slalom Sans" pitchFamily="2" charset="0"/>
                        </a:rPr>
                        <a:t>Month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28836168"/>
                  </a:ext>
                </a:extLst>
              </a:tr>
              <a:tr h="463767">
                <a:tc>
                  <a:txBody>
                    <a:bodyPr/>
                    <a:lstStyle/>
                    <a:p>
                      <a:pPr algn="ctr"/>
                      <a:r>
                        <a:rPr lang="en-US" sz="1000" b="0" i="0">
                          <a:solidFill>
                            <a:schemeClr val="tx1"/>
                          </a:solidFill>
                          <a:latin typeface="Slalom Sans" pitchFamily="2" charset="0"/>
                        </a:rPr>
                        <a:t>Core Team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4443366"/>
                  </a:ext>
                </a:extLst>
              </a:tr>
              <a:tr h="463767">
                <a:tc>
                  <a:txBody>
                    <a:bodyPr/>
                    <a:lstStyle/>
                    <a:p>
                      <a:pPr algn="ctr"/>
                      <a:r>
                        <a:rPr lang="en-US" sz="1000" b="0" i="0">
                          <a:solidFill>
                            <a:schemeClr val="tx1"/>
                          </a:solidFill>
                          <a:latin typeface="Slalom Sans" pitchFamily="2" charset="0"/>
                        </a:rPr>
                        <a:t>Pod 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19682927"/>
                  </a:ext>
                </a:extLst>
              </a:tr>
              <a:tr h="463767">
                <a:tc>
                  <a:txBody>
                    <a:bodyPr/>
                    <a:lstStyle/>
                    <a:p>
                      <a:pPr algn="ctr"/>
                      <a:r>
                        <a:rPr lang="en-US" sz="1000" b="0" i="0">
                          <a:solidFill>
                            <a:schemeClr val="tx1"/>
                          </a:solidFill>
                          <a:latin typeface="Slalom Sans" pitchFamily="2" charset="0"/>
                        </a:rPr>
                        <a:t>Pod B</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22529203"/>
                  </a:ext>
                </a:extLst>
              </a:tr>
              <a:tr h="463767">
                <a:tc>
                  <a:txBody>
                    <a:bodyPr/>
                    <a:lstStyle/>
                    <a:p>
                      <a:pPr algn="ctr"/>
                      <a:r>
                        <a:rPr lang="en-US" sz="1000" b="0" i="0">
                          <a:solidFill>
                            <a:schemeClr val="tx1"/>
                          </a:solidFill>
                          <a:latin typeface="Slalom Sans" pitchFamily="2" charset="0"/>
                        </a:rPr>
                        <a:t>Pod 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86575039"/>
                  </a:ext>
                </a:extLst>
              </a:tr>
            </a:tbl>
          </a:graphicData>
        </a:graphic>
      </p:graphicFrame>
      <p:grpSp>
        <p:nvGrpSpPr>
          <p:cNvPr id="30" name="Group 29">
            <a:extLst>
              <a:ext uri="{FF2B5EF4-FFF2-40B4-BE49-F238E27FC236}">
                <a16:creationId xmlns:a16="http://schemas.microsoft.com/office/drawing/2014/main" id="{B5EEF22B-DB3C-C54D-9BDB-BD4486306E5F}"/>
              </a:ext>
            </a:extLst>
          </p:cNvPr>
          <p:cNvGrpSpPr/>
          <p:nvPr/>
        </p:nvGrpSpPr>
        <p:grpSpPr>
          <a:xfrm>
            <a:off x="8863578" y="2630672"/>
            <a:ext cx="696023" cy="3171152"/>
            <a:chOff x="8894300" y="2403856"/>
            <a:chExt cx="696023" cy="3171152"/>
          </a:xfrm>
        </p:grpSpPr>
        <p:cxnSp>
          <p:nvCxnSpPr>
            <p:cNvPr id="31" name="Straight Connector 30">
              <a:extLst>
                <a:ext uri="{FF2B5EF4-FFF2-40B4-BE49-F238E27FC236}">
                  <a16:creationId xmlns:a16="http://schemas.microsoft.com/office/drawing/2014/main" id="{9117D1F2-6CBE-0046-A472-BFC1219226B5}"/>
                </a:ext>
              </a:extLst>
            </p:cNvPr>
            <p:cNvCxnSpPr>
              <a:cxnSpLocks/>
            </p:cNvCxnSpPr>
            <p:nvPr/>
          </p:nvCxnSpPr>
          <p:spPr>
            <a:xfrm>
              <a:off x="9242313"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98466D7-90AD-684C-B86A-AE3424FFCCED}"/>
                </a:ext>
              </a:extLst>
            </p:cNvPr>
            <p:cNvSpPr/>
            <p:nvPr/>
          </p:nvSpPr>
          <p:spPr>
            <a:xfrm>
              <a:off x="8894300" y="2403856"/>
              <a:ext cx="696023" cy="246221"/>
            </a:xfrm>
            <a:prstGeom prst="rect">
              <a:avLst/>
            </a:prstGeom>
          </p:spPr>
          <p:txBody>
            <a:bodyPr wrap="none">
              <a:spAutoFit/>
            </a:bodyPr>
            <a:lstStyle/>
            <a:p>
              <a:pPr lvl="0" algn="ctr" defTabSz="914400">
                <a:defRPr/>
              </a:pPr>
              <a:r>
                <a:rPr lang="en-GB" sz="1000" dirty="0">
                  <a:solidFill>
                    <a:prstClr val="black"/>
                  </a:solidFill>
                  <a:latin typeface="Slalom Sans" pitchFamily="2" charset="0"/>
                  <a:ea typeface="ＭＳ Ｐゴシック" pitchFamily="34" charset="-128"/>
                  <a:cs typeface="Arial" pitchFamily="34" charset="0"/>
                </a:rPr>
                <a:t>Release </a:t>
              </a:r>
            </a:p>
          </p:txBody>
        </p:sp>
      </p:grpSp>
      <p:sp>
        <p:nvSpPr>
          <p:cNvPr id="43" name="Footer Placeholder 1">
            <a:extLst>
              <a:ext uri="{FF2B5EF4-FFF2-40B4-BE49-F238E27FC236}">
                <a16:creationId xmlns:a16="http://schemas.microsoft.com/office/drawing/2014/main" id="{5AC3AC1D-10AA-0B4D-B9ED-24A89E29DBB9}"/>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68</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Timeline slide</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4" name="object 3">
            <a:extLst>
              <a:ext uri="{FF2B5EF4-FFF2-40B4-BE49-F238E27FC236}">
                <a16:creationId xmlns:a16="http://schemas.microsoft.com/office/drawing/2014/main" id="{6D2A1452-79B5-C146-8EA9-623B32037209}"/>
              </a:ext>
            </a:extLst>
          </p:cNvPr>
          <p:cNvSpPr txBox="1"/>
          <p:nvPr/>
        </p:nvSpPr>
        <p:spPr>
          <a:xfrm>
            <a:off x="609599" y="2097365"/>
            <a:ext cx="4013199" cy="714656"/>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20" name="Rectangle 19">
            <a:extLst>
              <a:ext uri="{FF2B5EF4-FFF2-40B4-BE49-F238E27FC236}">
                <a16:creationId xmlns:a16="http://schemas.microsoft.com/office/drawing/2014/main" id="{E6A99479-EC3F-CA44-8D5A-95234DF991DA}"/>
              </a:ext>
            </a:extLst>
          </p:cNvPr>
          <p:cNvSpPr/>
          <p:nvPr/>
        </p:nvSpPr>
        <p:spPr>
          <a:xfrm>
            <a:off x="2299089" y="3852690"/>
            <a:ext cx="5934456"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1" name="Rectangle 20">
            <a:extLst>
              <a:ext uri="{FF2B5EF4-FFF2-40B4-BE49-F238E27FC236}">
                <a16:creationId xmlns:a16="http://schemas.microsoft.com/office/drawing/2014/main" id="{1E7ECA7D-2280-114D-9C73-859CBBDFD093}"/>
              </a:ext>
            </a:extLst>
          </p:cNvPr>
          <p:cNvSpPr/>
          <p:nvPr/>
        </p:nvSpPr>
        <p:spPr>
          <a:xfrm>
            <a:off x="4166873" y="4326073"/>
            <a:ext cx="406315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2" name="Rectangle 21">
            <a:extLst>
              <a:ext uri="{FF2B5EF4-FFF2-40B4-BE49-F238E27FC236}">
                <a16:creationId xmlns:a16="http://schemas.microsoft.com/office/drawing/2014/main" id="{3020EDF8-33C2-5C47-975F-E807673C30AC}"/>
              </a:ext>
            </a:extLst>
          </p:cNvPr>
          <p:cNvSpPr/>
          <p:nvPr/>
        </p:nvSpPr>
        <p:spPr>
          <a:xfrm>
            <a:off x="4681079" y="4786624"/>
            <a:ext cx="3562027"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3" name="Rectangle 22">
            <a:extLst>
              <a:ext uri="{FF2B5EF4-FFF2-40B4-BE49-F238E27FC236}">
                <a16:creationId xmlns:a16="http://schemas.microsoft.com/office/drawing/2014/main" id="{8347DF15-1410-AD40-8F96-36CA0C983B2D}"/>
              </a:ext>
            </a:extLst>
          </p:cNvPr>
          <p:cNvSpPr/>
          <p:nvPr/>
        </p:nvSpPr>
        <p:spPr>
          <a:xfrm>
            <a:off x="5212788" y="5239681"/>
            <a:ext cx="302378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4" name="Rectangle 23">
            <a:extLst>
              <a:ext uri="{FF2B5EF4-FFF2-40B4-BE49-F238E27FC236}">
                <a16:creationId xmlns:a16="http://schemas.microsoft.com/office/drawing/2014/main" id="{11929A87-D2AA-DB4A-AE1F-C8D59B921D1F}"/>
              </a:ext>
            </a:extLst>
          </p:cNvPr>
          <p:cNvSpPr/>
          <p:nvPr/>
        </p:nvSpPr>
        <p:spPr>
          <a:xfrm>
            <a:off x="3661845" y="4326073"/>
            <a:ext cx="505027" cy="274320"/>
          </a:xfrm>
          <a:prstGeom prst="rect">
            <a:avLst/>
          </a:prstGeom>
          <a:pattFill prst="trellis">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5" name="Rectangle 24">
            <a:extLst>
              <a:ext uri="{FF2B5EF4-FFF2-40B4-BE49-F238E27FC236}">
                <a16:creationId xmlns:a16="http://schemas.microsoft.com/office/drawing/2014/main" id="{322A244E-507B-B54A-9929-99CE1A73243C}"/>
              </a:ext>
            </a:extLst>
          </p:cNvPr>
          <p:cNvSpPr/>
          <p:nvPr/>
        </p:nvSpPr>
        <p:spPr>
          <a:xfrm>
            <a:off x="4184802" y="4786624"/>
            <a:ext cx="505027" cy="274320"/>
          </a:xfrm>
          <a:prstGeom prst="rect">
            <a:avLst/>
          </a:prstGeom>
          <a:pattFill prst="trellis">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6" name="Rectangle 25">
            <a:extLst>
              <a:ext uri="{FF2B5EF4-FFF2-40B4-BE49-F238E27FC236}">
                <a16:creationId xmlns:a16="http://schemas.microsoft.com/office/drawing/2014/main" id="{8914DFE3-1730-164E-BF6C-B3EF3AE9D331}"/>
              </a:ext>
            </a:extLst>
          </p:cNvPr>
          <p:cNvSpPr/>
          <p:nvPr/>
        </p:nvSpPr>
        <p:spPr>
          <a:xfrm>
            <a:off x="4707760" y="5239681"/>
            <a:ext cx="505027" cy="274320"/>
          </a:xfrm>
          <a:prstGeom prst="rect">
            <a:avLst/>
          </a:prstGeom>
          <a:pattFill prst="trellis">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grpSp>
        <p:nvGrpSpPr>
          <p:cNvPr id="27" name="Group 26">
            <a:extLst>
              <a:ext uri="{FF2B5EF4-FFF2-40B4-BE49-F238E27FC236}">
                <a16:creationId xmlns:a16="http://schemas.microsoft.com/office/drawing/2014/main" id="{A8288AD7-7AD4-8746-9F91-C3B4950691B8}"/>
              </a:ext>
            </a:extLst>
          </p:cNvPr>
          <p:cNvGrpSpPr/>
          <p:nvPr/>
        </p:nvGrpSpPr>
        <p:grpSpPr>
          <a:xfrm>
            <a:off x="7670824" y="2630672"/>
            <a:ext cx="1045478" cy="3171152"/>
            <a:chOff x="7707282" y="2403856"/>
            <a:chExt cx="1045478" cy="3171152"/>
          </a:xfrm>
        </p:grpSpPr>
        <p:cxnSp>
          <p:nvCxnSpPr>
            <p:cNvPr id="28" name="Straight Connector 27">
              <a:extLst>
                <a:ext uri="{FF2B5EF4-FFF2-40B4-BE49-F238E27FC236}">
                  <a16:creationId xmlns:a16="http://schemas.microsoft.com/office/drawing/2014/main" id="{D08FAACA-13E4-2248-9E08-7A5ECFFBF471}"/>
                </a:ext>
              </a:extLst>
            </p:cNvPr>
            <p:cNvCxnSpPr>
              <a:cxnSpLocks/>
            </p:cNvCxnSpPr>
            <p:nvPr/>
          </p:nvCxnSpPr>
          <p:spPr>
            <a:xfrm>
              <a:off x="8230024"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7DCDE33-C643-A444-8972-93175DADE55F}"/>
                </a:ext>
              </a:extLst>
            </p:cNvPr>
            <p:cNvSpPr/>
            <p:nvPr/>
          </p:nvSpPr>
          <p:spPr>
            <a:xfrm>
              <a:off x="7707282" y="2403856"/>
              <a:ext cx="1045478" cy="246221"/>
            </a:xfrm>
            <a:prstGeom prst="rect">
              <a:avLst/>
            </a:prstGeom>
          </p:spPr>
          <p:txBody>
            <a:bodyPr wrap="none">
              <a:spAutoFit/>
            </a:bodyPr>
            <a:lstStyle/>
            <a:p>
              <a:pPr lvl="0" algn="ctr" defTabSz="914400">
                <a:defRPr/>
              </a:pPr>
              <a:r>
                <a:rPr lang="en-GB" sz="1000" dirty="0">
                  <a:solidFill>
                    <a:prstClr val="black"/>
                  </a:solidFill>
                  <a:latin typeface="Slalom Sans" pitchFamily="2" charset="0"/>
                  <a:ea typeface="ＭＳ Ｐゴシック" pitchFamily="34" charset="-128"/>
                  <a:cs typeface="Arial" pitchFamily="34" charset="0"/>
                </a:rPr>
                <a:t>Release (MVP)</a:t>
              </a:r>
            </a:p>
          </p:txBody>
        </p:sp>
      </p:grpSp>
      <p:grpSp>
        <p:nvGrpSpPr>
          <p:cNvPr id="33" name="Group 32">
            <a:extLst>
              <a:ext uri="{FF2B5EF4-FFF2-40B4-BE49-F238E27FC236}">
                <a16:creationId xmlns:a16="http://schemas.microsoft.com/office/drawing/2014/main" id="{557B50EA-1065-9840-A180-89170FE833A0}"/>
              </a:ext>
            </a:extLst>
          </p:cNvPr>
          <p:cNvGrpSpPr/>
          <p:nvPr/>
        </p:nvGrpSpPr>
        <p:grpSpPr>
          <a:xfrm>
            <a:off x="9894592" y="2630672"/>
            <a:ext cx="696023" cy="3171152"/>
            <a:chOff x="9906588" y="2403856"/>
            <a:chExt cx="696023" cy="3171152"/>
          </a:xfrm>
        </p:grpSpPr>
        <p:cxnSp>
          <p:nvCxnSpPr>
            <p:cNvPr id="34" name="Straight Connector 33">
              <a:extLst>
                <a:ext uri="{FF2B5EF4-FFF2-40B4-BE49-F238E27FC236}">
                  <a16:creationId xmlns:a16="http://schemas.microsoft.com/office/drawing/2014/main" id="{1835966A-FFAB-414C-B664-72C0DFB5D715}"/>
                </a:ext>
              </a:extLst>
            </p:cNvPr>
            <p:cNvCxnSpPr>
              <a:cxnSpLocks/>
            </p:cNvCxnSpPr>
            <p:nvPr/>
          </p:nvCxnSpPr>
          <p:spPr>
            <a:xfrm>
              <a:off x="10254601"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D8C0641-4FC9-C948-86F4-AF191A561A50}"/>
                </a:ext>
              </a:extLst>
            </p:cNvPr>
            <p:cNvSpPr/>
            <p:nvPr/>
          </p:nvSpPr>
          <p:spPr>
            <a:xfrm>
              <a:off x="9906588" y="2403856"/>
              <a:ext cx="696023" cy="246221"/>
            </a:xfrm>
            <a:prstGeom prst="rect">
              <a:avLst/>
            </a:prstGeom>
          </p:spPr>
          <p:txBody>
            <a:bodyPr wrap="none">
              <a:spAutoFit/>
            </a:bodyPr>
            <a:lstStyle/>
            <a:p>
              <a:pPr lvl="0" algn="ctr" defTabSz="914400">
                <a:defRPr/>
              </a:pPr>
              <a:r>
                <a:rPr lang="en-GB" sz="1000" dirty="0">
                  <a:solidFill>
                    <a:prstClr val="black"/>
                  </a:solidFill>
                  <a:latin typeface="Slalom Sans" pitchFamily="2" charset="0"/>
                  <a:ea typeface="ＭＳ Ｐゴシック" pitchFamily="34" charset="-128"/>
                  <a:cs typeface="Arial" pitchFamily="34" charset="0"/>
                </a:rPr>
                <a:t>Release </a:t>
              </a:r>
            </a:p>
          </p:txBody>
        </p:sp>
      </p:grpSp>
      <p:grpSp>
        <p:nvGrpSpPr>
          <p:cNvPr id="36" name="Group 35">
            <a:extLst>
              <a:ext uri="{FF2B5EF4-FFF2-40B4-BE49-F238E27FC236}">
                <a16:creationId xmlns:a16="http://schemas.microsoft.com/office/drawing/2014/main" id="{3BFC888B-D214-3D47-B4FD-AD2ED2CBA695}"/>
              </a:ext>
            </a:extLst>
          </p:cNvPr>
          <p:cNvGrpSpPr/>
          <p:nvPr/>
        </p:nvGrpSpPr>
        <p:grpSpPr>
          <a:xfrm>
            <a:off x="10932152" y="2630672"/>
            <a:ext cx="696023" cy="3171152"/>
            <a:chOff x="10932152" y="2403856"/>
            <a:chExt cx="696023" cy="3171152"/>
          </a:xfrm>
        </p:grpSpPr>
        <p:cxnSp>
          <p:nvCxnSpPr>
            <p:cNvPr id="37" name="Straight Connector 36">
              <a:extLst>
                <a:ext uri="{FF2B5EF4-FFF2-40B4-BE49-F238E27FC236}">
                  <a16:creationId xmlns:a16="http://schemas.microsoft.com/office/drawing/2014/main" id="{F2F4A620-8205-B846-BF94-BE71801C9392}"/>
                </a:ext>
              </a:extLst>
            </p:cNvPr>
            <p:cNvCxnSpPr>
              <a:cxnSpLocks/>
            </p:cNvCxnSpPr>
            <p:nvPr/>
          </p:nvCxnSpPr>
          <p:spPr>
            <a:xfrm>
              <a:off x="11280165"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5ED0470-A52B-DD44-A1C5-291355548A11}"/>
                </a:ext>
              </a:extLst>
            </p:cNvPr>
            <p:cNvSpPr/>
            <p:nvPr/>
          </p:nvSpPr>
          <p:spPr>
            <a:xfrm>
              <a:off x="10932152" y="2403856"/>
              <a:ext cx="696023" cy="246221"/>
            </a:xfrm>
            <a:prstGeom prst="rect">
              <a:avLst/>
            </a:prstGeom>
          </p:spPr>
          <p:txBody>
            <a:bodyPr wrap="none">
              <a:spAutoFit/>
            </a:bodyPr>
            <a:lstStyle/>
            <a:p>
              <a:pPr lvl="0" algn="ctr" defTabSz="914400">
                <a:defRPr/>
              </a:pPr>
              <a:r>
                <a:rPr lang="en-GB" sz="1000" dirty="0">
                  <a:solidFill>
                    <a:prstClr val="black"/>
                  </a:solidFill>
                  <a:latin typeface="Slalom Sans" pitchFamily="2" charset="0"/>
                  <a:ea typeface="ＭＳ Ｐゴシック" pitchFamily="34" charset="-128"/>
                  <a:cs typeface="Arial" pitchFamily="34" charset="0"/>
                </a:rPr>
                <a:t>Release </a:t>
              </a:r>
            </a:p>
          </p:txBody>
        </p:sp>
      </p:grpSp>
      <p:sp>
        <p:nvSpPr>
          <p:cNvPr id="39" name="Rectangle 38">
            <a:extLst>
              <a:ext uri="{FF2B5EF4-FFF2-40B4-BE49-F238E27FC236}">
                <a16:creationId xmlns:a16="http://schemas.microsoft.com/office/drawing/2014/main" id="{39535FD0-05E6-3247-92B6-C2097FAA4055}"/>
              </a:ext>
            </a:extLst>
          </p:cNvPr>
          <p:cNvSpPr/>
          <p:nvPr/>
        </p:nvSpPr>
        <p:spPr>
          <a:xfrm>
            <a:off x="8193565" y="3852690"/>
            <a:ext cx="3093142"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40" name="Rectangle 39">
            <a:extLst>
              <a:ext uri="{FF2B5EF4-FFF2-40B4-BE49-F238E27FC236}">
                <a16:creationId xmlns:a16="http://schemas.microsoft.com/office/drawing/2014/main" id="{A32F9B38-808B-614E-B38D-85851FC80FC4}"/>
              </a:ext>
            </a:extLst>
          </p:cNvPr>
          <p:cNvSpPr/>
          <p:nvPr/>
        </p:nvSpPr>
        <p:spPr>
          <a:xfrm>
            <a:off x="8193565" y="4326073"/>
            <a:ext cx="3093142"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41" name="Rectangle 40">
            <a:extLst>
              <a:ext uri="{FF2B5EF4-FFF2-40B4-BE49-F238E27FC236}">
                <a16:creationId xmlns:a16="http://schemas.microsoft.com/office/drawing/2014/main" id="{6441B09B-263B-C740-8654-704D4D8A8757}"/>
              </a:ext>
            </a:extLst>
          </p:cNvPr>
          <p:cNvSpPr/>
          <p:nvPr/>
        </p:nvSpPr>
        <p:spPr>
          <a:xfrm>
            <a:off x="8193565" y="4786624"/>
            <a:ext cx="3093142"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42" name="Rectangle 41">
            <a:extLst>
              <a:ext uri="{FF2B5EF4-FFF2-40B4-BE49-F238E27FC236}">
                <a16:creationId xmlns:a16="http://schemas.microsoft.com/office/drawing/2014/main" id="{50114CD9-EA98-B746-89FF-1648B21BA54C}"/>
              </a:ext>
            </a:extLst>
          </p:cNvPr>
          <p:cNvSpPr/>
          <p:nvPr/>
        </p:nvSpPr>
        <p:spPr>
          <a:xfrm>
            <a:off x="8193565" y="5239681"/>
            <a:ext cx="3093142"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Tree>
    <p:extLst>
      <p:ext uri="{BB962C8B-B14F-4D97-AF65-F5344CB8AC3E}">
        <p14:creationId xmlns:p14="http://schemas.microsoft.com/office/powerpoint/2010/main" val="1084749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19132852-0329-C14C-9BDF-66614D469E02}"/>
              </a:ext>
            </a:extLst>
          </p:cNvPr>
          <p:cNvGraphicFramePr>
            <a:graphicFrameLocks noGrp="1"/>
          </p:cNvGraphicFramePr>
          <p:nvPr>
            <p:extLst>
              <p:ext uri="{D42A27DB-BD31-4B8C-83A1-F6EECF244321}">
                <p14:modId xmlns:p14="http://schemas.microsoft.com/office/powerpoint/2010/main" val="506300503"/>
              </p:ext>
            </p:extLst>
          </p:nvPr>
        </p:nvGraphicFramePr>
        <p:xfrm>
          <a:off x="601740" y="3170772"/>
          <a:ext cx="10671881" cy="2440430"/>
        </p:xfrm>
        <a:graphic>
          <a:graphicData uri="http://schemas.openxmlformats.org/drawingml/2006/table">
            <a:tbl>
              <a:tblPr firstRow="1" firstCol="1" bandRow="1">
                <a:tableStyleId>{2D5ABB26-0587-4C30-8999-92F81FD0307C}</a:tableStyleId>
              </a:tblPr>
              <a:tblGrid>
                <a:gridCol w="1423337">
                  <a:extLst>
                    <a:ext uri="{9D8B030D-6E8A-4147-A177-3AD203B41FA5}">
                      <a16:colId xmlns:a16="http://schemas.microsoft.com/office/drawing/2014/main" val="40704954"/>
                    </a:ext>
                  </a:extLst>
                </a:gridCol>
                <a:gridCol w="1027616">
                  <a:extLst>
                    <a:ext uri="{9D8B030D-6E8A-4147-A177-3AD203B41FA5}">
                      <a16:colId xmlns:a16="http://schemas.microsoft.com/office/drawing/2014/main" val="2909467779"/>
                    </a:ext>
                  </a:extLst>
                </a:gridCol>
                <a:gridCol w="1027616">
                  <a:extLst>
                    <a:ext uri="{9D8B030D-6E8A-4147-A177-3AD203B41FA5}">
                      <a16:colId xmlns:a16="http://schemas.microsoft.com/office/drawing/2014/main" val="837510412"/>
                    </a:ext>
                  </a:extLst>
                </a:gridCol>
                <a:gridCol w="1027616">
                  <a:extLst>
                    <a:ext uri="{9D8B030D-6E8A-4147-A177-3AD203B41FA5}">
                      <a16:colId xmlns:a16="http://schemas.microsoft.com/office/drawing/2014/main" val="3873263981"/>
                    </a:ext>
                  </a:extLst>
                </a:gridCol>
                <a:gridCol w="1027616">
                  <a:extLst>
                    <a:ext uri="{9D8B030D-6E8A-4147-A177-3AD203B41FA5}">
                      <a16:colId xmlns:a16="http://schemas.microsoft.com/office/drawing/2014/main" val="1206161474"/>
                    </a:ext>
                  </a:extLst>
                </a:gridCol>
                <a:gridCol w="1027616">
                  <a:extLst>
                    <a:ext uri="{9D8B030D-6E8A-4147-A177-3AD203B41FA5}">
                      <a16:colId xmlns:a16="http://schemas.microsoft.com/office/drawing/2014/main" val="689879917"/>
                    </a:ext>
                  </a:extLst>
                </a:gridCol>
                <a:gridCol w="1027616">
                  <a:extLst>
                    <a:ext uri="{9D8B030D-6E8A-4147-A177-3AD203B41FA5}">
                      <a16:colId xmlns:a16="http://schemas.microsoft.com/office/drawing/2014/main" val="267668279"/>
                    </a:ext>
                  </a:extLst>
                </a:gridCol>
                <a:gridCol w="1027616">
                  <a:extLst>
                    <a:ext uri="{9D8B030D-6E8A-4147-A177-3AD203B41FA5}">
                      <a16:colId xmlns:a16="http://schemas.microsoft.com/office/drawing/2014/main" val="1703641306"/>
                    </a:ext>
                  </a:extLst>
                </a:gridCol>
                <a:gridCol w="1027616">
                  <a:extLst>
                    <a:ext uri="{9D8B030D-6E8A-4147-A177-3AD203B41FA5}">
                      <a16:colId xmlns:a16="http://schemas.microsoft.com/office/drawing/2014/main" val="4251093760"/>
                    </a:ext>
                  </a:extLst>
                </a:gridCol>
                <a:gridCol w="1027616">
                  <a:extLst>
                    <a:ext uri="{9D8B030D-6E8A-4147-A177-3AD203B41FA5}">
                      <a16:colId xmlns:a16="http://schemas.microsoft.com/office/drawing/2014/main" val="4253456005"/>
                    </a:ext>
                  </a:extLst>
                </a:gridCol>
              </a:tblGrid>
              <a:tr h="292681">
                <a:tc>
                  <a:txBody>
                    <a:bodyPr/>
                    <a:lstStyle/>
                    <a:p>
                      <a:pPr algn="ctr"/>
                      <a:r>
                        <a:rPr lang="en-US" sz="1000" b="1" i="0">
                          <a:solidFill>
                            <a:schemeClr val="tx1"/>
                          </a:solidFill>
                          <a:latin typeface="Slalom Sans Bold" pitchFamily="2" charset="0"/>
                        </a:rPr>
                        <a:t>Phase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2">
                  <a:txBody>
                    <a:bodyPr/>
                    <a:lstStyle/>
                    <a:p>
                      <a:pPr algn="ctr"/>
                      <a:r>
                        <a:rPr lang="en-US" sz="1000" b="1" i="0">
                          <a:solidFill>
                            <a:schemeClr val="tx1"/>
                          </a:solidFill>
                          <a:latin typeface="Slalom Sans Bold" pitchFamily="2" charset="0"/>
                        </a:rPr>
                        <a:t>Discovery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4">
                  <a:txBody>
                    <a:bodyPr/>
                    <a:lstStyle/>
                    <a:p>
                      <a:pPr algn="ctr"/>
                      <a:r>
                        <a:rPr lang="en-US" sz="1000" b="1" i="0">
                          <a:solidFill>
                            <a:schemeClr val="tx1"/>
                          </a:solidFill>
                          <a:latin typeface="Slalom Sans Bold" pitchFamily="2" charset="0"/>
                        </a:rPr>
                        <a:t>Build: Pre-MVP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3">
                  <a:txBody>
                    <a:bodyPr/>
                    <a:lstStyle/>
                    <a:p>
                      <a:pPr algn="ctr"/>
                      <a:r>
                        <a:rPr lang="en-US" sz="1000" b="1" i="0">
                          <a:solidFill>
                            <a:schemeClr val="tx1"/>
                          </a:solidFill>
                          <a:latin typeface="Slalom Sans Bold" pitchFamily="2" charset="0"/>
                        </a:rPr>
                        <a:t>Build: Post-MVP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063193114"/>
                  </a:ext>
                </a:extLst>
              </a:tr>
              <a:tr h="292681">
                <a:tc>
                  <a:txBody>
                    <a:bodyPr/>
                    <a:lstStyle/>
                    <a:p>
                      <a:pPr algn="ctr"/>
                      <a:r>
                        <a:rPr lang="en-US" sz="1000" b="0" i="0">
                          <a:solidFill>
                            <a:schemeClr val="tx1"/>
                          </a:solidFill>
                          <a:latin typeface="Slalom Sans" pitchFamily="2" charset="0"/>
                        </a:rPr>
                        <a:t>Month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28836168"/>
                  </a:ext>
                </a:extLst>
              </a:tr>
              <a:tr h="463767">
                <a:tc>
                  <a:txBody>
                    <a:bodyPr/>
                    <a:lstStyle/>
                    <a:p>
                      <a:pPr algn="ctr"/>
                      <a:r>
                        <a:rPr lang="en-US" sz="1000" b="0" i="0">
                          <a:solidFill>
                            <a:schemeClr val="tx1"/>
                          </a:solidFill>
                          <a:latin typeface="Slalom Sans" pitchFamily="2" charset="0"/>
                        </a:rPr>
                        <a:t>Core Team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4443366"/>
                  </a:ext>
                </a:extLst>
              </a:tr>
              <a:tr h="463767">
                <a:tc>
                  <a:txBody>
                    <a:bodyPr/>
                    <a:lstStyle/>
                    <a:p>
                      <a:pPr algn="ctr"/>
                      <a:r>
                        <a:rPr lang="en-US" sz="1000" b="0" i="0">
                          <a:solidFill>
                            <a:schemeClr val="tx1"/>
                          </a:solidFill>
                          <a:latin typeface="Slalom Sans" pitchFamily="2" charset="0"/>
                        </a:rPr>
                        <a:t>Pod 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19682927"/>
                  </a:ext>
                </a:extLst>
              </a:tr>
              <a:tr h="463767">
                <a:tc>
                  <a:txBody>
                    <a:bodyPr/>
                    <a:lstStyle/>
                    <a:p>
                      <a:pPr algn="ctr"/>
                      <a:r>
                        <a:rPr lang="en-US" sz="1000" b="0" i="0">
                          <a:solidFill>
                            <a:schemeClr val="tx1"/>
                          </a:solidFill>
                          <a:latin typeface="Slalom Sans" pitchFamily="2" charset="0"/>
                        </a:rPr>
                        <a:t>Pod B</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22529203"/>
                  </a:ext>
                </a:extLst>
              </a:tr>
              <a:tr h="463767">
                <a:tc>
                  <a:txBody>
                    <a:bodyPr/>
                    <a:lstStyle/>
                    <a:p>
                      <a:pPr algn="ctr"/>
                      <a:r>
                        <a:rPr lang="en-US" sz="1000" b="0" i="0">
                          <a:solidFill>
                            <a:schemeClr val="tx1"/>
                          </a:solidFill>
                          <a:latin typeface="Slalom Sans" pitchFamily="2" charset="0"/>
                        </a:rPr>
                        <a:t>Pod 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86575039"/>
                  </a:ext>
                </a:extLst>
              </a:tr>
            </a:tbl>
          </a:graphicData>
        </a:graphic>
      </p:graphicFrame>
      <p:grpSp>
        <p:nvGrpSpPr>
          <p:cNvPr id="30" name="Group 29">
            <a:extLst>
              <a:ext uri="{FF2B5EF4-FFF2-40B4-BE49-F238E27FC236}">
                <a16:creationId xmlns:a16="http://schemas.microsoft.com/office/drawing/2014/main" id="{B5EEF22B-DB3C-C54D-9BDB-BD4486306E5F}"/>
              </a:ext>
            </a:extLst>
          </p:cNvPr>
          <p:cNvGrpSpPr/>
          <p:nvPr/>
        </p:nvGrpSpPr>
        <p:grpSpPr>
          <a:xfrm>
            <a:off x="8863578" y="2630672"/>
            <a:ext cx="696023" cy="3171152"/>
            <a:chOff x="8894300" y="2403856"/>
            <a:chExt cx="696023" cy="3171152"/>
          </a:xfrm>
        </p:grpSpPr>
        <p:cxnSp>
          <p:nvCxnSpPr>
            <p:cNvPr id="31" name="Straight Connector 30">
              <a:extLst>
                <a:ext uri="{FF2B5EF4-FFF2-40B4-BE49-F238E27FC236}">
                  <a16:creationId xmlns:a16="http://schemas.microsoft.com/office/drawing/2014/main" id="{9117D1F2-6CBE-0046-A472-BFC1219226B5}"/>
                </a:ext>
              </a:extLst>
            </p:cNvPr>
            <p:cNvCxnSpPr>
              <a:cxnSpLocks/>
            </p:cNvCxnSpPr>
            <p:nvPr/>
          </p:nvCxnSpPr>
          <p:spPr>
            <a:xfrm>
              <a:off x="9242313"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98466D7-90AD-684C-B86A-AE3424FFCCED}"/>
                </a:ext>
              </a:extLst>
            </p:cNvPr>
            <p:cNvSpPr/>
            <p:nvPr/>
          </p:nvSpPr>
          <p:spPr>
            <a:xfrm>
              <a:off x="8894300" y="2403856"/>
              <a:ext cx="696023"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u="none" strike="noStrike" kern="1200" cap="none" spc="0" normalizeH="0" baseline="0" noProof="0" dirty="0">
                  <a:ln>
                    <a:noFill/>
                  </a:ln>
                  <a:solidFill>
                    <a:prstClr val="black"/>
                  </a:solidFill>
                  <a:effectLst/>
                  <a:uLnTx/>
                  <a:uFillTx/>
                  <a:latin typeface="Slalom Sans" pitchFamily="2" charset="0"/>
                  <a:ea typeface="ＭＳ Ｐゴシック" pitchFamily="34" charset="-128"/>
                  <a:cs typeface="Arial" pitchFamily="34" charset="0"/>
                </a:rPr>
                <a:t>Release </a:t>
              </a:r>
            </a:p>
          </p:txBody>
        </p:sp>
      </p:grpSp>
      <p:sp>
        <p:nvSpPr>
          <p:cNvPr id="43" name="Footer Placeholder 1">
            <a:extLst>
              <a:ext uri="{FF2B5EF4-FFF2-40B4-BE49-F238E27FC236}">
                <a16:creationId xmlns:a16="http://schemas.microsoft.com/office/drawing/2014/main" id="{05347719-5444-A44D-B8AA-CE8A4CA932BD}"/>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endParaRPr>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lvl="0" indent="0" algn="l" defTabSz="914400" rtl="0" eaLnBrk="1" fontAlgn="auto" latinLnBrk="0" hangingPunct="1">
              <a:lnSpc>
                <a:spcPct val="100200"/>
              </a:lnSpc>
              <a:spcBef>
                <a:spcPts val="58"/>
              </a:spcBef>
              <a:spcAft>
                <a:spcPts val="0"/>
              </a:spcAft>
              <a:buClrTx/>
              <a:buSzTx/>
              <a:buFontTx/>
              <a:buNone/>
              <a:tabLst>
                <a:tab pos="1064141" algn="l"/>
              </a:tabLst>
              <a:defRPr/>
            </a:pPr>
            <a:r>
              <a:rPr kumimoji="0" lang="en-US" sz="3300" b="1" i="0" u="none" strike="noStrike" kern="0" cap="none" spc="0" normalizeH="0" baseline="0" noProof="0">
                <a:ln>
                  <a:noFill/>
                </a:ln>
                <a:solidFill>
                  <a:srgbClr val="09091C"/>
                </a:solidFill>
                <a:effectLst/>
                <a:uLnTx/>
                <a:uFillTx/>
                <a:latin typeface="Slalom Sans Bold"/>
                <a:ea typeface="+mj-ea"/>
              </a:rPr>
              <a:t>Timeline slide</a:t>
            </a:r>
            <a:endParaRPr kumimoji="0" lang="en-US" sz="3300" b="1" i="0" u="none" strike="noStrike" kern="0" cap="none" spc="0" normalizeH="0" baseline="0" noProof="0">
              <a:ln>
                <a:noFill/>
              </a:ln>
              <a:solidFill>
                <a:srgbClr val="FFFFFF"/>
              </a:solidFill>
              <a:effectLst/>
              <a:uLnTx/>
              <a:uFillTx/>
              <a:latin typeface="Slalom Sans Bold"/>
              <a:ea typeface="+mj-ea"/>
            </a:endParaRPr>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marR="0" lvl="0" indent="0" algn="l" defTabSz="914400" rtl="0" eaLnBrk="1" fontAlgn="auto" latinLnBrk="0" hangingPunct="1">
              <a:lnSpc>
                <a:spcPct val="100000"/>
              </a:lnSpc>
              <a:spcBef>
                <a:spcPts val="82"/>
              </a:spcBef>
              <a:spcAft>
                <a:spcPts val="0"/>
              </a:spcAft>
              <a:buClrTx/>
              <a:buSzTx/>
              <a:buFontTx/>
              <a:buNone/>
              <a:tabLst/>
              <a:defRPr/>
            </a:pPr>
            <a:r>
              <a:rPr kumimoji="0" lang="en-US" sz="1000" b="1" i="0" u="none" strike="noStrike" kern="1200" cap="none" spc="200" normalizeH="0" baseline="0" noProof="0">
                <a:ln>
                  <a:noFill/>
                </a:ln>
                <a:solidFill>
                  <a:srgbClr val="09091C"/>
                </a:solidFill>
                <a:effectLst/>
                <a:uLnTx/>
                <a:uFillTx/>
                <a:latin typeface="Slalom Sans Bold"/>
                <a:ea typeface="+mn-ea"/>
                <a:cs typeface="Slalom Sans Bold"/>
              </a:rPr>
              <a:t>CATEGORY IDENTIFIER (OPTIONAL)</a:t>
            </a:r>
            <a:endParaRPr kumimoji="0" sz="1000" b="0" i="0" u="none" strike="noStrike" kern="1200" cap="none" spc="200" normalizeH="0" baseline="0" noProof="0">
              <a:ln>
                <a:noFill/>
              </a:ln>
              <a:solidFill>
                <a:srgbClr val="1E1E1E"/>
              </a:solidFill>
              <a:effectLst/>
              <a:uLnTx/>
              <a:uFillTx/>
              <a:latin typeface="Slalom Sans"/>
              <a:ea typeface="+mn-ea"/>
              <a:cs typeface="Slalom Sans"/>
            </a:endParaRPr>
          </a:p>
        </p:txBody>
      </p:sp>
      <p:sp>
        <p:nvSpPr>
          <p:cNvPr id="14" name="object 3">
            <a:extLst>
              <a:ext uri="{FF2B5EF4-FFF2-40B4-BE49-F238E27FC236}">
                <a16:creationId xmlns:a16="http://schemas.microsoft.com/office/drawing/2014/main" id="{6D2A1452-79B5-C146-8EA9-623B32037209}"/>
              </a:ext>
            </a:extLst>
          </p:cNvPr>
          <p:cNvSpPr txBox="1"/>
          <p:nvPr/>
        </p:nvSpPr>
        <p:spPr>
          <a:xfrm>
            <a:off x="609599" y="2097365"/>
            <a:ext cx="4013199" cy="714656"/>
          </a:xfrm>
          <a:prstGeom prst="rect">
            <a:avLst/>
          </a:prstGeom>
        </p:spPr>
        <p:txBody>
          <a:bodyPr vert="horz" wrap="square" lIns="0" tIns="9625" rIns="0" bIns="0" rtlCol="0">
            <a:noAutofit/>
          </a:bodyPr>
          <a:lstStyle/>
          <a:p>
            <a:pPr marL="7700" marR="0" lvl="0" indent="0" algn="l" defTabSz="914400" rtl="0" eaLnBrk="1" fontAlgn="auto" latinLnBrk="0" hangingPunct="1">
              <a:lnSpc>
                <a:spcPct val="130000"/>
              </a:lnSpc>
              <a:spcBef>
                <a:spcPts val="700"/>
              </a:spcBef>
              <a:spcAft>
                <a:spcPts val="0"/>
              </a:spcAft>
              <a:buClrTx/>
              <a:buSzTx/>
              <a:buFontTx/>
              <a:buNone/>
              <a:tabLst/>
              <a:defRPr/>
            </a:pPr>
            <a:r>
              <a:rPr kumimoji="0" lang="en-US" sz="1200" b="1" i="0" u="none" strike="noStrike" kern="1200" cap="none" spc="0" normalizeH="0" baseline="0" noProof="0" dirty="0" err="1">
                <a:ln>
                  <a:noFill/>
                </a:ln>
                <a:solidFill>
                  <a:srgbClr val="151527"/>
                </a:solidFill>
                <a:effectLst/>
                <a:uLnTx/>
                <a:uFillTx/>
                <a:latin typeface="Slalom Sans Bold"/>
                <a:ea typeface="+mn-ea"/>
                <a:cs typeface="Slalom Sans Bold"/>
              </a:rPr>
              <a:t>Subheadline</a:t>
            </a:r>
            <a:endParaRPr kumimoji="0" lang="en-US" sz="1200" b="0" i="0" u="none" strike="noStrike" kern="1200" cap="none" spc="0" normalizeH="0" baseline="0" noProof="0" dirty="0">
              <a:ln>
                <a:noFill/>
              </a:ln>
              <a:solidFill>
                <a:srgbClr val="1E1E1E"/>
              </a:solidFill>
              <a:effectLst/>
              <a:uLnTx/>
              <a:uFillTx/>
              <a:latin typeface="Slalom Sans"/>
              <a:ea typeface="+mn-ea"/>
              <a:cs typeface="Slalom Sans"/>
            </a:endParaRPr>
          </a:p>
          <a:p>
            <a:pPr marL="7700" marR="211750" lvl="0" indent="0" algn="l" defTabSz="914400" rtl="0" eaLnBrk="1" fontAlgn="auto" latinLnBrk="0" hangingPunct="1">
              <a:lnSpc>
                <a:spcPct val="130000"/>
              </a:lnSpc>
              <a:spcBef>
                <a:spcPts val="700"/>
              </a:spcBef>
              <a:spcAft>
                <a:spcPts val="0"/>
              </a:spcAft>
              <a:buClrTx/>
              <a:buSzTx/>
              <a:buFontTx/>
              <a:buNone/>
              <a:tabLst/>
              <a:defRPr/>
            </a:pP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Beremod</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maximusaesto</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dunt</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labo</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Et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laborum</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que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parit</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invere</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nullit</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et,</a:t>
            </a:r>
            <a:r>
              <a:rPr kumimoji="0" lang="en-US" sz="1000" u="none" strike="noStrike" kern="1200" cap="none" spc="0" normalizeH="0" baseline="0" noProof="0" dirty="0">
                <a:ln>
                  <a:noFill/>
                </a:ln>
                <a:solidFill>
                  <a:srgbClr val="1E1E1E"/>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simporiatium</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et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exceatibus</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sim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laborro</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a:t>
            </a:r>
            <a:endParaRPr kumimoji="0" sz="1000" u="none" strike="noStrike" kern="1200" cap="none" spc="0" normalizeH="0" baseline="0" noProof="0" dirty="0">
              <a:ln>
                <a:noFill/>
              </a:ln>
              <a:solidFill>
                <a:srgbClr val="1E1E1E"/>
              </a:solidFill>
              <a:effectLst/>
              <a:uLnTx/>
              <a:uFillTx/>
              <a:latin typeface="Slalom Sans Light" pitchFamily="2" charset="77"/>
              <a:ea typeface="+mn-ea"/>
              <a:cs typeface="SlalomSans-Light"/>
            </a:endParaRPr>
          </a:p>
        </p:txBody>
      </p:sp>
      <p:sp>
        <p:nvSpPr>
          <p:cNvPr id="20" name="Rectangle 19">
            <a:extLst>
              <a:ext uri="{FF2B5EF4-FFF2-40B4-BE49-F238E27FC236}">
                <a16:creationId xmlns:a16="http://schemas.microsoft.com/office/drawing/2014/main" id="{E6A99479-EC3F-CA44-8D5A-95234DF991DA}"/>
              </a:ext>
            </a:extLst>
          </p:cNvPr>
          <p:cNvSpPr/>
          <p:nvPr/>
        </p:nvSpPr>
        <p:spPr>
          <a:xfrm>
            <a:off x="2299089" y="3852690"/>
            <a:ext cx="5934456"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1" name="Rectangle 20">
            <a:extLst>
              <a:ext uri="{FF2B5EF4-FFF2-40B4-BE49-F238E27FC236}">
                <a16:creationId xmlns:a16="http://schemas.microsoft.com/office/drawing/2014/main" id="{1E7ECA7D-2280-114D-9C73-859CBBDFD093}"/>
              </a:ext>
            </a:extLst>
          </p:cNvPr>
          <p:cNvSpPr/>
          <p:nvPr/>
        </p:nvSpPr>
        <p:spPr>
          <a:xfrm>
            <a:off x="4166873" y="4326073"/>
            <a:ext cx="4063150"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2" name="Rectangle 21">
            <a:extLst>
              <a:ext uri="{FF2B5EF4-FFF2-40B4-BE49-F238E27FC236}">
                <a16:creationId xmlns:a16="http://schemas.microsoft.com/office/drawing/2014/main" id="{3020EDF8-33C2-5C47-975F-E807673C30AC}"/>
              </a:ext>
            </a:extLst>
          </p:cNvPr>
          <p:cNvSpPr/>
          <p:nvPr/>
        </p:nvSpPr>
        <p:spPr>
          <a:xfrm>
            <a:off x="4681079" y="4786624"/>
            <a:ext cx="3562027"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3" name="Rectangle 22">
            <a:extLst>
              <a:ext uri="{FF2B5EF4-FFF2-40B4-BE49-F238E27FC236}">
                <a16:creationId xmlns:a16="http://schemas.microsoft.com/office/drawing/2014/main" id="{8347DF15-1410-AD40-8F96-36CA0C983B2D}"/>
              </a:ext>
            </a:extLst>
          </p:cNvPr>
          <p:cNvSpPr/>
          <p:nvPr/>
        </p:nvSpPr>
        <p:spPr>
          <a:xfrm>
            <a:off x="5212788" y="5239681"/>
            <a:ext cx="3023780"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4" name="Rectangle 23">
            <a:extLst>
              <a:ext uri="{FF2B5EF4-FFF2-40B4-BE49-F238E27FC236}">
                <a16:creationId xmlns:a16="http://schemas.microsoft.com/office/drawing/2014/main" id="{11929A87-D2AA-DB4A-AE1F-C8D59B921D1F}"/>
              </a:ext>
            </a:extLst>
          </p:cNvPr>
          <p:cNvSpPr/>
          <p:nvPr/>
        </p:nvSpPr>
        <p:spPr>
          <a:xfrm>
            <a:off x="3661845" y="4326073"/>
            <a:ext cx="505027" cy="274320"/>
          </a:xfrm>
          <a:prstGeom prst="rect">
            <a:avLst/>
          </a:prstGeom>
          <a:pattFill prst="trellis">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5" name="Rectangle 24">
            <a:extLst>
              <a:ext uri="{FF2B5EF4-FFF2-40B4-BE49-F238E27FC236}">
                <a16:creationId xmlns:a16="http://schemas.microsoft.com/office/drawing/2014/main" id="{322A244E-507B-B54A-9929-99CE1A73243C}"/>
              </a:ext>
            </a:extLst>
          </p:cNvPr>
          <p:cNvSpPr/>
          <p:nvPr/>
        </p:nvSpPr>
        <p:spPr>
          <a:xfrm>
            <a:off x="4184802" y="4786624"/>
            <a:ext cx="505027" cy="274320"/>
          </a:xfrm>
          <a:prstGeom prst="rect">
            <a:avLst/>
          </a:prstGeom>
          <a:pattFill prst="trellis">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6" name="Rectangle 25">
            <a:extLst>
              <a:ext uri="{FF2B5EF4-FFF2-40B4-BE49-F238E27FC236}">
                <a16:creationId xmlns:a16="http://schemas.microsoft.com/office/drawing/2014/main" id="{8914DFE3-1730-164E-BF6C-B3EF3AE9D331}"/>
              </a:ext>
            </a:extLst>
          </p:cNvPr>
          <p:cNvSpPr/>
          <p:nvPr/>
        </p:nvSpPr>
        <p:spPr>
          <a:xfrm>
            <a:off x="4707760" y="5239681"/>
            <a:ext cx="505027" cy="274320"/>
          </a:xfrm>
          <a:prstGeom prst="rect">
            <a:avLst/>
          </a:prstGeom>
          <a:pattFill prst="trellis">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grpSp>
        <p:nvGrpSpPr>
          <p:cNvPr id="27" name="Group 26">
            <a:extLst>
              <a:ext uri="{FF2B5EF4-FFF2-40B4-BE49-F238E27FC236}">
                <a16:creationId xmlns:a16="http://schemas.microsoft.com/office/drawing/2014/main" id="{A8288AD7-7AD4-8746-9F91-C3B4950691B8}"/>
              </a:ext>
            </a:extLst>
          </p:cNvPr>
          <p:cNvGrpSpPr/>
          <p:nvPr/>
        </p:nvGrpSpPr>
        <p:grpSpPr>
          <a:xfrm>
            <a:off x="7670824" y="2630672"/>
            <a:ext cx="1045478" cy="3171152"/>
            <a:chOff x="7707282" y="2403856"/>
            <a:chExt cx="1045478" cy="3171152"/>
          </a:xfrm>
        </p:grpSpPr>
        <p:cxnSp>
          <p:nvCxnSpPr>
            <p:cNvPr id="28" name="Straight Connector 27">
              <a:extLst>
                <a:ext uri="{FF2B5EF4-FFF2-40B4-BE49-F238E27FC236}">
                  <a16:creationId xmlns:a16="http://schemas.microsoft.com/office/drawing/2014/main" id="{D08FAACA-13E4-2248-9E08-7A5ECFFBF471}"/>
                </a:ext>
              </a:extLst>
            </p:cNvPr>
            <p:cNvCxnSpPr>
              <a:cxnSpLocks/>
            </p:cNvCxnSpPr>
            <p:nvPr/>
          </p:nvCxnSpPr>
          <p:spPr>
            <a:xfrm>
              <a:off x="8230024" y="2740368"/>
              <a:ext cx="0" cy="283464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7DCDE33-C643-A444-8972-93175DADE55F}"/>
                </a:ext>
              </a:extLst>
            </p:cNvPr>
            <p:cNvSpPr/>
            <p:nvPr/>
          </p:nvSpPr>
          <p:spPr>
            <a:xfrm>
              <a:off x="7707282" y="2403856"/>
              <a:ext cx="1045478"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u="none" strike="noStrike" kern="1200" cap="none" spc="0" normalizeH="0" baseline="0" noProof="0" dirty="0">
                  <a:ln>
                    <a:noFill/>
                  </a:ln>
                  <a:solidFill>
                    <a:prstClr val="black"/>
                  </a:solidFill>
                  <a:effectLst/>
                  <a:uLnTx/>
                  <a:uFillTx/>
                  <a:latin typeface="Slalom Sans" pitchFamily="2" charset="0"/>
                  <a:ea typeface="ＭＳ Ｐゴシック" pitchFamily="34" charset="-128"/>
                  <a:cs typeface="Arial" pitchFamily="34" charset="0"/>
                </a:rPr>
                <a:t>Release (MVP)</a:t>
              </a:r>
            </a:p>
          </p:txBody>
        </p:sp>
      </p:grpSp>
      <p:grpSp>
        <p:nvGrpSpPr>
          <p:cNvPr id="33" name="Group 32">
            <a:extLst>
              <a:ext uri="{FF2B5EF4-FFF2-40B4-BE49-F238E27FC236}">
                <a16:creationId xmlns:a16="http://schemas.microsoft.com/office/drawing/2014/main" id="{557B50EA-1065-9840-A180-89170FE833A0}"/>
              </a:ext>
            </a:extLst>
          </p:cNvPr>
          <p:cNvGrpSpPr/>
          <p:nvPr/>
        </p:nvGrpSpPr>
        <p:grpSpPr>
          <a:xfrm>
            <a:off x="9894592" y="2630672"/>
            <a:ext cx="696023" cy="3171152"/>
            <a:chOff x="9906588" y="2403856"/>
            <a:chExt cx="696023" cy="3171152"/>
          </a:xfrm>
        </p:grpSpPr>
        <p:cxnSp>
          <p:nvCxnSpPr>
            <p:cNvPr id="34" name="Straight Connector 33">
              <a:extLst>
                <a:ext uri="{FF2B5EF4-FFF2-40B4-BE49-F238E27FC236}">
                  <a16:creationId xmlns:a16="http://schemas.microsoft.com/office/drawing/2014/main" id="{1835966A-FFAB-414C-B664-72C0DFB5D715}"/>
                </a:ext>
              </a:extLst>
            </p:cNvPr>
            <p:cNvCxnSpPr>
              <a:cxnSpLocks/>
            </p:cNvCxnSpPr>
            <p:nvPr/>
          </p:nvCxnSpPr>
          <p:spPr>
            <a:xfrm>
              <a:off x="10254601"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D8C0641-4FC9-C948-86F4-AF191A561A50}"/>
                </a:ext>
              </a:extLst>
            </p:cNvPr>
            <p:cNvSpPr/>
            <p:nvPr/>
          </p:nvSpPr>
          <p:spPr>
            <a:xfrm>
              <a:off x="9906588" y="2403856"/>
              <a:ext cx="696023"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u="none" strike="noStrike" kern="1200" cap="none" spc="0" normalizeH="0" baseline="0" noProof="0" dirty="0">
                  <a:ln>
                    <a:noFill/>
                  </a:ln>
                  <a:solidFill>
                    <a:prstClr val="black"/>
                  </a:solidFill>
                  <a:effectLst/>
                  <a:uLnTx/>
                  <a:uFillTx/>
                  <a:latin typeface="Slalom Sans" pitchFamily="2" charset="0"/>
                  <a:ea typeface="ＭＳ Ｐゴシック" pitchFamily="34" charset="-128"/>
                  <a:cs typeface="Arial" pitchFamily="34" charset="0"/>
                </a:rPr>
                <a:t>Release </a:t>
              </a:r>
            </a:p>
          </p:txBody>
        </p:sp>
      </p:grpSp>
      <p:grpSp>
        <p:nvGrpSpPr>
          <p:cNvPr id="36" name="Group 35">
            <a:extLst>
              <a:ext uri="{FF2B5EF4-FFF2-40B4-BE49-F238E27FC236}">
                <a16:creationId xmlns:a16="http://schemas.microsoft.com/office/drawing/2014/main" id="{3BFC888B-D214-3D47-B4FD-AD2ED2CBA695}"/>
              </a:ext>
            </a:extLst>
          </p:cNvPr>
          <p:cNvGrpSpPr/>
          <p:nvPr/>
        </p:nvGrpSpPr>
        <p:grpSpPr>
          <a:xfrm>
            <a:off x="10932152" y="2630672"/>
            <a:ext cx="696023" cy="3171152"/>
            <a:chOff x="10932152" y="2403856"/>
            <a:chExt cx="696023" cy="3171152"/>
          </a:xfrm>
        </p:grpSpPr>
        <p:cxnSp>
          <p:nvCxnSpPr>
            <p:cNvPr id="37" name="Straight Connector 36">
              <a:extLst>
                <a:ext uri="{FF2B5EF4-FFF2-40B4-BE49-F238E27FC236}">
                  <a16:creationId xmlns:a16="http://schemas.microsoft.com/office/drawing/2014/main" id="{F2F4A620-8205-B846-BF94-BE71801C9392}"/>
                </a:ext>
              </a:extLst>
            </p:cNvPr>
            <p:cNvCxnSpPr>
              <a:cxnSpLocks/>
            </p:cNvCxnSpPr>
            <p:nvPr/>
          </p:nvCxnSpPr>
          <p:spPr>
            <a:xfrm>
              <a:off x="11280165"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5ED0470-A52B-DD44-A1C5-291355548A11}"/>
                </a:ext>
              </a:extLst>
            </p:cNvPr>
            <p:cNvSpPr/>
            <p:nvPr/>
          </p:nvSpPr>
          <p:spPr>
            <a:xfrm>
              <a:off x="10932152" y="2403856"/>
              <a:ext cx="696023"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u="none" strike="noStrike" kern="1200" cap="none" spc="0" normalizeH="0" baseline="0" noProof="0" dirty="0">
                  <a:ln>
                    <a:noFill/>
                  </a:ln>
                  <a:solidFill>
                    <a:prstClr val="black"/>
                  </a:solidFill>
                  <a:effectLst/>
                  <a:uLnTx/>
                  <a:uFillTx/>
                  <a:latin typeface="Slalom Sans" pitchFamily="2" charset="0"/>
                  <a:ea typeface="ＭＳ Ｐゴシック" pitchFamily="34" charset="-128"/>
                  <a:cs typeface="Arial" pitchFamily="34" charset="0"/>
                </a:rPr>
                <a:t>Release </a:t>
              </a:r>
            </a:p>
          </p:txBody>
        </p:sp>
      </p:grpSp>
      <p:sp>
        <p:nvSpPr>
          <p:cNvPr id="39" name="Rectangle 38">
            <a:extLst>
              <a:ext uri="{FF2B5EF4-FFF2-40B4-BE49-F238E27FC236}">
                <a16:creationId xmlns:a16="http://schemas.microsoft.com/office/drawing/2014/main" id="{39535FD0-05E6-3247-92B6-C2097FAA4055}"/>
              </a:ext>
            </a:extLst>
          </p:cNvPr>
          <p:cNvSpPr/>
          <p:nvPr/>
        </p:nvSpPr>
        <p:spPr>
          <a:xfrm>
            <a:off x="8193565" y="3852690"/>
            <a:ext cx="3093142" cy="274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40" name="Rectangle 39">
            <a:extLst>
              <a:ext uri="{FF2B5EF4-FFF2-40B4-BE49-F238E27FC236}">
                <a16:creationId xmlns:a16="http://schemas.microsoft.com/office/drawing/2014/main" id="{A32F9B38-808B-614E-B38D-85851FC80FC4}"/>
              </a:ext>
            </a:extLst>
          </p:cNvPr>
          <p:cNvSpPr/>
          <p:nvPr/>
        </p:nvSpPr>
        <p:spPr>
          <a:xfrm>
            <a:off x="8193565" y="4326073"/>
            <a:ext cx="3093142" cy="274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41" name="Rectangle 40">
            <a:extLst>
              <a:ext uri="{FF2B5EF4-FFF2-40B4-BE49-F238E27FC236}">
                <a16:creationId xmlns:a16="http://schemas.microsoft.com/office/drawing/2014/main" id="{6441B09B-263B-C740-8654-704D4D8A8757}"/>
              </a:ext>
            </a:extLst>
          </p:cNvPr>
          <p:cNvSpPr/>
          <p:nvPr/>
        </p:nvSpPr>
        <p:spPr>
          <a:xfrm>
            <a:off x="8193565" y="4786624"/>
            <a:ext cx="3093142" cy="274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42" name="Rectangle 41">
            <a:extLst>
              <a:ext uri="{FF2B5EF4-FFF2-40B4-BE49-F238E27FC236}">
                <a16:creationId xmlns:a16="http://schemas.microsoft.com/office/drawing/2014/main" id="{50114CD9-EA98-B746-89FF-1648B21BA54C}"/>
              </a:ext>
            </a:extLst>
          </p:cNvPr>
          <p:cNvSpPr/>
          <p:nvPr/>
        </p:nvSpPr>
        <p:spPr>
          <a:xfrm>
            <a:off x="8193565" y="5239681"/>
            <a:ext cx="3093142" cy="274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Tree>
    <p:extLst>
      <p:ext uri="{BB962C8B-B14F-4D97-AF65-F5344CB8AC3E}">
        <p14:creationId xmlns:p14="http://schemas.microsoft.com/office/powerpoint/2010/main" val="398967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a:extLst>
              <a:ext uri="{FF2B5EF4-FFF2-40B4-BE49-F238E27FC236}">
                <a16:creationId xmlns:a16="http://schemas.microsoft.com/office/drawing/2014/main" id="{C5CB6A40-F163-CD47-9A32-F718668ED8CF}"/>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7</a:t>
            </a:fld>
            <a:endParaRPr lang="en-GB"/>
          </a:p>
        </p:txBody>
      </p:sp>
      <p:sp>
        <p:nvSpPr>
          <p:cNvPr id="30" name="object 2"/>
          <p:cNvSpPr txBox="1"/>
          <p:nvPr/>
        </p:nvSpPr>
        <p:spPr>
          <a:xfrm>
            <a:off x="609600" y="2938614"/>
            <a:ext cx="2560560" cy="2131526"/>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         Reduced Cost</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Less developer time spent on bugs and error resolution</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Automated infrastructure leads to reduced human error and reduced cost on unused resources </a:t>
            </a:r>
            <a:endParaRPr lang="en-US" sz="1304" dirty="0">
              <a:latin typeface="Slalom Sans Light" pitchFamily="2" charset="77"/>
              <a:cs typeface="SlalomSans-Light"/>
            </a:endParaRPr>
          </a:p>
        </p:txBody>
      </p:sp>
      <p:sp>
        <p:nvSpPr>
          <p:cNvPr id="34" name="object 6"/>
          <p:cNvSpPr txBox="1">
            <a:spLocks/>
          </p:cNvSpPr>
          <p:nvPr/>
        </p:nvSpPr>
        <p:spPr>
          <a:xfrm>
            <a:off x="601740" y="1280233"/>
            <a:ext cx="7149289" cy="92625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dirty="0">
                <a:solidFill>
                  <a:schemeClr val="tx1"/>
                </a:solidFill>
              </a:rPr>
              <a:t>Business Impacts</a:t>
            </a:r>
          </a:p>
        </p:txBody>
      </p:sp>
      <p:sp>
        <p:nvSpPr>
          <p:cNvPr id="11" name="object 2">
            <a:extLst>
              <a:ext uri="{FF2B5EF4-FFF2-40B4-BE49-F238E27FC236}">
                <a16:creationId xmlns:a16="http://schemas.microsoft.com/office/drawing/2014/main" id="{477CFE8F-F52A-7041-B21F-89ACBA7CC400}"/>
              </a:ext>
            </a:extLst>
          </p:cNvPr>
          <p:cNvSpPr txBox="1"/>
          <p:nvPr/>
        </p:nvSpPr>
        <p:spPr>
          <a:xfrm>
            <a:off x="3400927" y="2938614"/>
            <a:ext cx="2588633" cy="2320231"/>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        Avoided Cost</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Fewer costly production rollbacks from unforeseen bugs</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Decreased risk of costly and embarrassing security holes in production environment </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Reduced overtime billing for critical production error fixes </a:t>
            </a:r>
            <a:endParaRPr sz="1304" dirty="0">
              <a:latin typeface="Slalom Sans Light" pitchFamily="2" charset="77"/>
              <a:cs typeface="SlalomSans-Light"/>
            </a:endParaRPr>
          </a:p>
        </p:txBody>
      </p:sp>
      <p:sp>
        <p:nvSpPr>
          <p:cNvPr id="12" name="object 2">
            <a:extLst>
              <a:ext uri="{FF2B5EF4-FFF2-40B4-BE49-F238E27FC236}">
                <a16:creationId xmlns:a16="http://schemas.microsoft.com/office/drawing/2014/main" id="{7548AA35-89DD-904F-AB5C-7512932AF582}"/>
              </a:ext>
            </a:extLst>
          </p:cNvPr>
          <p:cNvSpPr txBox="1"/>
          <p:nvPr/>
        </p:nvSpPr>
        <p:spPr>
          <a:xfrm>
            <a:off x="6228349" y="2938614"/>
            <a:ext cx="2542512" cy="1764951"/>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        Protecting Revenue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Happier customer base from frequent feature release and fewer bugs </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Can quickly rollback production distribution in the event of a major issue</a:t>
            </a:r>
            <a:endParaRPr sz="1304" dirty="0">
              <a:latin typeface="Slalom Sans Light" pitchFamily="2" charset="77"/>
              <a:cs typeface="SlalomSans-Light"/>
            </a:endParaRPr>
          </a:p>
        </p:txBody>
      </p:sp>
      <p:sp>
        <p:nvSpPr>
          <p:cNvPr id="13" name="object 2">
            <a:extLst>
              <a:ext uri="{FF2B5EF4-FFF2-40B4-BE49-F238E27FC236}">
                <a16:creationId xmlns:a16="http://schemas.microsoft.com/office/drawing/2014/main" id="{7D18B48D-87AE-9741-9787-0FE1FD427F91}"/>
              </a:ext>
            </a:extLst>
          </p:cNvPr>
          <p:cNvSpPr txBox="1"/>
          <p:nvPr/>
        </p:nvSpPr>
        <p:spPr>
          <a:xfrm>
            <a:off x="9007642" y="2938614"/>
            <a:ext cx="2588633" cy="1363559"/>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        Increasing Revenue </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More frequent ‘wow factor’ feature releases directly to clients </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Less time to market </a:t>
            </a:r>
            <a:endParaRPr sz="1304" dirty="0">
              <a:latin typeface="Slalom Sans Light" pitchFamily="2" charset="77"/>
              <a:cs typeface="SlalomSans-Light"/>
            </a:endParaRPr>
          </a:p>
        </p:txBody>
      </p:sp>
      <p:pic>
        <p:nvPicPr>
          <p:cNvPr id="15" name="Graphic 14">
            <a:extLst>
              <a:ext uri="{FF2B5EF4-FFF2-40B4-BE49-F238E27FC236}">
                <a16:creationId xmlns:a16="http://schemas.microsoft.com/office/drawing/2014/main" id="{0E5CF885-C45E-1A4B-9EE6-76045DCB2F2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 y="2935619"/>
            <a:ext cx="271725" cy="271725"/>
          </a:xfrm>
          <a:prstGeom prst="rect">
            <a:avLst/>
          </a:prstGeom>
        </p:spPr>
      </p:pic>
      <p:pic>
        <p:nvPicPr>
          <p:cNvPr id="16" name="Graphic 15">
            <a:extLst>
              <a:ext uri="{FF2B5EF4-FFF2-40B4-BE49-F238E27FC236}">
                <a16:creationId xmlns:a16="http://schemas.microsoft.com/office/drawing/2014/main" id="{18FC6EC3-CF89-254D-90F5-824F7E9437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8791" y="2888919"/>
            <a:ext cx="365125" cy="365125"/>
          </a:xfrm>
          <a:prstGeom prst="rect">
            <a:avLst/>
          </a:prstGeom>
        </p:spPr>
      </p:pic>
      <p:pic>
        <p:nvPicPr>
          <p:cNvPr id="17" name="Graphic 16">
            <a:extLst>
              <a:ext uri="{FF2B5EF4-FFF2-40B4-BE49-F238E27FC236}">
                <a16:creationId xmlns:a16="http://schemas.microsoft.com/office/drawing/2014/main" id="{3B371304-A565-A94A-827B-A7291D43489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70811" y="2876775"/>
            <a:ext cx="389412" cy="389412"/>
          </a:xfrm>
          <a:prstGeom prst="rect">
            <a:avLst/>
          </a:prstGeom>
        </p:spPr>
      </p:pic>
      <p:pic>
        <p:nvPicPr>
          <p:cNvPr id="18" name="Graphic 17">
            <a:extLst>
              <a:ext uri="{FF2B5EF4-FFF2-40B4-BE49-F238E27FC236}">
                <a16:creationId xmlns:a16="http://schemas.microsoft.com/office/drawing/2014/main" id="{ECD5F387-3CF6-9642-8B36-1385D08032B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3210" y="2888919"/>
            <a:ext cx="365125" cy="365125"/>
          </a:xfrm>
          <a:prstGeom prst="rect">
            <a:avLst/>
          </a:prstGeom>
        </p:spPr>
      </p:pic>
    </p:spTree>
    <p:extLst>
      <p:ext uri="{BB962C8B-B14F-4D97-AF65-F5344CB8AC3E}">
        <p14:creationId xmlns:p14="http://schemas.microsoft.com/office/powerpoint/2010/main" val="32776797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09199EFE-9681-A045-981D-CE2591AD647A}"/>
              </a:ext>
            </a:extLst>
          </p:cNvPr>
          <p:cNvSpPr>
            <a:spLocks noGrp="1"/>
          </p:cNvSpPr>
          <p:nvPr>
            <p:ph type="chart" sz="quarter" idx="13"/>
          </p:nvPr>
        </p:nvSpPr>
        <p:spPr/>
      </p:sp>
      <p:sp>
        <p:nvSpPr>
          <p:cNvPr id="7" name="Footer Placeholder 1">
            <a:extLst>
              <a:ext uri="{FF2B5EF4-FFF2-40B4-BE49-F238E27FC236}">
                <a16:creationId xmlns:a16="http://schemas.microsoft.com/office/drawing/2014/main" id="{2C58F65A-D5AF-E146-A8C2-E2FE6FB1EE08}"/>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70</a:t>
            </a:fld>
            <a:endParaRPr lang="en-GB"/>
          </a:p>
        </p:txBody>
      </p:sp>
      <p:sp>
        <p:nvSpPr>
          <p:cNvPr id="6" name="object 4">
            <a:extLst>
              <a:ext uri="{FF2B5EF4-FFF2-40B4-BE49-F238E27FC236}">
                <a16:creationId xmlns:a16="http://schemas.microsoft.com/office/drawing/2014/main" id="{0CC187C9-BAD5-204A-901F-CE1FA7B9542E}"/>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Timeline slide</a:t>
            </a:r>
            <a:endParaRPr lang="en-US" sz="3300" kern="0"/>
          </a:p>
        </p:txBody>
      </p:sp>
      <p:sp>
        <p:nvSpPr>
          <p:cNvPr id="8" name="object 5">
            <a:extLst>
              <a:ext uri="{FF2B5EF4-FFF2-40B4-BE49-F238E27FC236}">
                <a16:creationId xmlns:a16="http://schemas.microsoft.com/office/drawing/2014/main" id="{37310E73-7CD2-3B42-B577-86BE00E88B3E}"/>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959263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2D1925-1079-9448-AC70-23FF11C8002D}"/>
              </a:ext>
            </a:extLst>
          </p:cNvPr>
          <p:cNvSpPr/>
          <p:nvPr/>
        </p:nvSpPr>
        <p:spPr>
          <a:xfrm>
            <a:off x="7124628" y="241"/>
            <a:ext cx="5066945" cy="6857759"/>
          </a:xfrm>
          <a:prstGeom prst="rect">
            <a:avLst/>
          </a:prstGeom>
          <a:solidFill>
            <a:srgbClr val="E0DDD9"/>
          </a:solidFill>
          <a:ln>
            <a:noFill/>
          </a:ln>
        </p:spPr>
        <p:style>
          <a:lnRef idx="2">
            <a:schemeClr val="accent1">
              <a:shade val="50000"/>
            </a:schemeClr>
          </a:lnRef>
          <a:fillRef idx="1">
            <a:schemeClr val="accent1"/>
          </a:fillRef>
          <a:effectRef idx="0">
            <a:schemeClr val="accent1"/>
          </a:effectRef>
          <a:fontRef idx="minor">
            <a:schemeClr val="lt1"/>
          </a:fontRef>
        </p:style>
        <p:txBody>
          <a:bodyPr lIns="182867" tIns="182867" rIns="91434" rtlCol="0" anchor="t"/>
          <a:lstStyle/>
          <a:p>
            <a:pPr algn="ctr" defTabSz="914358"/>
            <a:endParaRPr lang="en-US" err="1">
              <a:solidFill>
                <a:srgbClr val="09091C"/>
              </a:solidFill>
              <a:latin typeface="Slalom Sans Light" panose="00000400000000000000" pitchFamily="50" charset="0"/>
            </a:endParaRPr>
          </a:p>
        </p:txBody>
      </p:sp>
      <p:sp>
        <p:nvSpPr>
          <p:cNvPr id="2" name="Footer Placeholder 1">
            <a:extLst>
              <a:ext uri="{FF2B5EF4-FFF2-40B4-BE49-F238E27FC236}">
                <a16:creationId xmlns:a16="http://schemas.microsoft.com/office/drawing/2014/main" id="{FE42EEB1-B476-1B4D-99FC-31A1F22478CC}"/>
              </a:ext>
            </a:extLst>
          </p:cNvPr>
          <p:cNvSpPr>
            <a:spLocks noGrp="1"/>
          </p:cNvSpPr>
          <p:nvPr>
            <p:ph type="ftr" sz="quarter" idx="11"/>
          </p:nvPr>
        </p:nvSpPr>
        <p:spPr/>
        <p:txBody>
          <a:bodyPr/>
          <a:lstStyle/>
          <a:p>
            <a:pPr defTabSz="914358"/>
            <a:r>
              <a:rPr lang="en-US">
                <a:solidFill>
                  <a:srgbClr val="1E1E1E">
                    <a:tint val="75000"/>
                  </a:srgbClr>
                </a:solidFill>
              </a:rPr>
              <a:t>© SLALOM. ALL RIGHTS RESERVED. PROPRIETARY AND CONFIDENTIAL.</a:t>
            </a:r>
          </a:p>
        </p:txBody>
      </p:sp>
      <p:sp>
        <p:nvSpPr>
          <p:cNvPr id="3" name="Slide Number Placeholder 2">
            <a:extLst>
              <a:ext uri="{FF2B5EF4-FFF2-40B4-BE49-F238E27FC236}">
                <a16:creationId xmlns:a16="http://schemas.microsoft.com/office/drawing/2014/main" id="{A0EB6E26-8E08-1E42-95A8-8C3B6D0179DD}"/>
              </a:ext>
            </a:extLst>
          </p:cNvPr>
          <p:cNvSpPr>
            <a:spLocks noGrp="1"/>
          </p:cNvSpPr>
          <p:nvPr>
            <p:ph type="sldNum" sz="quarter" idx="12"/>
          </p:nvPr>
        </p:nvSpPr>
        <p:spPr/>
        <p:txBody>
          <a:bodyPr/>
          <a:lstStyle/>
          <a:p>
            <a:pPr defTabSz="914358"/>
            <a:fld id="{D89D76C3-A5A9-4168-BE2E-6A3D1757D92E}" type="slidenum">
              <a:rPr lang="en-GB">
                <a:solidFill>
                  <a:srgbClr val="1E1E1E">
                    <a:tint val="75000"/>
                  </a:srgbClr>
                </a:solidFill>
              </a:rPr>
              <a:pPr defTabSz="914358"/>
              <a:t>71</a:t>
            </a:fld>
            <a:endParaRPr lang="en-GB">
              <a:solidFill>
                <a:srgbClr val="1E1E1E">
                  <a:tint val="75000"/>
                </a:srgbClr>
              </a:solidFill>
            </a:endParaRPr>
          </a:p>
        </p:txBody>
      </p:sp>
      <p:grpSp>
        <p:nvGrpSpPr>
          <p:cNvPr id="4" name="Group 3">
            <a:extLst>
              <a:ext uri="{FF2B5EF4-FFF2-40B4-BE49-F238E27FC236}">
                <a16:creationId xmlns:a16="http://schemas.microsoft.com/office/drawing/2014/main" id="{0E219182-C273-F749-A9C8-EDB718C674CC}"/>
              </a:ext>
            </a:extLst>
          </p:cNvPr>
          <p:cNvGrpSpPr/>
          <p:nvPr/>
        </p:nvGrpSpPr>
        <p:grpSpPr>
          <a:xfrm>
            <a:off x="491166" y="547164"/>
            <a:ext cx="3292089" cy="337016"/>
            <a:chOff x="633490" y="272560"/>
            <a:chExt cx="3292320" cy="337040"/>
          </a:xfrm>
        </p:grpSpPr>
        <p:sp>
          <p:nvSpPr>
            <p:cNvPr id="9" name="Rectangle 8">
              <a:extLst>
                <a:ext uri="{FF2B5EF4-FFF2-40B4-BE49-F238E27FC236}">
                  <a16:creationId xmlns:a16="http://schemas.microsoft.com/office/drawing/2014/main" id="{D1504499-348C-6C4A-AF64-CE18726100B1}"/>
                </a:ext>
              </a:extLst>
            </p:cNvPr>
            <p:cNvSpPr/>
            <p:nvPr/>
          </p:nvSpPr>
          <p:spPr>
            <a:xfrm>
              <a:off x="633490" y="272560"/>
              <a:ext cx="1646160" cy="337040"/>
            </a:xfrm>
            <a:prstGeom prst="rect">
              <a:avLst/>
            </a:prstGeom>
            <a:solidFill>
              <a:srgbClr val="EB4536"/>
            </a:solid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8"/>
              <a:r>
                <a:rPr lang="en-US" sz="1100" b="1" spc="100">
                  <a:solidFill>
                    <a:srgbClr val="FFFFFF"/>
                  </a:solidFill>
                  <a:latin typeface="Slalom Sans Bold" pitchFamily="2" charset="0"/>
                </a:rPr>
                <a:t>READ ME FIRST</a:t>
              </a:r>
            </a:p>
          </p:txBody>
        </p:sp>
        <p:sp>
          <p:nvSpPr>
            <p:cNvPr id="10" name="Rectangle 9">
              <a:extLst>
                <a:ext uri="{FF2B5EF4-FFF2-40B4-BE49-F238E27FC236}">
                  <a16:creationId xmlns:a16="http://schemas.microsoft.com/office/drawing/2014/main" id="{32BD1FCA-6444-A54E-BCFA-A150E9612682}"/>
                </a:ext>
              </a:extLst>
            </p:cNvPr>
            <p:cNvSpPr/>
            <p:nvPr/>
          </p:nvSpPr>
          <p:spPr>
            <a:xfrm>
              <a:off x="2279650" y="272560"/>
              <a:ext cx="1646160" cy="337040"/>
            </a:xfrm>
            <a:prstGeom prst="rect">
              <a:avLst/>
            </a:prstGeom>
            <a:no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8"/>
              <a:r>
                <a:rPr lang="en-US" sz="1100" b="1" spc="100">
                  <a:solidFill>
                    <a:srgbClr val="EB4536"/>
                  </a:solidFill>
                  <a:latin typeface="Slalom Sans Bold" pitchFamily="2" charset="0"/>
                </a:rPr>
                <a:t>THEN DELETE</a:t>
              </a:r>
            </a:p>
          </p:txBody>
        </p:sp>
      </p:grpSp>
      <p:sp>
        <p:nvSpPr>
          <p:cNvPr id="15" name="Rectangle 14">
            <a:hlinkClick r:id="rId3"/>
            <a:extLst>
              <a:ext uri="{FF2B5EF4-FFF2-40B4-BE49-F238E27FC236}">
                <a16:creationId xmlns:a16="http://schemas.microsoft.com/office/drawing/2014/main" id="{CF0DB8AD-DD1E-9440-B0EB-B2C40F7FCCC5}"/>
              </a:ext>
            </a:extLst>
          </p:cNvPr>
          <p:cNvSpPr/>
          <p:nvPr/>
        </p:nvSpPr>
        <p:spPr>
          <a:xfrm>
            <a:off x="3186614" y="4985861"/>
            <a:ext cx="1223253" cy="3650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8"/>
            <a:r>
              <a:rPr lang="en-US" sz="970">
                <a:solidFill>
                  <a:srgbClr val="1E1E1E"/>
                </a:solidFill>
                <a:latin typeface="Slalom Sans Bold" pitchFamily="2" charset="0"/>
              </a:rPr>
              <a:t>Learn more</a:t>
            </a:r>
          </a:p>
        </p:txBody>
      </p:sp>
      <p:sp>
        <p:nvSpPr>
          <p:cNvPr id="18" name="Rectangle 17">
            <a:hlinkClick r:id="rId4"/>
            <a:extLst>
              <a:ext uri="{FF2B5EF4-FFF2-40B4-BE49-F238E27FC236}">
                <a16:creationId xmlns:a16="http://schemas.microsoft.com/office/drawing/2014/main" id="{90608689-22FE-C444-8F0B-0A8DAB81E2E4}"/>
              </a:ext>
            </a:extLst>
          </p:cNvPr>
          <p:cNvSpPr/>
          <p:nvPr/>
        </p:nvSpPr>
        <p:spPr>
          <a:xfrm>
            <a:off x="506064" y="4985861"/>
            <a:ext cx="1223253" cy="3650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8"/>
            <a:r>
              <a:rPr lang="en-US" sz="970" dirty="0">
                <a:solidFill>
                  <a:srgbClr val="1E1E1E"/>
                </a:solidFill>
                <a:latin typeface="Slalom Sans Bold" pitchFamily="2" charset="0"/>
              </a:rPr>
              <a:t>Download fonts</a:t>
            </a:r>
          </a:p>
        </p:txBody>
      </p:sp>
      <p:sp>
        <p:nvSpPr>
          <p:cNvPr id="21" name="object 15">
            <a:extLst>
              <a:ext uri="{FF2B5EF4-FFF2-40B4-BE49-F238E27FC236}">
                <a16:creationId xmlns:a16="http://schemas.microsoft.com/office/drawing/2014/main" id="{38270DC1-291D-C345-B6DE-DDC2F49DC0F2}"/>
              </a:ext>
            </a:extLst>
          </p:cNvPr>
          <p:cNvSpPr txBox="1">
            <a:spLocks/>
          </p:cNvSpPr>
          <p:nvPr/>
        </p:nvSpPr>
        <p:spPr>
          <a:xfrm>
            <a:off x="491166" y="1122835"/>
            <a:ext cx="4969478" cy="1698384"/>
          </a:xfrm>
          <a:prstGeom prst="rect">
            <a:avLst/>
          </a:prstGeom>
        </p:spPr>
        <p:txBody>
          <a:bodyPr vert="horz" wrap="square" lIns="0" tIns="9242" rIns="0" bIns="0" rtlCol="0">
            <a:spAutoFit/>
          </a:bodyPr>
          <a:lstStyle>
            <a:lvl1pPr algn="l" defTabSz="1507846" rtl="0" eaLnBrk="1" latinLnBrk="0" hangingPunct="1">
              <a:lnSpc>
                <a:spcPct val="90000"/>
              </a:lnSpc>
              <a:spcBef>
                <a:spcPct val="0"/>
              </a:spcBef>
              <a:buNone/>
              <a:defRPr sz="7256" kern="1000" spc="-16" baseline="0">
                <a:solidFill>
                  <a:schemeClr val="accent2"/>
                </a:solidFill>
                <a:latin typeface="Slalom Sans Bold" panose="00000800000000000000" pitchFamily="50" charset="0"/>
                <a:ea typeface="+mj-ea"/>
                <a:cs typeface="+mj-cs"/>
              </a:defRPr>
            </a:lvl1pPr>
          </a:lstStyle>
          <a:p>
            <a:pPr marL="7701">
              <a:lnSpc>
                <a:spcPct val="100000"/>
              </a:lnSpc>
              <a:spcBef>
                <a:spcPts val="73"/>
              </a:spcBef>
            </a:pPr>
            <a:r>
              <a:rPr lang="en-US" sz="5488" spc="-330" dirty="0"/>
              <a:t>Storytelling at Slalom</a:t>
            </a:r>
            <a:endParaRPr lang="en-US" sz="5488" dirty="0"/>
          </a:p>
        </p:txBody>
      </p:sp>
      <p:sp>
        <p:nvSpPr>
          <p:cNvPr id="24" name="object 2">
            <a:extLst>
              <a:ext uri="{FF2B5EF4-FFF2-40B4-BE49-F238E27FC236}">
                <a16:creationId xmlns:a16="http://schemas.microsoft.com/office/drawing/2014/main" id="{E451B95B-66F4-954A-9EAA-5C20B308718B}"/>
              </a:ext>
            </a:extLst>
          </p:cNvPr>
          <p:cNvSpPr txBox="1"/>
          <p:nvPr/>
        </p:nvSpPr>
        <p:spPr>
          <a:xfrm>
            <a:off x="506064" y="3216425"/>
            <a:ext cx="4215256" cy="545744"/>
          </a:xfrm>
          <a:prstGeom prst="rect">
            <a:avLst/>
          </a:prstGeom>
        </p:spPr>
        <p:txBody>
          <a:bodyPr vert="horz" wrap="square" lIns="0" tIns="7701" rIns="0" bIns="0" rtlCol="0">
            <a:spAutoFit/>
          </a:bodyPr>
          <a:lstStyle/>
          <a:p>
            <a:pPr marL="7701" marR="3081">
              <a:lnSpc>
                <a:spcPct val="127800"/>
              </a:lnSpc>
              <a:spcBef>
                <a:spcPts val="61"/>
              </a:spcBef>
              <a:spcAft>
                <a:spcPts val="546"/>
              </a:spcAft>
            </a:pPr>
            <a:r>
              <a:rPr lang="en-US" sz="1455" dirty="0"/>
              <a:t>Use this template as a resource to create your own story deck when sharing work. </a:t>
            </a:r>
          </a:p>
        </p:txBody>
      </p:sp>
      <p:sp>
        <p:nvSpPr>
          <p:cNvPr id="27" name="Subtitle 5">
            <a:extLst>
              <a:ext uri="{FF2B5EF4-FFF2-40B4-BE49-F238E27FC236}">
                <a16:creationId xmlns:a16="http://schemas.microsoft.com/office/drawing/2014/main" id="{BE38CC0F-4F3C-3648-9097-A783BA46D774}"/>
              </a:ext>
            </a:extLst>
          </p:cNvPr>
          <p:cNvSpPr txBox="1">
            <a:spLocks/>
          </p:cNvSpPr>
          <p:nvPr/>
        </p:nvSpPr>
        <p:spPr>
          <a:xfrm>
            <a:off x="8307234" y="3545528"/>
            <a:ext cx="3618792" cy="1270713"/>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940" b="1" dirty="0">
                <a:solidFill>
                  <a:schemeClr val="tx1"/>
                </a:solidFill>
                <a:latin typeface="Slalom Sans Bold" pitchFamily="2" charset="77"/>
              </a:rPr>
              <a:t>Resources</a:t>
            </a:r>
          </a:p>
          <a:p>
            <a:pPr>
              <a:lnSpc>
                <a:spcPct val="100000"/>
              </a:lnSpc>
              <a:spcBef>
                <a:spcPts val="0"/>
              </a:spcBef>
            </a:pPr>
            <a:endParaRPr lang="en-US" sz="728" dirty="0">
              <a:solidFill>
                <a:schemeClr val="tx1"/>
              </a:solidFill>
            </a:endParaRPr>
          </a:p>
          <a:p>
            <a:pPr>
              <a:lnSpc>
                <a:spcPct val="100000"/>
              </a:lnSpc>
              <a:spcBef>
                <a:spcPts val="0"/>
              </a:spcBef>
            </a:pPr>
            <a:r>
              <a:rPr lang="en-US" sz="1213" dirty="0">
                <a:solidFill>
                  <a:schemeClr val="tx1"/>
                </a:solidFill>
                <a:latin typeface="Slalom Sans Light" pitchFamily="2" charset="77"/>
              </a:rPr>
              <a:t>Learn more about storytelling at </a:t>
            </a:r>
            <a:r>
              <a:rPr lang="en-US" sz="1213" dirty="0">
                <a:solidFill>
                  <a:schemeClr val="tx1"/>
                </a:solidFill>
                <a:latin typeface="Slalom Sans Light" pitchFamily="2" charset="77"/>
                <a:hlinkClick r:id="rId5">
                  <a:extLst>
                    <a:ext uri="{A12FA001-AC4F-418D-AE19-62706E023703}">
                      <ahyp:hlinkClr xmlns:ahyp="http://schemas.microsoft.com/office/drawing/2018/hyperlinkcolor" val="tx"/>
                    </a:ext>
                  </a:extLst>
                </a:hlinkClick>
              </a:rPr>
              <a:t>stories.slalom.com</a:t>
            </a:r>
            <a:endParaRPr lang="en-US" sz="1213" dirty="0">
              <a:solidFill>
                <a:schemeClr val="tx1"/>
              </a:solidFill>
              <a:latin typeface="Slalom Sans Light" pitchFamily="2" charset="77"/>
            </a:endParaRPr>
          </a:p>
          <a:p>
            <a:pPr>
              <a:lnSpc>
                <a:spcPct val="100000"/>
              </a:lnSpc>
              <a:spcBef>
                <a:spcPts val="0"/>
              </a:spcBef>
            </a:pPr>
            <a:endParaRPr lang="en-US" sz="728" dirty="0">
              <a:solidFill>
                <a:schemeClr val="tx1"/>
              </a:solidFill>
              <a:latin typeface="Slalom Sans Light" pitchFamily="2" charset="77"/>
            </a:endParaRPr>
          </a:p>
          <a:p>
            <a:pPr>
              <a:lnSpc>
                <a:spcPct val="100000"/>
              </a:lnSpc>
              <a:spcBef>
                <a:spcPts val="0"/>
              </a:spcBef>
            </a:pPr>
            <a:r>
              <a:rPr lang="en-US" sz="1213" dirty="0">
                <a:solidFill>
                  <a:schemeClr val="tx1"/>
                </a:solidFill>
                <a:latin typeface="Slalom Sans Light" pitchFamily="2" charset="77"/>
              </a:rPr>
              <a:t>Questions? Email</a:t>
            </a:r>
          </a:p>
          <a:p>
            <a:pPr>
              <a:lnSpc>
                <a:spcPct val="100000"/>
              </a:lnSpc>
              <a:spcBef>
                <a:spcPts val="0"/>
              </a:spcBef>
            </a:pPr>
            <a:r>
              <a:rPr lang="en-US" sz="1213" u="sng" dirty="0" err="1">
                <a:solidFill>
                  <a:schemeClr val="tx1"/>
                </a:solidFill>
                <a:latin typeface="Slalom Sans Light" pitchFamily="2" charset="77"/>
              </a:rPr>
              <a:t>thestudio@slalom.com</a:t>
            </a:r>
            <a:endParaRPr lang="en-US" sz="1213" u="sng" dirty="0">
              <a:solidFill>
                <a:schemeClr val="tx1"/>
              </a:solidFill>
              <a:latin typeface="Slalom Sans Light" pitchFamily="2" charset="77"/>
            </a:endParaRPr>
          </a:p>
        </p:txBody>
      </p:sp>
      <p:sp>
        <p:nvSpPr>
          <p:cNvPr id="28" name="Subtitle 5">
            <a:extLst>
              <a:ext uri="{FF2B5EF4-FFF2-40B4-BE49-F238E27FC236}">
                <a16:creationId xmlns:a16="http://schemas.microsoft.com/office/drawing/2014/main" id="{0F6CCFFB-C006-CF49-BD2C-59F72341C04C}"/>
              </a:ext>
            </a:extLst>
          </p:cNvPr>
          <p:cNvSpPr txBox="1">
            <a:spLocks/>
          </p:cNvSpPr>
          <p:nvPr/>
        </p:nvSpPr>
        <p:spPr>
          <a:xfrm>
            <a:off x="8307235" y="797600"/>
            <a:ext cx="3309585" cy="1270713"/>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940" b="1" dirty="0">
                <a:solidFill>
                  <a:schemeClr val="tx1"/>
                </a:solidFill>
                <a:latin typeface="Slalom Sans Bold" pitchFamily="2" charset="77"/>
              </a:rPr>
              <a:t>Client permission</a:t>
            </a:r>
          </a:p>
          <a:p>
            <a:pPr>
              <a:lnSpc>
                <a:spcPct val="100000"/>
              </a:lnSpc>
              <a:spcBef>
                <a:spcPts val="0"/>
              </a:spcBef>
            </a:pPr>
            <a:endParaRPr lang="en-US" sz="849" b="1" dirty="0">
              <a:solidFill>
                <a:schemeClr val="tx1"/>
              </a:solidFill>
            </a:endParaRPr>
          </a:p>
          <a:p>
            <a:pPr>
              <a:lnSpc>
                <a:spcPct val="120000"/>
              </a:lnSpc>
              <a:spcBef>
                <a:spcPts val="0"/>
              </a:spcBef>
            </a:pPr>
            <a:r>
              <a:rPr lang="en-US" sz="1213" dirty="0">
                <a:solidFill>
                  <a:schemeClr val="tx1"/>
                </a:solidFill>
                <a:latin typeface="+mn-lt"/>
              </a:rPr>
              <a:t>Please ensure you have </a:t>
            </a:r>
            <a:r>
              <a:rPr lang="en-US" sz="1213" dirty="0">
                <a:solidFill>
                  <a:schemeClr val="tx1"/>
                </a:solidFill>
                <a:latin typeface="+mn-lt"/>
                <a:hlinkClick r:id="rId6">
                  <a:extLst>
                    <a:ext uri="{A12FA001-AC4F-418D-AE19-62706E023703}">
                      <ahyp:hlinkClr xmlns:ahyp="http://schemas.microsoft.com/office/drawing/2018/hyperlinkcolor" val="tx"/>
                    </a:ext>
                  </a:extLst>
                </a:hlinkClick>
              </a:rPr>
              <a:t>permission</a:t>
            </a:r>
            <a:r>
              <a:rPr lang="en-US" sz="1213" dirty="0">
                <a:solidFill>
                  <a:schemeClr val="tx1"/>
                </a:solidFill>
                <a:latin typeface="+mn-lt"/>
              </a:rPr>
              <a:t> to use the client’s name and logo. Otherwise, all stories should be masked and client logos left off. </a:t>
            </a:r>
          </a:p>
          <a:p>
            <a:pPr>
              <a:lnSpc>
                <a:spcPct val="100000"/>
              </a:lnSpc>
              <a:spcBef>
                <a:spcPts val="0"/>
              </a:spcBef>
            </a:pPr>
            <a:br>
              <a:rPr lang="en-US" sz="849" b="1" dirty="0">
                <a:solidFill>
                  <a:schemeClr val="tx1"/>
                </a:solidFill>
              </a:rPr>
            </a:br>
            <a:endParaRPr lang="en-US" sz="849" b="1" dirty="0">
              <a:solidFill>
                <a:schemeClr val="tx1"/>
              </a:solidFill>
            </a:endParaRPr>
          </a:p>
        </p:txBody>
      </p:sp>
      <p:sp>
        <p:nvSpPr>
          <p:cNvPr id="29" name="Subtitle 5">
            <a:extLst>
              <a:ext uri="{FF2B5EF4-FFF2-40B4-BE49-F238E27FC236}">
                <a16:creationId xmlns:a16="http://schemas.microsoft.com/office/drawing/2014/main" id="{56954177-0C08-F944-88A2-292A6BECFD08}"/>
              </a:ext>
            </a:extLst>
          </p:cNvPr>
          <p:cNvSpPr txBox="1">
            <a:spLocks/>
          </p:cNvSpPr>
          <p:nvPr/>
        </p:nvSpPr>
        <p:spPr>
          <a:xfrm>
            <a:off x="8307234" y="2145321"/>
            <a:ext cx="3075513" cy="1270713"/>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940" b="1" dirty="0">
                <a:solidFill>
                  <a:schemeClr val="tx1"/>
                </a:solidFill>
                <a:latin typeface="Slalom Sans Bold" pitchFamily="2" charset="77"/>
              </a:rPr>
              <a:t>Photography &amp; icons</a:t>
            </a:r>
          </a:p>
          <a:p>
            <a:pPr>
              <a:lnSpc>
                <a:spcPct val="100000"/>
              </a:lnSpc>
              <a:spcBef>
                <a:spcPts val="0"/>
              </a:spcBef>
            </a:pPr>
            <a:endParaRPr lang="en-US" sz="728" b="1" dirty="0">
              <a:solidFill>
                <a:schemeClr val="tx1"/>
              </a:solidFill>
            </a:endParaRPr>
          </a:p>
          <a:p>
            <a:pPr>
              <a:lnSpc>
                <a:spcPct val="120000"/>
              </a:lnSpc>
              <a:spcBef>
                <a:spcPts val="0"/>
              </a:spcBef>
            </a:pPr>
            <a:r>
              <a:rPr lang="en-US" sz="1213" dirty="0">
                <a:solidFill>
                  <a:schemeClr val="tx1"/>
                </a:solidFill>
                <a:latin typeface="+mn-lt"/>
              </a:rPr>
              <a:t>For curated photos and icon libraries, please visit Slalom’s brand site:</a:t>
            </a:r>
          </a:p>
          <a:p>
            <a:pPr>
              <a:lnSpc>
                <a:spcPct val="120000"/>
              </a:lnSpc>
              <a:spcBef>
                <a:spcPts val="0"/>
              </a:spcBef>
            </a:pPr>
            <a:endParaRPr lang="en-US" sz="303" u="sng" dirty="0">
              <a:solidFill>
                <a:schemeClr val="tx1"/>
              </a:solidFill>
              <a:latin typeface="+mn-lt"/>
            </a:endParaRPr>
          </a:p>
          <a:p>
            <a:pPr>
              <a:lnSpc>
                <a:spcPct val="120000"/>
              </a:lnSpc>
              <a:spcBef>
                <a:spcPts val="0"/>
              </a:spcBef>
            </a:pPr>
            <a:r>
              <a:rPr lang="en-US" sz="1213" u="sng" dirty="0" err="1">
                <a:solidFill>
                  <a:schemeClr val="tx1"/>
                </a:solidFill>
                <a:latin typeface="+mn-lt"/>
              </a:rPr>
              <a:t>marketing.slalom.com</a:t>
            </a:r>
            <a:endParaRPr lang="en-US" sz="1213" u="sng" dirty="0">
              <a:solidFill>
                <a:schemeClr val="tx1"/>
              </a:solidFill>
              <a:latin typeface="+mn-lt"/>
            </a:endParaRPr>
          </a:p>
          <a:p>
            <a:pPr>
              <a:lnSpc>
                <a:spcPct val="100000"/>
              </a:lnSpc>
              <a:spcBef>
                <a:spcPts val="0"/>
              </a:spcBef>
            </a:pPr>
            <a:br>
              <a:rPr lang="en-US" sz="728" b="1" dirty="0">
                <a:solidFill>
                  <a:schemeClr val="tx1"/>
                </a:solidFill>
              </a:rPr>
            </a:br>
            <a:endParaRPr lang="en-US" sz="728" b="1" dirty="0">
              <a:solidFill>
                <a:schemeClr val="tx1"/>
              </a:solidFill>
            </a:endParaRPr>
          </a:p>
        </p:txBody>
      </p:sp>
      <p:sp>
        <p:nvSpPr>
          <p:cNvPr id="5" name="Rectangle 4">
            <a:extLst>
              <a:ext uri="{FF2B5EF4-FFF2-40B4-BE49-F238E27FC236}">
                <a16:creationId xmlns:a16="http://schemas.microsoft.com/office/drawing/2014/main" id="{BB57A59A-C397-DB47-8EAB-73E45F8125EE}"/>
              </a:ext>
            </a:extLst>
          </p:cNvPr>
          <p:cNvSpPr/>
          <p:nvPr/>
        </p:nvSpPr>
        <p:spPr>
          <a:xfrm>
            <a:off x="425323" y="3979226"/>
            <a:ext cx="2320329" cy="711220"/>
          </a:xfrm>
          <a:prstGeom prst="rect">
            <a:avLst/>
          </a:prstGeom>
        </p:spPr>
        <p:txBody>
          <a:bodyPr wrap="square">
            <a:spAutoFit/>
          </a:bodyPr>
          <a:lstStyle/>
          <a:p>
            <a:pPr marL="7701" marR="3081">
              <a:lnSpc>
                <a:spcPct val="127800"/>
              </a:lnSpc>
              <a:spcBef>
                <a:spcPts val="61"/>
              </a:spcBef>
              <a:spcAft>
                <a:spcPts val="546"/>
              </a:spcAft>
            </a:pPr>
            <a:r>
              <a:rPr lang="en-US" sz="1092" dirty="0">
                <a:latin typeface="SlalomSans-Light"/>
                <a:cs typeface="SlalomSans-Light"/>
              </a:rPr>
              <a:t>Be sure you download our new font, Slalom Sans before editing your presentation. </a:t>
            </a:r>
          </a:p>
        </p:txBody>
      </p:sp>
      <p:sp>
        <p:nvSpPr>
          <p:cNvPr id="30" name="Rectangle 29">
            <a:extLst>
              <a:ext uri="{FF2B5EF4-FFF2-40B4-BE49-F238E27FC236}">
                <a16:creationId xmlns:a16="http://schemas.microsoft.com/office/drawing/2014/main" id="{BED4C59C-5F7A-9447-AC5B-867641D27D74}"/>
              </a:ext>
            </a:extLst>
          </p:cNvPr>
          <p:cNvSpPr/>
          <p:nvPr/>
        </p:nvSpPr>
        <p:spPr>
          <a:xfrm>
            <a:off x="3121749" y="3988985"/>
            <a:ext cx="2480718" cy="926344"/>
          </a:xfrm>
          <a:prstGeom prst="rect">
            <a:avLst/>
          </a:prstGeom>
        </p:spPr>
        <p:txBody>
          <a:bodyPr wrap="square">
            <a:spAutoFit/>
          </a:bodyPr>
          <a:lstStyle/>
          <a:p>
            <a:pPr marL="7701" marR="3081">
              <a:lnSpc>
                <a:spcPct val="127800"/>
              </a:lnSpc>
              <a:spcBef>
                <a:spcPts val="61"/>
              </a:spcBef>
              <a:spcAft>
                <a:spcPts val="546"/>
              </a:spcAft>
            </a:pPr>
            <a:r>
              <a:rPr lang="en-US" sz="1092" dirty="0">
                <a:latin typeface="SlalomSans-Light"/>
                <a:cs typeface="SlalomSans-Light"/>
              </a:rPr>
              <a:t>Learn more about our new Slalom + Slalom Build template, and discover more marketing resources.</a:t>
            </a:r>
          </a:p>
        </p:txBody>
      </p:sp>
      <p:sp>
        <p:nvSpPr>
          <p:cNvPr id="31" name="Subtitle 5">
            <a:extLst>
              <a:ext uri="{FF2B5EF4-FFF2-40B4-BE49-F238E27FC236}">
                <a16:creationId xmlns:a16="http://schemas.microsoft.com/office/drawing/2014/main" id="{A244D0D2-161E-E540-82D7-D14C68E71D4D}"/>
              </a:ext>
            </a:extLst>
          </p:cNvPr>
          <p:cNvSpPr txBox="1">
            <a:spLocks/>
          </p:cNvSpPr>
          <p:nvPr/>
        </p:nvSpPr>
        <p:spPr>
          <a:xfrm>
            <a:off x="7863086" y="830869"/>
            <a:ext cx="3309585" cy="341565"/>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455" dirty="0">
                <a:solidFill>
                  <a:schemeClr val="tx1"/>
                </a:solidFill>
                <a:latin typeface="Slalom Sans" pitchFamily="2" charset="77"/>
              </a:rPr>
              <a:t>01</a:t>
            </a:r>
            <a:endParaRPr lang="en-US" sz="667" dirty="0">
              <a:solidFill>
                <a:schemeClr val="tx1"/>
              </a:solidFill>
              <a:latin typeface="Slalom Sans" pitchFamily="2" charset="77"/>
            </a:endParaRPr>
          </a:p>
        </p:txBody>
      </p:sp>
      <p:sp>
        <p:nvSpPr>
          <p:cNvPr id="32" name="Subtitle 5">
            <a:extLst>
              <a:ext uri="{FF2B5EF4-FFF2-40B4-BE49-F238E27FC236}">
                <a16:creationId xmlns:a16="http://schemas.microsoft.com/office/drawing/2014/main" id="{C6A21190-0BA9-CA4A-83FD-A655A4EDC0AD}"/>
              </a:ext>
            </a:extLst>
          </p:cNvPr>
          <p:cNvSpPr txBox="1">
            <a:spLocks/>
          </p:cNvSpPr>
          <p:nvPr/>
        </p:nvSpPr>
        <p:spPr>
          <a:xfrm>
            <a:off x="7863086" y="2188199"/>
            <a:ext cx="3309585" cy="341565"/>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455" dirty="0">
                <a:solidFill>
                  <a:schemeClr val="tx1"/>
                </a:solidFill>
                <a:latin typeface="Slalom Sans" pitchFamily="2" charset="77"/>
              </a:rPr>
              <a:t>02</a:t>
            </a:r>
            <a:endParaRPr lang="en-US" sz="667" dirty="0">
              <a:solidFill>
                <a:schemeClr val="tx1"/>
              </a:solidFill>
              <a:latin typeface="Slalom Sans" pitchFamily="2" charset="77"/>
            </a:endParaRPr>
          </a:p>
        </p:txBody>
      </p:sp>
      <p:sp>
        <p:nvSpPr>
          <p:cNvPr id="33" name="Subtitle 5">
            <a:extLst>
              <a:ext uri="{FF2B5EF4-FFF2-40B4-BE49-F238E27FC236}">
                <a16:creationId xmlns:a16="http://schemas.microsoft.com/office/drawing/2014/main" id="{406C7813-B012-A949-8CE6-D3D20542383C}"/>
              </a:ext>
            </a:extLst>
          </p:cNvPr>
          <p:cNvSpPr txBox="1">
            <a:spLocks/>
          </p:cNvSpPr>
          <p:nvPr/>
        </p:nvSpPr>
        <p:spPr>
          <a:xfrm>
            <a:off x="7863086" y="3588406"/>
            <a:ext cx="3309585" cy="341565"/>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455" dirty="0">
                <a:solidFill>
                  <a:schemeClr val="tx1"/>
                </a:solidFill>
                <a:latin typeface="Slalom Sans" pitchFamily="2" charset="77"/>
              </a:rPr>
              <a:t>03</a:t>
            </a:r>
            <a:endParaRPr lang="en-US" sz="667" dirty="0">
              <a:solidFill>
                <a:schemeClr val="tx1"/>
              </a:solidFill>
              <a:latin typeface="Slalom Sans" pitchFamily="2" charset="77"/>
            </a:endParaRPr>
          </a:p>
        </p:txBody>
      </p:sp>
      <p:sp>
        <p:nvSpPr>
          <p:cNvPr id="34" name="Subtitle 5">
            <a:extLst>
              <a:ext uri="{FF2B5EF4-FFF2-40B4-BE49-F238E27FC236}">
                <a16:creationId xmlns:a16="http://schemas.microsoft.com/office/drawing/2014/main" id="{658A24A0-01DD-B74A-BC76-0BAAA1B90DF3}"/>
              </a:ext>
            </a:extLst>
          </p:cNvPr>
          <p:cNvSpPr txBox="1">
            <a:spLocks/>
          </p:cNvSpPr>
          <p:nvPr/>
        </p:nvSpPr>
        <p:spPr>
          <a:xfrm>
            <a:off x="8307235" y="5146908"/>
            <a:ext cx="2971591" cy="1270713"/>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940" b="1" dirty="0">
                <a:solidFill>
                  <a:schemeClr val="tx1"/>
                </a:solidFill>
                <a:latin typeface="Slalom Sans Bold" pitchFamily="2" charset="77"/>
              </a:rPr>
              <a:t>Storytelling deck</a:t>
            </a:r>
          </a:p>
          <a:p>
            <a:pPr>
              <a:lnSpc>
                <a:spcPct val="100000"/>
              </a:lnSpc>
              <a:spcBef>
                <a:spcPts val="0"/>
              </a:spcBef>
            </a:pPr>
            <a:endParaRPr lang="en-US" sz="849" b="1" dirty="0">
              <a:solidFill>
                <a:schemeClr val="tx1"/>
              </a:solidFill>
            </a:endParaRPr>
          </a:p>
          <a:p>
            <a:pPr>
              <a:lnSpc>
                <a:spcPct val="120000"/>
              </a:lnSpc>
              <a:spcBef>
                <a:spcPts val="0"/>
              </a:spcBef>
            </a:pPr>
            <a:r>
              <a:rPr lang="en-US" sz="1200" dirty="0">
                <a:solidFill>
                  <a:schemeClr val="tx1"/>
                </a:solidFill>
                <a:latin typeface="+mn-lt"/>
                <a:cs typeface="Arial"/>
              </a:rPr>
              <a:t>Download our storytelling deck with examples </a:t>
            </a:r>
            <a:r>
              <a:rPr lang="en-US" sz="1200" dirty="0">
                <a:solidFill>
                  <a:schemeClr val="tx1"/>
                </a:solidFill>
                <a:latin typeface="+mn-lt"/>
                <a:cs typeface="Arial"/>
                <a:hlinkClick r:id="rId7">
                  <a:extLst>
                    <a:ext uri="{A12FA001-AC4F-418D-AE19-62706E023703}">
                      <ahyp:hlinkClr xmlns:ahyp="http://schemas.microsoft.com/office/drawing/2018/hyperlinkcolor" val="tx"/>
                    </a:ext>
                  </a:extLst>
                </a:hlinkClick>
              </a:rPr>
              <a:t>here</a:t>
            </a:r>
            <a:r>
              <a:rPr lang="en-US" sz="1200" dirty="0">
                <a:solidFill>
                  <a:schemeClr val="tx1"/>
                </a:solidFill>
                <a:latin typeface="+mn-lt"/>
                <a:cs typeface="Arial"/>
              </a:rPr>
              <a:t>.</a:t>
            </a:r>
            <a:br>
              <a:rPr lang="en-US" sz="800" b="1" dirty="0"/>
            </a:br>
            <a:endParaRPr lang="en-US" sz="849" b="1" dirty="0">
              <a:solidFill>
                <a:schemeClr val="tx1"/>
              </a:solidFill>
            </a:endParaRPr>
          </a:p>
        </p:txBody>
      </p:sp>
      <p:sp>
        <p:nvSpPr>
          <p:cNvPr id="35" name="Subtitle 5">
            <a:extLst>
              <a:ext uri="{FF2B5EF4-FFF2-40B4-BE49-F238E27FC236}">
                <a16:creationId xmlns:a16="http://schemas.microsoft.com/office/drawing/2014/main" id="{0C65FC10-7DFA-E746-8400-9330BDB42D9F}"/>
              </a:ext>
            </a:extLst>
          </p:cNvPr>
          <p:cNvSpPr txBox="1">
            <a:spLocks/>
          </p:cNvSpPr>
          <p:nvPr/>
        </p:nvSpPr>
        <p:spPr>
          <a:xfrm>
            <a:off x="7863086" y="5180178"/>
            <a:ext cx="3309585" cy="341565"/>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455" dirty="0">
                <a:solidFill>
                  <a:schemeClr val="tx1"/>
                </a:solidFill>
                <a:latin typeface="Slalom Sans" pitchFamily="2" charset="77"/>
              </a:rPr>
              <a:t>04</a:t>
            </a:r>
            <a:endParaRPr lang="en-US" sz="667" dirty="0">
              <a:solidFill>
                <a:schemeClr val="tx1"/>
              </a:solidFill>
              <a:latin typeface="Slalom Sans" pitchFamily="2" charset="77"/>
            </a:endParaRPr>
          </a:p>
        </p:txBody>
      </p:sp>
    </p:spTree>
    <p:extLst>
      <p:ext uri="{BB962C8B-B14F-4D97-AF65-F5344CB8AC3E}">
        <p14:creationId xmlns:p14="http://schemas.microsoft.com/office/powerpoint/2010/main" val="1769211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2422A78E-2DF2-9048-A895-2E2CAC2B971A}"/>
              </a:ext>
            </a:extLst>
          </p:cNvPr>
          <p:cNvSpPr>
            <a:spLocks noGrp="1"/>
          </p:cNvSpPr>
          <p:nvPr>
            <p:ph type="ftr" sz="quarter" idx="11"/>
          </p:nvPr>
        </p:nvSpPr>
        <p:spPr>
          <a:xfrm>
            <a:off x="609600" y="6330689"/>
            <a:ext cx="401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9F9F9"/>
                </a:solidFill>
                <a:effectLst/>
                <a:uLnTx/>
                <a:uFillTx/>
                <a:latin typeface="Slalom Sans Light" panose="00000400000000000000" pitchFamily="50" charset="0"/>
                <a:ea typeface="+mn-ea"/>
                <a:cs typeface="+mn-cs"/>
              </a:rPr>
              <a:t>© 2021 Slalom, LLC CONFIDENTIAL &amp; PROPRIETARY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F9F9F9"/>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800" b="0" i="0" u="none" strike="noStrike" kern="1200" cap="none" spc="0" normalizeH="0" baseline="0" noProof="0">
              <a:ln>
                <a:noFill/>
              </a:ln>
              <a:solidFill>
                <a:srgbClr val="F9F9F9"/>
              </a:solidFill>
              <a:effectLst/>
              <a:uLnTx/>
              <a:uFillTx/>
              <a:latin typeface="Slalom Sans Light" panose="00000400000000000000" pitchFamily="50" charset="0"/>
              <a:ea typeface="+mn-ea"/>
              <a:cs typeface="+mn-c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lvl="0" indent="0" algn="l" defTabSz="914400" rtl="0" eaLnBrk="1" fontAlgn="auto" latinLnBrk="0" hangingPunct="1">
              <a:lnSpc>
                <a:spcPct val="100200"/>
              </a:lnSpc>
              <a:spcBef>
                <a:spcPts val="58"/>
              </a:spcBef>
              <a:spcAft>
                <a:spcPts val="0"/>
              </a:spcAft>
              <a:buClrTx/>
              <a:buSzTx/>
              <a:buFontTx/>
              <a:buNone/>
              <a:tabLst/>
              <a:defRPr/>
            </a:pPr>
            <a:r>
              <a:rPr kumimoji="0" lang="en-US" sz="6600" b="0" i="0" u="none" strike="noStrike" kern="1200" cap="none" spc="-150" normalizeH="0" baseline="0" noProof="0" dirty="0">
                <a:ln>
                  <a:noFill/>
                </a:ln>
                <a:solidFill>
                  <a:srgbClr val="FFFFFF"/>
                </a:solidFill>
                <a:effectLst/>
                <a:uLnTx/>
                <a:uFillTx/>
                <a:latin typeface="Slalom Sans Bold"/>
                <a:ea typeface="+mj-ea"/>
              </a:rPr>
              <a:t>Multiple page layouts</a:t>
            </a:r>
            <a:endParaRPr kumimoji="0" lang="en-US" sz="6600" b="0" i="0" u="none" strike="noStrike" kern="0" cap="none" spc="-150" normalizeH="0" baseline="0" noProof="0" dirty="0">
              <a:ln>
                <a:noFill/>
              </a:ln>
              <a:solidFill>
                <a:srgbClr val="FFFFFF"/>
              </a:solidFill>
              <a:effectLst/>
              <a:uLnTx/>
              <a:uFillTx/>
              <a:latin typeface="Slalom Sans Bold"/>
              <a:ea typeface="+mj-ea"/>
            </a:endParaRPr>
          </a:p>
        </p:txBody>
      </p:sp>
      <p:sp>
        <p:nvSpPr>
          <p:cNvPr id="12" name="object 5">
            <a:extLst>
              <a:ext uri="{FF2B5EF4-FFF2-40B4-BE49-F238E27FC236}">
                <a16:creationId xmlns:a16="http://schemas.microsoft.com/office/drawing/2014/main" id="{19B76B18-0DFC-6B45-9C67-FD6C2899B3E8}"/>
              </a:ext>
            </a:extLst>
          </p:cNvPr>
          <p:cNvSpPr txBox="1"/>
          <p:nvPr/>
        </p:nvSpPr>
        <p:spPr>
          <a:xfrm>
            <a:off x="601740" y="1041888"/>
            <a:ext cx="3829895" cy="164385"/>
          </a:xfrm>
          <a:prstGeom prst="rect">
            <a:avLst/>
          </a:prstGeom>
        </p:spPr>
        <p:txBody>
          <a:bodyPr vert="horz" wrap="square" lIns="0" tIns="10395" rIns="0" bIns="0" rtlCol="0">
            <a:noAutofit/>
          </a:bodyPr>
          <a:lstStyle/>
          <a:p>
            <a:pPr marL="7700" marR="0" lvl="0" indent="0" algn="l" defTabSz="914400" rtl="0" eaLnBrk="1" fontAlgn="auto" latinLnBrk="0" hangingPunct="1">
              <a:lnSpc>
                <a:spcPct val="100000"/>
              </a:lnSpc>
              <a:spcBef>
                <a:spcPts val="82"/>
              </a:spcBef>
              <a:spcAft>
                <a:spcPts val="0"/>
              </a:spcAft>
              <a:buClrTx/>
              <a:buSzTx/>
              <a:buFontTx/>
              <a:buNone/>
              <a:tabLst/>
              <a:defRPr/>
            </a:pPr>
            <a:r>
              <a:rPr lang="en-US" sz="1000" b="1" spc="200" dirty="0">
                <a:solidFill>
                  <a:srgbClr val="FFFFFF"/>
                </a:solidFill>
                <a:latin typeface="Slalom Sans Bold"/>
                <a:cs typeface="Slalom Sans Bold"/>
              </a:rPr>
              <a:t>SLALOM STORYTELLING</a:t>
            </a:r>
            <a:endParaRPr kumimoji="0" sz="1000" b="0" i="0" u="none" strike="noStrike" kern="1200" cap="none" spc="200" normalizeH="0" baseline="0" noProof="0" dirty="0">
              <a:ln>
                <a:noFill/>
              </a:ln>
              <a:solidFill>
                <a:srgbClr val="FFFFFF"/>
              </a:solidFill>
              <a:effectLst/>
              <a:uLnTx/>
              <a:uFillTx/>
              <a:latin typeface="Slalom Sans"/>
              <a:ea typeface="+mn-ea"/>
              <a:cs typeface="Slalom Sans"/>
            </a:endParaRPr>
          </a:p>
        </p:txBody>
      </p:sp>
    </p:spTree>
    <p:extLst>
      <p:ext uri="{BB962C8B-B14F-4D97-AF65-F5344CB8AC3E}">
        <p14:creationId xmlns:p14="http://schemas.microsoft.com/office/powerpoint/2010/main" val="9504906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3" name="object 3"/>
          <p:cNvSpPr/>
          <p:nvPr/>
        </p:nvSpPr>
        <p:spPr>
          <a:xfrm>
            <a:off x="10649159" y="565209"/>
            <a:ext cx="933011" cy="242591"/>
          </a:xfrm>
          <a:custGeom>
            <a:avLst/>
            <a:gdLst/>
            <a:ahLst/>
            <a:cxnLst/>
            <a:rect l="l" t="t" r="r" b="b"/>
            <a:pathLst>
              <a:path w="1538605" h="400050">
                <a:moveTo>
                  <a:pt x="268351" y="309384"/>
                </a:moveTo>
                <a:lnTo>
                  <a:pt x="238442" y="247637"/>
                </a:lnTo>
                <a:lnTo>
                  <a:pt x="162382" y="220497"/>
                </a:lnTo>
                <a:lnTo>
                  <a:pt x="128193" y="215379"/>
                </a:lnTo>
                <a:lnTo>
                  <a:pt x="110972" y="211607"/>
                </a:lnTo>
                <a:lnTo>
                  <a:pt x="98069" y="207035"/>
                </a:lnTo>
                <a:lnTo>
                  <a:pt x="89966" y="200228"/>
                </a:lnTo>
                <a:lnTo>
                  <a:pt x="87160" y="189725"/>
                </a:lnTo>
                <a:lnTo>
                  <a:pt x="89750" y="180225"/>
                </a:lnTo>
                <a:lnTo>
                  <a:pt x="97637" y="172643"/>
                </a:lnTo>
                <a:lnTo>
                  <a:pt x="110959" y="167614"/>
                </a:lnTo>
                <a:lnTo>
                  <a:pt x="129895" y="165798"/>
                </a:lnTo>
                <a:lnTo>
                  <a:pt x="151320" y="167271"/>
                </a:lnTo>
                <a:lnTo>
                  <a:pt x="171780" y="171145"/>
                </a:lnTo>
                <a:lnTo>
                  <a:pt x="190944" y="176618"/>
                </a:lnTo>
                <a:lnTo>
                  <a:pt x="208521" y="182892"/>
                </a:lnTo>
                <a:lnTo>
                  <a:pt x="220192" y="185534"/>
                </a:lnTo>
                <a:lnTo>
                  <a:pt x="231394" y="183540"/>
                </a:lnTo>
                <a:lnTo>
                  <a:pt x="240982" y="177368"/>
                </a:lnTo>
                <a:lnTo>
                  <a:pt x="247840" y="167513"/>
                </a:lnTo>
                <a:lnTo>
                  <a:pt x="256387" y="136753"/>
                </a:lnTo>
                <a:lnTo>
                  <a:pt x="228155" y="123977"/>
                </a:lnTo>
                <a:lnTo>
                  <a:pt x="197205" y="114096"/>
                </a:lnTo>
                <a:lnTo>
                  <a:pt x="163360" y="107416"/>
                </a:lnTo>
                <a:lnTo>
                  <a:pt x="126479" y="104267"/>
                </a:lnTo>
                <a:lnTo>
                  <a:pt x="80365" y="108991"/>
                </a:lnTo>
                <a:lnTo>
                  <a:pt x="42087" y="125425"/>
                </a:lnTo>
                <a:lnTo>
                  <a:pt x="15671" y="153060"/>
                </a:lnTo>
                <a:lnTo>
                  <a:pt x="5130" y="191439"/>
                </a:lnTo>
                <a:lnTo>
                  <a:pt x="9613" y="222161"/>
                </a:lnTo>
                <a:lnTo>
                  <a:pt x="25641" y="247421"/>
                </a:lnTo>
                <a:lnTo>
                  <a:pt x="57048" y="266915"/>
                </a:lnTo>
                <a:lnTo>
                  <a:pt x="107683" y="280327"/>
                </a:lnTo>
                <a:lnTo>
                  <a:pt x="124777" y="282028"/>
                </a:lnTo>
                <a:lnTo>
                  <a:pt x="149796" y="285584"/>
                </a:lnTo>
                <a:lnTo>
                  <a:pt x="169862" y="289941"/>
                </a:lnTo>
                <a:lnTo>
                  <a:pt x="183184" y="297180"/>
                </a:lnTo>
                <a:lnTo>
                  <a:pt x="188023" y="309384"/>
                </a:lnTo>
                <a:lnTo>
                  <a:pt x="183908" y="322313"/>
                </a:lnTo>
                <a:lnTo>
                  <a:pt x="171780" y="330746"/>
                </a:lnTo>
                <a:lnTo>
                  <a:pt x="151968" y="335343"/>
                </a:lnTo>
                <a:lnTo>
                  <a:pt x="124777" y="336727"/>
                </a:lnTo>
                <a:lnTo>
                  <a:pt x="93903" y="333362"/>
                </a:lnTo>
                <a:lnTo>
                  <a:pt x="66230" y="325196"/>
                </a:lnTo>
                <a:lnTo>
                  <a:pt x="43053" y="315099"/>
                </a:lnTo>
                <a:lnTo>
                  <a:pt x="25641" y="305955"/>
                </a:lnTo>
                <a:lnTo>
                  <a:pt x="0" y="364083"/>
                </a:lnTo>
                <a:lnTo>
                  <a:pt x="30784" y="379780"/>
                </a:lnTo>
                <a:lnTo>
                  <a:pt x="63030" y="390994"/>
                </a:lnTo>
                <a:lnTo>
                  <a:pt x="94945" y="397725"/>
                </a:lnTo>
                <a:lnTo>
                  <a:pt x="124777" y="399973"/>
                </a:lnTo>
                <a:lnTo>
                  <a:pt x="187350" y="394716"/>
                </a:lnTo>
                <a:lnTo>
                  <a:pt x="231813" y="377113"/>
                </a:lnTo>
                <a:lnTo>
                  <a:pt x="258660" y="348297"/>
                </a:lnTo>
                <a:lnTo>
                  <a:pt x="268351" y="309384"/>
                </a:lnTo>
                <a:close/>
              </a:path>
              <a:path w="1538605" h="400050">
                <a:moveTo>
                  <a:pt x="355523" y="0"/>
                </a:moveTo>
                <a:lnTo>
                  <a:pt x="280327" y="0"/>
                </a:lnTo>
                <a:lnTo>
                  <a:pt x="280327" y="360667"/>
                </a:lnTo>
                <a:lnTo>
                  <a:pt x="282727" y="372681"/>
                </a:lnTo>
                <a:lnTo>
                  <a:pt x="289293" y="382447"/>
                </a:lnTo>
                <a:lnTo>
                  <a:pt x="299072" y="389026"/>
                </a:lnTo>
                <a:lnTo>
                  <a:pt x="311086" y="391426"/>
                </a:lnTo>
                <a:lnTo>
                  <a:pt x="355523" y="391426"/>
                </a:lnTo>
                <a:lnTo>
                  <a:pt x="355523" y="0"/>
                </a:lnTo>
                <a:close/>
              </a:path>
              <a:path w="1538605" h="400050">
                <a:moveTo>
                  <a:pt x="661479" y="112814"/>
                </a:moveTo>
                <a:lnTo>
                  <a:pt x="589699" y="112814"/>
                </a:lnTo>
                <a:lnTo>
                  <a:pt x="589699" y="251269"/>
                </a:lnTo>
                <a:lnTo>
                  <a:pt x="584492" y="282028"/>
                </a:lnTo>
                <a:lnTo>
                  <a:pt x="569823" y="306387"/>
                </a:lnTo>
                <a:lnTo>
                  <a:pt x="547154" y="322414"/>
                </a:lnTo>
                <a:lnTo>
                  <a:pt x="517906" y="328180"/>
                </a:lnTo>
                <a:lnTo>
                  <a:pt x="487946" y="322173"/>
                </a:lnTo>
                <a:lnTo>
                  <a:pt x="465353" y="305752"/>
                </a:lnTo>
                <a:lnTo>
                  <a:pt x="451091" y="281305"/>
                </a:lnTo>
                <a:lnTo>
                  <a:pt x="446112" y="251269"/>
                </a:lnTo>
                <a:lnTo>
                  <a:pt x="451091" y="221221"/>
                </a:lnTo>
                <a:lnTo>
                  <a:pt x="465353" y="196786"/>
                </a:lnTo>
                <a:lnTo>
                  <a:pt x="487946" y="180352"/>
                </a:lnTo>
                <a:lnTo>
                  <a:pt x="517906" y="174345"/>
                </a:lnTo>
                <a:lnTo>
                  <a:pt x="547154" y="180111"/>
                </a:lnTo>
                <a:lnTo>
                  <a:pt x="569823" y="196138"/>
                </a:lnTo>
                <a:lnTo>
                  <a:pt x="584492" y="220497"/>
                </a:lnTo>
                <a:lnTo>
                  <a:pt x="589699" y="251269"/>
                </a:lnTo>
                <a:lnTo>
                  <a:pt x="589699" y="112814"/>
                </a:lnTo>
                <a:lnTo>
                  <a:pt x="587984" y="112814"/>
                </a:lnTo>
                <a:lnTo>
                  <a:pt x="587984" y="143586"/>
                </a:lnTo>
                <a:lnTo>
                  <a:pt x="572490" y="127342"/>
                </a:lnTo>
                <a:lnTo>
                  <a:pt x="553796" y="114947"/>
                </a:lnTo>
                <a:lnTo>
                  <a:pt x="531266" y="107048"/>
                </a:lnTo>
                <a:lnTo>
                  <a:pt x="504228" y="104267"/>
                </a:lnTo>
                <a:lnTo>
                  <a:pt x="459816" y="111506"/>
                </a:lnTo>
                <a:lnTo>
                  <a:pt x="422135" y="131889"/>
                </a:lnTo>
                <a:lnTo>
                  <a:pt x="392976" y="163334"/>
                </a:lnTo>
                <a:lnTo>
                  <a:pt x="374167" y="203809"/>
                </a:lnTo>
                <a:lnTo>
                  <a:pt x="367487" y="251269"/>
                </a:lnTo>
                <a:lnTo>
                  <a:pt x="374332" y="298716"/>
                </a:lnTo>
                <a:lnTo>
                  <a:pt x="393471" y="339191"/>
                </a:lnTo>
                <a:lnTo>
                  <a:pt x="422871" y="370649"/>
                </a:lnTo>
                <a:lnTo>
                  <a:pt x="460476" y="391020"/>
                </a:lnTo>
                <a:lnTo>
                  <a:pt x="504228" y="398259"/>
                </a:lnTo>
                <a:lnTo>
                  <a:pt x="530542" y="395516"/>
                </a:lnTo>
                <a:lnTo>
                  <a:pt x="553161" y="387794"/>
                </a:lnTo>
                <a:lnTo>
                  <a:pt x="572249" y="375907"/>
                </a:lnTo>
                <a:lnTo>
                  <a:pt x="587984" y="360667"/>
                </a:lnTo>
                <a:lnTo>
                  <a:pt x="590397" y="372681"/>
                </a:lnTo>
                <a:lnTo>
                  <a:pt x="596963" y="382460"/>
                </a:lnTo>
                <a:lnTo>
                  <a:pt x="606729" y="389026"/>
                </a:lnTo>
                <a:lnTo>
                  <a:pt x="618756" y="391426"/>
                </a:lnTo>
                <a:lnTo>
                  <a:pt x="661479" y="391426"/>
                </a:lnTo>
                <a:lnTo>
                  <a:pt x="661479" y="360667"/>
                </a:lnTo>
                <a:lnTo>
                  <a:pt x="661479" y="328180"/>
                </a:lnTo>
                <a:lnTo>
                  <a:pt x="661479" y="174345"/>
                </a:lnTo>
                <a:lnTo>
                  <a:pt x="661479" y="143586"/>
                </a:lnTo>
                <a:lnTo>
                  <a:pt x="661479" y="112814"/>
                </a:lnTo>
                <a:close/>
              </a:path>
              <a:path w="1538605" h="400050">
                <a:moveTo>
                  <a:pt x="757199" y="0"/>
                </a:moveTo>
                <a:lnTo>
                  <a:pt x="681990" y="0"/>
                </a:lnTo>
                <a:lnTo>
                  <a:pt x="681990" y="360667"/>
                </a:lnTo>
                <a:lnTo>
                  <a:pt x="684390" y="372681"/>
                </a:lnTo>
                <a:lnTo>
                  <a:pt x="690968" y="382447"/>
                </a:lnTo>
                <a:lnTo>
                  <a:pt x="700747" y="389026"/>
                </a:lnTo>
                <a:lnTo>
                  <a:pt x="712762" y="391426"/>
                </a:lnTo>
                <a:lnTo>
                  <a:pt x="757199" y="391426"/>
                </a:lnTo>
                <a:lnTo>
                  <a:pt x="757199" y="0"/>
                </a:lnTo>
                <a:close/>
              </a:path>
              <a:path w="1538605" h="400050">
                <a:moveTo>
                  <a:pt x="1073416" y="251269"/>
                </a:moveTo>
                <a:lnTo>
                  <a:pt x="1065974" y="202996"/>
                </a:lnTo>
                <a:lnTo>
                  <a:pt x="1044981" y="162102"/>
                </a:lnTo>
                <a:lnTo>
                  <a:pt x="1012507" y="130657"/>
                </a:lnTo>
                <a:lnTo>
                  <a:pt x="996505" y="123037"/>
                </a:lnTo>
                <a:lnTo>
                  <a:pt x="996505" y="251269"/>
                </a:lnTo>
                <a:lnTo>
                  <a:pt x="990765" y="282028"/>
                </a:lnTo>
                <a:lnTo>
                  <a:pt x="974928" y="306387"/>
                </a:lnTo>
                <a:lnTo>
                  <a:pt x="951077" y="322414"/>
                </a:lnTo>
                <a:lnTo>
                  <a:pt x="921296" y="328180"/>
                </a:lnTo>
                <a:lnTo>
                  <a:pt x="891527" y="322656"/>
                </a:lnTo>
                <a:lnTo>
                  <a:pt x="867664" y="307035"/>
                </a:lnTo>
                <a:lnTo>
                  <a:pt x="851827" y="282752"/>
                </a:lnTo>
                <a:lnTo>
                  <a:pt x="846086" y="251269"/>
                </a:lnTo>
                <a:lnTo>
                  <a:pt x="851827" y="219773"/>
                </a:lnTo>
                <a:lnTo>
                  <a:pt x="867664" y="195503"/>
                </a:lnTo>
                <a:lnTo>
                  <a:pt x="891527" y="179870"/>
                </a:lnTo>
                <a:lnTo>
                  <a:pt x="921296" y="174345"/>
                </a:lnTo>
                <a:lnTo>
                  <a:pt x="951077" y="179870"/>
                </a:lnTo>
                <a:lnTo>
                  <a:pt x="974928" y="195503"/>
                </a:lnTo>
                <a:lnTo>
                  <a:pt x="990765" y="219773"/>
                </a:lnTo>
                <a:lnTo>
                  <a:pt x="996505" y="251269"/>
                </a:lnTo>
                <a:lnTo>
                  <a:pt x="996505" y="123037"/>
                </a:lnTo>
                <a:lnTo>
                  <a:pt x="970597" y="110693"/>
                </a:lnTo>
                <a:lnTo>
                  <a:pt x="921296" y="104267"/>
                </a:lnTo>
                <a:lnTo>
                  <a:pt x="872007" y="111353"/>
                </a:lnTo>
                <a:lnTo>
                  <a:pt x="830084" y="131394"/>
                </a:lnTo>
                <a:lnTo>
                  <a:pt x="797610" y="162598"/>
                </a:lnTo>
                <a:lnTo>
                  <a:pt x="776617" y="203161"/>
                </a:lnTo>
                <a:lnTo>
                  <a:pt x="769162" y="251269"/>
                </a:lnTo>
                <a:lnTo>
                  <a:pt x="776617" y="298716"/>
                </a:lnTo>
                <a:lnTo>
                  <a:pt x="797610" y="339191"/>
                </a:lnTo>
                <a:lnTo>
                  <a:pt x="830084" y="370649"/>
                </a:lnTo>
                <a:lnTo>
                  <a:pt x="872007" y="391020"/>
                </a:lnTo>
                <a:lnTo>
                  <a:pt x="921296" y="398259"/>
                </a:lnTo>
                <a:lnTo>
                  <a:pt x="970597" y="391185"/>
                </a:lnTo>
                <a:lnTo>
                  <a:pt x="1012507" y="371132"/>
                </a:lnTo>
                <a:lnTo>
                  <a:pt x="1044981" y="339928"/>
                </a:lnTo>
                <a:lnTo>
                  <a:pt x="1051052" y="328180"/>
                </a:lnTo>
                <a:lnTo>
                  <a:pt x="1065974" y="299377"/>
                </a:lnTo>
                <a:lnTo>
                  <a:pt x="1073416" y="251269"/>
                </a:lnTo>
                <a:close/>
              </a:path>
              <a:path w="1538605" h="400050">
                <a:moveTo>
                  <a:pt x="1538351" y="218795"/>
                </a:moveTo>
                <a:lnTo>
                  <a:pt x="1530362" y="174294"/>
                </a:lnTo>
                <a:lnTo>
                  <a:pt x="1507794" y="139738"/>
                </a:lnTo>
                <a:lnTo>
                  <a:pt x="1472730" y="117348"/>
                </a:lnTo>
                <a:lnTo>
                  <a:pt x="1427238" y="109385"/>
                </a:lnTo>
                <a:lnTo>
                  <a:pt x="1399540" y="111823"/>
                </a:lnTo>
                <a:lnTo>
                  <a:pt x="1373606" y="119862"/>
                </a:lnTo>
                <a:lnTo>
                  <a:pt x="1350568" y="134632"/>
                </a:lnTo>
                <a:lnTo>
                  <a:pt x="1331518" y="157251"/>
                </a:lnTo>
                <a:lnTo>
                  <a:pt x="1314932" y="137515"/>
                </a:lnTo>
                <a:lnTo>
                  <a:pt x="1293710" y="122428"/>
                </a:lnTo>
                <a:lnTo>
                  <a:pt x="1268310" y="112776"/>
                </a:lnTo>
                <a:lnTo>
                  <a:pt x="1239227" y="109385"/>
                </a:lnTo>
                <a:lnTo>
                  <a:pt x="1216304" y="111709"/>
                </a:lnTo>
                <a:lnTo>
                  <a:pt x="1194358" y="119011"/>
                </a:lnTo>
                <a:lnTo>
                  <a:pt x="1174318" y="131749"/>
                </a:lnTo>
                <a:lnTo>
                  <a:pt x="1157173" y="150418"/>
                </a:lnTo>
                <a:lnTo>
                  <a:pt x="1157173" y="117944"/>
                </a:lnTo>
                <a:lnTo>
                  <a:pt x="1083678" y="117944"/>
                </a:lnTo>
                <a:lnTo>
                  <a:pt x="1083678" y="367499"/>
                </a:lnTo>
                <a:lnTo>
                  <a:pt x="1086078" y="379514"/>
                </a:lnTo>
                <a:lnTo>
                  <a:pt x="1092657" y="389280"/>
                </a:lnTo>
                <a:lnTo>
                  <a:pt x="1102423" y="395859"/>
                </a:lnTo>
                <a:lnTo>
                  <a:pt x="1114437" y="398259"/>
                </a:lnTo>
                <a:lnTo>
                  <a:pt x="1158875" y="398259"/>
                </a:lnTo>
                <a:lnTo>
                  <a:pt x="1158875" y="244436"/>
                </a:lnTo>
                <a:lnTo>
                  <a:pt x="1163662" y="216522"/>
                </a:lnTo>
                <a:lnTo>
                  <a:pt x="1176616" y="196786"/>
                </a:lnTo>
                <a:lnTo>
                  <a:pt x="1195654" y="185064"/>
                </a:lnTo>
                <a:lnTo>
                  <a:pt x="1218704" y="181190"/>
                </a:lnTo>
                <a:lnTo>
                  <a:pt x="1241679" y="185305"/>
                </a:lnTo>
                <a:lnTo>
                  <a:pt x="1258874" y="197421"/>
                </a:lnTo>
                <a:lnTo>
                  <a:pt x="1269669" y="217246"/>
                </a:lnTo>
                <a:lnTo>
                  <a:pt x="1273416" y="244436"/>
                </a:lnTo>
                <a:lnTo>
                  <a:pt x="1273416" y="367499"/>
                </a:lnTo>
                <a:lnTo>
                  <a:pt x="1275816" y="379514"/>
                </a:lnTo>
                <a:lnTo>
                  <a:pt x="1282382" y="389280"/>
                </a:lnTo>
                <a:lnTo>
                  <a:pt x="1292161" y="395859"/>
                </a:lnTo>
                <a:lnTo>
                  <a:pt x="1304175" y="398259"/>
                </a:lnTo>
                <a:lnTo>
                  <a:pt x="1348613" y="398259"/>
                </a:lnTo>
                <a:lnTo>
                  <a:pt x="1348613" y="244436"/>
                </a:lnTo>
                <a:lnTo>
                  <a:pt x="1353388" y="216522"/>
                </a:lnTo>
                <a:lnTo>
                  <a:pt x="1366342" y="196786"/>
                </a:lnTo>
                <a:lnTo>
                  <a:pt x="1385392" y="185064"/>
                </a:lnTo>
                <a:lnTo>
                  <a:pt x="1408442" y="181190"/>
                </a:lnTo>
                <a:lnTo>
                  <a:pt x="1431417" y="185305"/>
                </a:lnTo>
                <a:lnTo>
                  <a:pt x="1448612" y="197421"/>
                </a:lnTo>
                <a:lnTo>
                  <a:pt x="1459395" y="217246"/>
                </a:lnTo>
                <a:lnTo>
                  <a:pt x="1463128" y="244436"/>
                </a:lnTo>
                <a:lnTo>
                  <a:pt x="1463128" y="367499"/>
                </a:lnTo>
                <a:lnTo>
                  <a:pt x="1465541" y="379514"/>
                </a:lnTo>
                <a:lnTo>
                  <a:pt x="1472107" y="389280"/>
                </a:lnTo>
                <a:lnTo>
                  <a:pt x="1481886" y="395859"/>
                </a:lnTo>
                <a:lnTo>
                  <a:pt x="1493901" y="398259"/>
                </a:lnTo>
                <a:lnTo>
                  <a:pt x="1538351" y="398259"/>
                </a:lnTo>
                <a:lnTo>
                  <a:pt x="1538351" y="218795"/>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13" name="Picture 12" descr="A picture containing snow, outdoor, sky, nature&#10;&#10;Description automatically generated">
            <a:extLst>
              <a:ext uri="{FF2B5EF4-FFF2-40B4-BE49-F238E27FC236}">
                <a16:creationId xmlns:a16="http://schemas.microsoft.com/office/drawing/2014/main" id="{DCBD9177-D669-7045-BD54-72E33CF9586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175349" y="0"/>
            <a:ext cx="4016223" cy="6858000"/>
          </a:xfrm>
          <a:prstGeom prst="rect">
            <a:avLst/>
          </a:prstGeom>
        </p:spPr>
      </p:pic>
      <p:sp>
        <p:nvSpPr>
          <p:cNvPr id="4" name="object 4"/>
          <p:cNvSpPr txBox="1"/>
          <p:nvPr/>
        </p:nvSpPr>
        <p:spPr>
          <a:xfrm>
            <a:off x="602282" y="1041434"/>
            <a:ext cx="2028136" cy="159807"/>
          </a:xfrm>
          <a:prstGeom prst="rect">
            <a:avLst/>
          </a:prstGeom>
        </p:spPr>
        <p:txBody>
          <a:bodyPr vert="horz" wrap="square" lIns="0" tIns="10397" rIns="0" bIns="0" rtlCol="0">
            <a:noAutofit/>
          </a:bodyPr>
          <a:lstStyle/>
          <a:p>
            <a:pPr marL="7701" defTabSz="554492">
              <a:spcBef>
                <a:spcPts val="82"/>
              </a:spcBef>
            </a:pPr>
            <a:r>
              <a:rPr sz="970" b="1" spc="121">
                <a:solidFill>
                  <a:srgbClr val="FFFFFF"/>
                </a:solidFill>
                <a:latin typeface="Slalom Sans Bold"/>
                <a:cs typeface="Slalom Sans Bold"/>
              </a:rPr>
              <a:t>C U S T O M E R </a:t>
            </a:r>
            <a:r>
              <a:rPr lang="en-US" sz="970" b="1" spc="121">
                <a:solidFill>
                  <a:srgbClr val="FFFFFF"/>
                </a:solidFill>
                <a:latin typeface="Slalom Sans Bold"/>
                <a:cs typeface="Slalom Sans Bold"/>
              </a:rPr>
              <a:t> </a:t>
            </a:r>
            <a:r>
              <a:rPr sz="970" b="1" spc="121">
                <a:solidFill>
                  <a:srgbClr val="FFFFFF"/>
                </a:solidFill>
                <a:latin typeface="Slalom Sans Bold"/>
                <a:cs typeface="Slalom Sans Bold"/>
              </a:rPr>
              <a:t>S T O R Y</a:t>
            </a:r>
            <a:endParaRPr sz="970" spc="121">
              <a:solidFill>
                <a:srgbClr val="1E1E1E"/>
              </a:solidFill>
              <a:latin typeface="Slalom Sans"/>
              <a:cs typeface="Slalom Sans"/>
            </a:endParaRPr>
          </a:p>
        </p:txBody>
      </p:sp>
      <p:sp>
        <p:nvSpPr>
          <p:cNvPr id="5" name="object 5"/>
          <p:cNvSpPr txBox="1">
            <a:spLocks noGrp="1"/>
          </p:cNvSpPr>
          <p:nvPr>
            <p:ph type="title" idx="4294967295"/>
          </p:nvPr>
        </p:nvSpPr>
        <p:spPr>
          <a:xfrm>
            <a:off x="0" y="1254125"/>
            <a:ext cx="5119688" cy="1844675"/>
          </a:xfrm>
          <a:prstGeom prst="rect">
            <a:avLst/>
          </a:prstGeom>
        </p:spPr>
        <p:txBody>
          <a:bodyPr vert="horz" wrap="square" lIns="0" tIns="7316" rIns="0" bIns="0" rtlCol="0">
            <a:noAutofit/>
          </a:bodyPr>
          <a:lstStyle/>
          <a:p>
            <a:pPr marL="7701" marR="3081">
              <a:spcBef>
                <a:spcPts val="58"/>
              </a:spcBef>
            </a:pPr>
            <a:r>
              <a:rPr sz="4002" spc="-161" dirty="0">
                <a:solidFill>
                  <a:srgbClr val="FFFFFF"/>
                </a:solidFill>
              </a:rPr>
              <a:t>U</a:t>
            </a:r>
            <a:r>
              <a:rPr sz="4002" spc="-85" dirty="0">
                <a:solidFill>
                  <a:srgbClr val="FFFFFF"/>
                </a:solidFill>
              </a:rPr>
              <a:t>s</a:t>
            </a:r>
            <a:r>
              <a:rPr sz="4002" spc="-3" dirty="0">
                <a:solidFill>
                  <a:srgbClr val="FFFFFF"/>
                </a:solidFill>
              </a:rPr>
              <a:t>e</a:t>
            </a:r>
            <a:r>
              <a:rPr sz="4002" spc="-161" dirty="0">
                <a:solidFill>
                  <a:srgbClr val="FFFFFF"/>
                </a:solidFill>
              </a:rPr>
              <a:t> </a:t>
            </a:r>
            <a:r>
              <a:rPr sz="4002" spc="-85" dirty="0">
                <a:solidFill>
                  <a:srgbClr val="FFFFFF"/>
                </a:solidFill>
              </a:rPr>
              <a:t>thes</a:t>
            </a:r>
            <a:r>
              <a:rPr sz="4002" spc="-3" dirty="0">
                <a:solidFill>
                  <a:srgbClr val="FFFFFF"/>
                </a:solidFill>
              </a:rPr>
              <a:t>e</a:t>
            </a:r>
            <a:r>
              <a:rPr sz="4002" spc="-161" dirty="0">
                <a:solidFill>
                  <a:srgbClr val="FFFFFF"/>
                </a:solidFill>
              </a:rPr>
              <a:t> </a:t>
            </a:r>
            <a:r>
              <a:rPr sz="4002" spc="-85" dirty="0">
                <a:solidFill>
                  <a:srgbClr val="FFFFFF"/>
                </a:solidFill>
              </a:rPr>
              <a:t>slide</a:t>
            </a:r>
            <a:r>
              <a:rPr sz="4002" spc="-3" dirty="0">
                <a:solidFill>
                  <a:srgbClr val="FFFFFF"/>
                </a:solidFill>
              </a:rPr>
              <a:t>s</a:t>
            </a:r>
            <a:r>
              <a:rPr sz="4002" spc="-161" dirty="0">
                <a:solidFill>
                  <a:srgbClr val="FFFFFF"/>
                </a:solidFill>
              </a:rPr>
              <a:t> </a:t>
            </a:r>
            <a:r>
              <a:rPr sz="4002" spc="-146" dirty="0">
                <a:solidFill>
                  <a:srgbClr val="FFFFFF"/>
                </a:solidFill>
              </a:rPr>
              <a:t>t</a:t>
            </a:r>
            <a:r>
              <a:rPr sz="4002" spc="-3" dirty="0">
                <a:solidFill>
                  <a:srgbClr val="FFFFFF"/>
                </a:solidFill>
              </a:rPr>
              <a:t>o  </a:t>
            </a:r>
            <a:r>
              <a:rPr sz="4002" spc="-85" dirty="0">
                <a:solidFill>
                  <a:srgbClr val="FFFFFF"/>
                </a:solidFill>
              </a:rPr>
              <a:t>pai</a:t>
            </a:r>
            <a:r>
              <a:rPr sz="4002" spc="-94" dirty="0">
                <a:solidFill>
                  <a:srgbClr val="FFFFFF"/>
                </a:solidFill>
              </a:rPr>
              <a:t>n</a:t>
            </a:r>
            <a:r>
              <a:rPr sz="4002" spc="-3" dirty="0">
                <a:solidFill>
                  <a:srgbClr val="FFFFFF"/>
                </a:solidFill>
              </a:rPr>
              <a:t>t</a:t>
            </a:r>
            <a:r>
              <a:rPr sz="4002" spc="-161" dirty="0">
                <a:solidFill>
                  <a:srgbClr val="FFFFFF"/>
                </a:solidFill>
              </a:rPr>
              <a:t> </a:t>
            </a:r>
            <a:r>
              <a:rPr sz="4002" spc="-3" dirty="0">
                <a:solidFill>
                  <a:srgbClr val="FFFFFF"/>
                </a:solidFill>
              </a:rPr>
              <a:t>a</a:t>
            </a:r>
            <a:r>
              <a:rPr sz="4002" spc="-161" dirty="0">
                <a:solidFill>
                  <a:srgbClr val="FFFFFF"/>
                </a:solidFill>
              </a:rPr>
              <a:t> </a:t>
            </a:r>
            <a:r>
              <a:rPr sz="4002" spc="-85" dirty="0">
                <a:solidFill>
                  <a:srgbClr val="FFFFFF"/>
                </a:solidFill>
              </a:rPr>
              <a:t>bigge</a:t>
            </a:r>
            <a:r>
              <a:rPr sz="4002" spc="-3" dirty="0">
                <a:solidFill>
                  <a:srgbClr val="FFFFFF"/>
                </a:solidFill>
              </a:rPr>
              <a:t>r</a:t>
            </a:r>
            <a:r>
              <a:rPr sz="4002" spc="-161" dirty="0">
                <a:solidFill>
                  <a:srgbClr val="FFFFFF"/>
                </a:solidFill>
              </a:rPr>
              <a:t> </a:t>
            </a:r>
            <a:r>
              <a:rPr sz="4002" spc="-85" dirty="0">
                <a:solidFill>
                  <a:srgbClr val="FFFFFF"/>
                </a:solidFill>
              </a:rPr>
              <a:t>pi</a:t>
            </a:r>
            <a:r>
              <a:rPr sz="4002" spc="-97" dirty="0">
                <a:solidFill>
                  <a:srgbClr val="FFFFFF"/>
                </a:solidFill>
              </a:rPr>
              <a:t>c</a:t>
            </a:r>
            <a:r>
              <a:rPr sz="4002" spc="-94" dirty="0">
                <a:solidFill>
                  <a:srgbClr val="FFFFFF"/>
                </a:solidFill>
              </a:rPr>
              <a:t>t</a:t>
            </a:r>
            <a:r>
              <a:rPr sz="4002" spc="-85" dirty="0">
                <a:solidFill>
                  <a:srgbClr val="FFFFFF"/>
                </a:solidFill>
              </a:rPr>
              <a:t>u</a:t>
            </a:r>
            <a:r>
              <a:rPr sz="4002" spc="-173" dirty="0">
                <a:solidFill>
                  <a:srgbClr val="FFFFFF"/>
                </a:solidFill>
              </a:rPr>
              <a:t>r</a:t>
            </a:r>
            <a:r>
              <a:rPr sz="4002" spc="-3" dirty="0">
                <a:solidFill>
                  <a:srgbClr val="FFFFFF"/>
                </a:solidFill>
              </a:rPr>
              <a:t>e  </a:t>
            </a:r>
            <a:r>
              <a:rPr sz="4002" spc="-124" dirty="0">
                <a:solidFill>
                  <a:srgbClr val="FFFFFF"/>
                </a:solidFill>
              </a:rPr>
              <a:t>o</a:t>
            </a:r>
            <a:r>
              <a:rPr sz="4002" spc="-3" dirty="0">
                <a:solidFill>
                  <a:srgbClr val="FFFFFF"/>
                </a:solidFill>
              </a:rPr>
              <a:t>f</a:t>
            </a:r>
            <a:r>
              <a:rPr sz="4002" spc="-161" dirty="0">
                <a:solidFill>
                  <a:srgbClr val="FFFFFF"/>
                </a:solidFill>
              </a:rPr>
              <a:t> y</a:t>
            </a:r>
            <a:r>
              <a:rPr sz="4002" spc="-85" dirty="0">
                <a:solidFill>
                  <a:srgbClr val="FFFFFF"/>
                </a:solidFill>
              </a:rPr>
              <a:t>ou</a:t>
            </a:r>
            <a:r>
              <a:rPr sz="4002" spc="-3" dirty="0">
                <a:solidFill>
                  <a:srgbClr val="FFFFFF"/>
                </a:solidFill>
              </a:rPr>
              <a:t>r</a:t>
            </a:r>
            <a:r>
              <a:rPr sz="4002" spc="-161" dirty="0">
                <a:solidFill>
                  <a:srgbClr val="FFFFFF"/>
                </a:solidFill>
              </a:rPr>
              <a:t> </a:t>
            </a:r>
            <a:r>
              <a:rPr sz="4002" spc="-109" dirty="0">
                <a:solidFill>
                  <a:srgbClr val="FFFFFF"/>
                </a:solidFill>
              </a:rPr>
              <a:t>s</a:t>
            </a:r>
            <a:r>
              <a:rPr sz="4002" spc="-146" dirty="0">
                <a:solidFill>
                  <a:srgbClr val="FFFFFF"/>
                </a:solidFill>
              </a:rPr>
              <a:t>t</a:t>
            </a:r>
            <a:r>
              <a:rPr sz="4002" spc="-85" dirty="0">
                <a:solidFill>
                  <a:srgbClr val="FFFFFF"/>
                </a:solidFill>
              </a:rPr>
              <a:t>o</a:t>
            </a:r>
            <a:r>
              <a:rPr sz="4002" spc="-100" dirty="0">
                <a:solidFill>
                  <a:srgbClr val="FFFFFF"/>
                </a:solidFill>
              </a:rPr>
              <a:t>r</a:t>
            </a:r>
            <a:r>
              <a:rPr sz="4002" spc="-85" dirty="0">
                <a:solidFill>
                  <a:srgbClr val="FFFFFF"/>
                </a:solidFill>
              </a:rPr>
              <a:t>y.</a:t>
            </a:r>
            <a:endParaRPr sz="4002" dirty="0"/>
          </a:p>
        </p:txBody>
      </p:sp>
      <p:sp>
        <p:nvSpPr>
          <p:cNvPr id="6" name="object 6"/>
          <p:cNvSpPr txBox="1"/>
          <p:nvPr/>
        </p:nvSpPr>
        <p:spPr>
          <a:xfrm>
            <a:off x="602283" y="4136769"/>
            <a:ext cx="5306960" cy="1539488"/>
          </a:xfrm>
          <a:prstGeom prst="rect">
            <a:avLst/>
          </a:prstGeom>
        </p:spPr>
        <p:txBody>
          <a:bodyPr vert="horz" wrap="square" lIns="0" tIns="6931" rIns="0" bIns="0" rtlCol="0">
            <a:noAutofit/>
          </a:bodyPr>
          <a:lstStyle/>
          <a:p>
            <a:pPr marL="7701" marR="3081" defTabSz="554492">
              <a:lnSpc>
                <a:spcPct val="126800"/>
              </a:lnSpc>
              <a:spcBef>
                <a:spcPts val="55"/>
              </a:spcBef>
            </a:pPr>
            <a:r>
              <a:rPr sz="1577">
                <a:solidFill>
                  <a:srgbClr val="FFFFFF"/>
                </a:solidFill>
                <a:latin typeface="SlalomSans-Light"/>
                <a:cs typeface="SlalomSans-Light"/>
              </a:rPr>
              <a:t>Use </a:t>
            </a:r>
            <a:r>
              <a:rPr sz="1577" spc="9">
                <a:solidFill>
                  <a:srgbClr val="FFFFFF"/>
                </a:solidFill>
                <a:latin typeface="SlalomSans-Light"/>
                <a:cs typeface="SlalomSans-Light"/>
              </a:rPr>
              <a:t>this </a:t>
            </a:r>
            <a:r>
              <a:rPr sz="1577" spc="6">
                <a:solidFill>
                  <a:srgbClr val="FFFFFF"/>
                </a:solidFill>
                <a:latin typeface="SlalomSans-Light"/>
                <a:cs typeface="SlalomSans-Light"/>
              </a:rPr>
              <a:t>template </a:t>
            </a:r>
            <a:r>
              <a:rPr sz="1577" spc="12">
                <a:solidFill>
                  <a:srgbClr val="FFFFFF"/>
                </a:solidFill>
                <a:latin typeface="SlalomSans-Light"/>
                <a:cs typeface="SlalomSans-Light"/>
              </a:rPr>
              <a:t>as a </a:t>
            </a:r>
            <a:r>
              <a:rPr sz="1577" spc="-3">
                <a:solidFill>
                  <a:srgbClr val="FFFFFF"/>
                </a:solidFill>
                <a:latin typeface="SlalomSans-Light"/>
                <a:cs typeface="SlalomSans-Light"/>
              </a:rPr>
              <a:t>resource to </a:t>
            </a:r>
            <a:r>
              <a:rPr sz="1577">
                <a:solidFill>
                  <a:srgbClr val="FFFFFF"/>
                </a:solidFill>
                <a:latin typeface="SlalomSans-Light"/>
                <a:cs typeface="SlalomSans-Light"/>
              </a:rPr>
              <a:t>create your own story </a:t>
            </a:r>
            <a:r>
              <a:rPr sz="1577" spc="-346">
                <a:solidFill>
                  <a:srgbClr val="FFFFFF"/>
                </a:solidFill>
                <a:latin typeface="SlalomSans-Light"/>
                <a:cs typeface="SlalomSans-Light"/>
              </a:rPr>
              <a:t> </a:t>
            </a:r>
            <a:r>
              <a:rPr sz="1577" spc="12">
                <a:solidFill>
                  <a:srgbClr val="FFFFFF"/>
                </a:solidFill>
                <a:latin typeface="SlalomSans-Light"/>
                <a:cs typeface="SlalomSans-Light"/>
              </a:rPr>
              <a:t>deck when </a:t>
            </a:r>
            <a:r>
              <a:rPr sz="1577" spc="9">
                <a:solidFill>
                  <a:srgbClr val="FFFFFF"/>
                </a:solidFill>
                <a:latin typeface="SlalomSans-Light"/>
                <a:cs typeface="SlalomSans-Light"/>
              </a:rPr>
              <a:t>sharing </a:t>
            </a:r>
            <a:r>
              <a:rPr sz="1577" spc="3">
                <a:solidFill>
                  <a:srgbClr val="FFFFFF"/>
                </a:solidFill>
                <a:latin typeface="SlalomSans-Light"/>
                <a:cs typeface="SlalomSans-Light"/>
              </a:rPr>
              <a:t>work. </a:t>
            </a:r>
            <a:r>
              <a:rPr sz="1577">
                <a:solidFill>
                  <a:srgbClr val="FFFFFF"/>
                </a:solidFill>
                <a:latin typeface="SlalomSans-Light"/>
                <a:cs typeface="SlalomSans-Light"/>
              </a:rPr>
              <a:t>Use </a:t>
            </a:r>
            <a:r>
              <a:rPr sz="1577" spc="12">
                <a:solidFill>
                  <a:srgbClr val="FFFFFF"/>
                </a:solidFill>
                <a:latin typeface="SlalomSans-Light"/>
                <a:cs typeface="SlalomSans-Light"/>
              </a:rPr>
              <a:t>a </a:t>
            </a:r>
            <a:r>
              <a:rPr sz="1577" spc="9">
                <a:solidFill>
                  <a:srgbClr val="FFFFFF"/>
                </a:solidFill>
                <a:latin typeface="SlalomSans-Light"/>
                <a:cs typeface="SlalomSans-Light"/>
              </a:rPr>
              <a:t>combination </a:t>
            </a:r>
            <a:r>
              <a:rPr sz="1577">
                <a:solidFill>
                  <a:srgbClr val="FFFFFF"/>
                </a:solidFill>
                <a:latin typeface="SlalomSans-Light"/>
                <a:cs typeface="SlalomSans-Light"/>
              </a:rPr>
              <a:t>of </a:t>
            </a:r>
            <a:r>
              <a:rPr sz="1577" spc="9">
                <a:solidFill>
                  <a:srgbClr val="FFFFFF"/>
                </a:solidFill>
                <a:latin typeface="SlalomSans-Light"/>
                <a:cs typeface="SlalomSans-Light"/>
              </a:rPr>
              <a:t>the </a:t>
            </a:r>
            <a:r>
              <a:rPr sz="1577" spc="6">
                <a:solidFill>
                  <a:srgbClr val="FFFFFF"/>
                </a:solidFill>
                <a:latin typeface="SlalomSans-Light"/>
                <a:cs typeface="SlalomSans-Light"/>
              </a:rPr>
              <a:t>title </a:t>
            </a:r>
            <a:r>
              <a:rPr sz="1577" spc="9">
                <a:solidFill>
                  <a:srgbClr val="FFFFFF"/>
                </a:solidFill>
                <a:latin typeface="SlalomSans-Light"/>
                <a:cs typeface="SlalomSans-Light"/>
              </a:rPr>
              <a:t> </a:t>
            </a:r>
            <a:r>
              <a:rPr sz="1577" spc="12">
                <a:solidFill>
                  <a:srgbClr val="FFFFFF"/>
                </a:solidFill>
                <a:latin typeface="SlalomSans-Light"/>
                <a:cs typeface="SlalomSans-Light"/>
              </a:rPr>
              <a:t>page, </a:t>
            </a:r>
            <a:r>
              <a:rPr sz="1577" spc="6">
                <a:solidFill>
                  <a:srgbClr val="FFFFFF"/>
                </a:solidFill>
                <a:latin typeface="SlalomSans-Light"/>
                <a:cs typeface="SlalomSans-Light"/>
              </a:rPr>
              <a:t>long-form templates, quote template, </a:t>
            </a:r>
            <a:r>
              <a:rPr sz="1577" spc="12">
                <a:solidFill>
                  <a:srgbClr val="FFFFFF"/>
                </a:solidFill>
                <a:latin typeface="SlalomSans-Light"/>
                <a:cs typeface="SlalomSans-Light"/>
              </a:rPr>
              <a:t>and </a:t>
            </a:r>
            <a:r>
              <a:rPr sz="1577" spc="9">
                <a:solidFill>
                  <a:srgbClr val="FFFFFF"/>
                </a:solidFill>
                <a:latin typeface="SlalomSans-Light"/>
                <a:cs typeface="SlalomSans-Light"/>
              </a:rPr>
              <a:t>in- </a:t>
            </a:r>
            <a:r>
              <a:rPr sz="1577" spc="12">
                <a:solidFill>
                  <a:srgbClr val="FFFFFF"/>
                </a:solidFill>
                <a:latin typeface="SlalomSans-Light"/>
                <a:cs typeface="SlalomSans-Light"/>
              </a:rPr>
              <a:t> depth </a:t>
            </a:r>
            <a:r>
              <a:rPr sz="1577" spc="6">
                <a:solidFill>
                  <a:srgbClr val="FFFFFF"/>
                </a:solidFill>
                <a:latin typeface="SlalomSans-Light"/>
                <a:cs typeface="SlalomSans-Light"/>
              </a:rPr>
              <a:t>detail </a:t>
            </a:r>
            <a:r>
              <a:rPr sz="1577" spc="12">
                <a:solidFill>
                  <a:srgbClr val="FFFFFF"/>
                </a:solidFill>
                <a:latin typeface="SlalomSans-Light"/>
                <a:cs typeface="SlalomSans-Light"/>
              </a:rPr>
              <a:t>page </a:t>
            </a:r>
            <a:r>
              <a:rPr sz="1577" spc="-3">
                <a:solidFill>
                  <a:srgbClr val="FFFFFF"/>
                </a:solidFill>
                <a:latin typeface="SlalomSans-Light"/>
                <a:cs typeface="SlalomSans-Light"/>
              </a:rPr>
              <a:t>to </a:t>
            </a:r>
            <a:r>
              <a:rPr sz="1577">
                <a:solidFill>
                  <a:srgbClr val="FFFFFF"/>
                </a:solidFill>
                <a:latin typeface="SlalomSans-Light"/>
                <a:cs typeface="SlalomSans-Light"/>
              </a:rPr>
              <a:t>create </a:t>
            </a:r>
            <a:r>
              <a:rPr sz="1577" spc="12">
                <a:solidFill>
                  <a:srgbClr val="FFFFFF"/>
                </a:solidFill>
                <a:latin typeface="SlalomSans-Light"/>
                <a:cs typeface="SlalomSans-Light"/>
              </a:rPr>
              <a:t>a </a:t>
            </a:r>
            <a:r>
              <a:rPr sz="1577" spc="3">
                <a:solidFill>
                  <a:srgbClr val="FFFFFF"/>
                </a:solidFill>
                <a:latin typeface="SlalomSans-Light"/>
                <a:cs typeface="SlalomSans-Light"/>
              </a:rPr>
              <a:t>robust </a:t>
            </a:r>
            <a:r>
              <a:rPr sz="1577" spc="9">
                <a:solidFill>
                  <a:srgbClr val="FFFFFF"/>
                </a:solidFill>
                <a:latin typeface="SlalomSans-Light"/>
                <a:cs typeface="SlalomSans-Light"/>
              </a:rPr>
              <a:t>deck. </a:t>
            </a:r>
            <a:r>
              <a:rPr sz="1577">
                <a:solidFill>
                  <a:srgbClr val="FFFFFF"/>
                </a:solidFill>
                <a:latin typeface="SlalomSans-Light"/>
                <a:cs typeface="SlalomSans-Light"/>
              </a:rPr>
              <a:t>For </a:t>
            </a:r>
            <a:r>
              <a:rPr sz="1577" spc="12">
                <a:solidFill>
                  <a:srgbClr val="FFFFFF"/>
                </a:solidFill>
                <a:latin typeface="SlalomSans-Light"/>
                <a:cs typeface="SlalomSans-Light"/>
              </a:rPr>
              <a:t>a </a:t>
            </a:r>
            <a:r>
              <a:rPr sz="1577" spc="6">
                <a:solidFill>
                  <a:srgbClr val="FFFFFF"/>
                </a:solidFill>
                <a:latin typeface="SlalomSans-Light"/>
                <a:cs typeface="SlalomSans-Light"/>
              </a:rPr>
              <a:t>shorter, </a:t>
            </a:r>
            <a:r>
              <a:rPr sz="1577" spc="-349">
                <a:solidFill>
                  <a:srgbClr val="FFFFFF"/>
                </a:solidFill>
                <a:latin typeface="SlalomSans-Light"/>
                <a:cs typeface="SlalomSans-Light"/>
              </a:rPr>
              <a:t> </a:t>
            </a:r>
            <a:r>
              <a:rPr sz="1577" spc="9">
                <a:solidFill>
                  <a:srgbClr val="FFFFFF"/>
                </a:solidFill>
                <a:latin typeface="SlalomSans-Light"/>
                <a:cs typeface="SlalomSans-Light"/>
              </a:rPr>
              <a:t>quick</a:t>
            </a:r>
            <a:r>
              <a:rPr sz="1577">
                <a:solidFill>
                  <a:srgbClr val="FFFFFF"/>
                </a:solidFill>
                <a:latin typeface="SlalomSans-Light"/>
                <a:cs typeface="SlalomSans-Light"/>
              </a:rPr>
              <a:t> </a:t>
            </a:r>
            <a:r>
              <a:rPr sz="1577" spc="12">
                <a:solidFill>
                  <a:srgbClr val="FFFFFF"/>
                </a:solidFill>
                <a:latin typeface="SlalomSans-Light"/>
                <a:cs typeface="SlalomSans-Light"/>
              </a:rPr>
              <a:t>one-pager,</a:t>
            </a:r>
            <a:r>
              <a:rPr sz="1577" spc="3">
                <a:solidFill>
                  <a:srgbClr val="FFFFFF"/>
                </a:solidFill>
                <a:latin typeface="SlalomSans-Light"/>
                <a:cs typeface="SlalomSans-Light"/>
              </a:rPr>
              <a:t> </a:t>
            </a:r>
            <a:r>
              <a:rPr sz="1577" spc="12">
                <a:solidFill>
                  <a:srgbClr val="FFFFFF"/>
                </a:solidFill>
                <a:latin typeface="SlalomSans-Light"/>
                <a:cs typeface="SlalomSans-Light"/>
              </a:rPr>
              <a:t>use</a:t>
            </a:r>
            <a:r>
              <a:rPr sz="1577" spc="3">
                <a:solidFill>
                  <a:srgbClr val="FFFFFF"/>
                </a:solidFill>
                <a:latin typeface="SlalomSans-Light"/>
                <a:cs typeface="SlalomSans-Light"/>
              </a:rPr>
              <a:t> </a:t>
            </a:r>
            <a:r>
              <a:rPr sz="1577" spc="9">
                <a:solidFill>
                  <a:srgbClr val="FFFFFF"/>
                </a:solidFill>
                <a:latin typeface="SlalomSans-Light"/>
                <a:cs typeface="SlalomSans-Light"/>
              </a:rPr>
              <a:t>slides</a:t>
            </a:r>
            <a:r>
              <a:rPr sz="1577" spc="3">
                <a:solidFill>
                  <a:srgbClr val="FFFFFF"/>
                </a:solidFill>
                <a:latin typeface="SlalomSans-Light"/>
                <a:cs typeface="SlalomSans-Light"/>
              </a:rPr>
              <a:t> </a:t>
            </a:r>
            <a:r>
              <a:rPr sz="1577">
                <a:solidFill>
                  <a:srgbClr val="FFFFFF"/>
                </a:solidFill>
                <a:latin typeface="SlalomSans-Light"/>
                <a:cs typeface="SlalomSans-Light"/>
              </a:rPr>
              <a:t>from</a:t>
            </a:r>
            <a:r>
              <a:rPr sz="1577" spc="3">
                <a:solidFill>
                  <a:srgbClr val="FFFFFF"/>
                </a:solidFill>
                <a:latin typeface="SlalomSans-Light"/>
                <a:cs typeface="SlalomSans-Light"/>
              </a:rPr>
              <a:t> </a:t>
            </a:r>
            <a:r>
              <a:rPr sz="1577" spc="9">
                <a:solidFill>
                  <a:srgbClr val="FFFFFF"/>
                </a:solidFill>
                <a:latin typeface="SlalomSans-Light"/>
                <a:cs typeface="SlalomSans-Light"/>
              </a:rPr>
              <a:t>section</a:t>
            </a:r>
            <a:r>
              <a:rPr sz="1577" spc="3">
                <a:solidFill>
                  <a:srgbClr val="FFFFFF"/>
                </a:solidFill>
                <a:latin typeface="SlalomSans-Light"/>
                <a:cs typeface="SlalomSans-Light"/>
              </a:rPr>
              <a:t> </a:t>
            </a:r>
            <a:r>
              <a:rPr sz="1577" spc="-12">
                <a:solidFill>
                  <a:srgbClr val="FFFFFF"/>
                </a:solidFill>
                <a:latin typeface="SlalomSans-Light"/>
                <a:cs typeface="SlalomSans-Light"/>
              </a:rPr>
              <a:t>two.</a:t>
            </a:r>
            <a:endParaRPr sz="1577">
              <a:solidFill>
                <a:srgbClr val="1E1E1E"/>
              </a:solidFill>
              <a:latin typeface="SlalomSans-Light"/>
              <a:cs typeface="SlalomSans-Light"/>
            </a:endParaRPr>
          </a:p>
        </p:txBody>
      </p:sp>
      <p:sp>
        <p:nvSpPr>
          <p:cNvPr id="7" name="object 7"/>
          <p:cNvSpPr txBox="1"/>
          <p:nvPr/>
        </p:nvSpPr>
        <p:spPr>
          <a:xfrm>
            <a:off x="9170205" y="2982597"/>
            <a:ext cx="2239686" cy="677442"/>
          </a:xfrm>
          <a:prstGeom prst="rect">
            <a:avLst/>
          </a:prstGeom>
          <a:solidFill>
            <a:srgbClr val="FAF7F7"/>
          </a:solidFill>
          <a:ln w="52354">
            <a:solidFill>
              <a:srgbClr val="EB4536"/>
            </a:solidFill>
          </a:ln>
        </p:spPr>
        <p:txBody>
          <a:bodyPr vert="horz" wrap="square" lIns="0" tIns="39661" rIns="0" bIns="0" rtlCol="0">
            <a:noAutofit/>
          </a:bodyPr>
          <a:lstStyle/>
          <a:p>
            <a:pPr marL="98191" marR="188296" defTabSz="554492">
              <a:lnSpc>
                <a:spcPct val="123200"/>
              </a:lnSpc>
              <a:spcBef>
                <a:spcPts val="312"/>
              </a:spcBef>
            </a:pPr>
            <a:r>
              <a:rPr sz="879" spc="-3">
                <a:solidFill>
                  <a:srgbClr val="EB4536"/>
                </a:solidFill>
                <a:latin typeface="Slalom Sans"/>
                <a:cs typeface="Slalom Sans"/>
              </a:rPr>
              <a:t>For</a:t>
            </a:r>
            <a:r>
              <a:rPr sz="879" spc="-21">
                <a:solidFill>
                  <a:srgbClr val="EB4536"/>
                </a:solidFill>
                <a:latin typeface="Slalom Sans"/>
                <a:cs typeface="Slalom Sans"/>
              </a:rPr>
              <a:t> </a:t>
            </a:r>
            <a:r>
              <a:rPr sz="879" spc="-3">
                <a:solidFill>
                  <a:srgbClr val="EB4536"/>
                </a:solidFill>
                <a:latin typeface="Slalom Sans"/>
                <a:cs typeface="Slalom Sans"/>
              </a:rPr>
              <a:t>stories</a:t>
            </a:r>
            <a:r>
              <a:rPr sz="879" spc="-18">
                <a:solidFill>
                  <a:srgbClr val="EB4536"/>
                </a:solidFill>
                <a:latin typeface="Slalom Sans"/>
                <a:cs typeface="Slalom Sans"/>
              </a:rPr>
              <a:t> </a:t>
            </a:r>
            <a:r>
              <a:rPr sz="879" spc="3">
                <a:solidFill>
                  <a:srgbClr val="EB4536"/>
                </a:solidFill>
                <a:latin typeface="Slalom Sans"/>
                <a:cs typeface="Slalom Sans"/>
              </a:rPr>
              <a:t>with</a:t>
            </a:r>
            <a:r>
              <a:rPr sz="879" spc="-21">
                <a:solidFill>
                  <a:srgbClr val="EB4536"/>
                </a:solidFill>
                <a:latin typeface="Slalom Sans"/>
                <a:cs typeface="Slalom Sans"/>
              </a:rPr>
              <a:t> </a:t>
            </a:r>
            <a:r>
              <a:rPr sz="879">
                <a:solidFill>
                  <a:srgbClr val="EB4536"/>
                </a:solidFill>
                <a:latin typeface="Slalom Sans"/>
                <a:cs typeface="Slalom Sans"/>
              </a:rPr>
              <a:t>client</a:t>
            </a:r>
            <a:r>
              <a:rPr sz="879" spc="-18">
                <a:solidFill>
                  <a:srgbClr val="EB4536"/>
                </a:solidFill>
                <a:latin typeface="Slalom Sans"/>
                <a:cs typeface="Slalom Sans"/>
              </a:rPr>
              <a:t> </a:t>
            </a:r>
            <a:r>
              <a:rPr sz="879">
                <a:solidFill>
                  <a:srgbClr val="EB4536"/>
                </a:solidFill>
                <a:latin typeface="Slalom Sans"/>
                <a:cs typeface="Slalom Sans"/>
              </a:rPr>
              <a:t>permission,</a:t>
            </a:r>
            <a:r>
              <a:rPr sz="879" spc="-18">
                <a:solidFill>
                  <a:srgbClr val="EB4536"/>
                </a:solidFill>
                <a:latin typeface="Slalom Sans"/>
                <a:cs typeface="Slalom Sans"/>
              </a:rPr>
              <a:t> </a:t>
            </a:r>
            <a:r>
              <a:rPr sz="879">
                <a:solidFill>
                  <a:srgbClr val="EB4536"/>
                </a:solidFill>
                <a:latin typeface="Slalom Sans"/>
                <a:cs typeface="Slalom Sans"/>
              </a:rPr>
              <a:t>use </a:t>
            </a:r>
            <a:r>
              <a:rPr sz="879" spc="-176">
                <a:solidFill>
                  <a:srgbClr val="EB4536"/>
                </a:solidFill>
                <a:latin typeface="Slalom Sans"/>
                <a:cs typeface="Slalom Sans"/>
              </a:rPr>
              <a:t> </a:t>
            </a:r>
            <a:r>
              <a:rPr sz="879" spc="12">
                <a:solidFill>
                  <a:srgbClr val="EB4536"/>
                </a:solidFill>
                <a:latin typeface="Slalom Sans"/>
                <a:cs typeface="Slalom Sans"/>
              </a:rPr>
              <a:t>a </a:t>
            </a:r>
            <a:r>
              <a:rPr sz="879" spc="-3">
                <a:solidFill>
                  <a:srgbClr val="EB4536"/>
                </a:solidFill>
                <a:latin typeface="Slalom Sans"/>
                <a:cs typeface="Slalom Sans"/>
              </a:rPr>
              <a:t>transparent </a:t>
            </a:r>
            <a:r>
              <a:rPr sz="879" spc="6">
                <a:solidFill>
                  <a:srgbClr val="EB4536"/>
                </a:solidFill>
                <a:latin typeface="Slalom Sans"/>
                <a:cs typeface="Slalom Sans"/>
              </a:rPr>
              <a:t>png </a:t>
            </a:r>
            <a:r>
              <a:rPr sz="879">
                <a:solidFill>
                  <a:srgbClr val="EB4536"/>
                </a:solidFill>
                <a:latin typeface="Slalom Sans"/>
                <a:cs typeface="Slalom Sans"/>
              </a:rPr>
              <a:t>of </a:t>
            </a:r>
            <a:r>
              <a:rPr sz="879" spc="3">
                <a:solidFill>
                  <a:srgbClr val="EB4536"/>
                </a:solidFill>
                <a:latin typeface="Slalom Sans"/>
                <a:cs typeface="Slalom Sans"/>
              </a:rPr>
              <a:t>the </a:t>
            </a:r>
            <a:r>
              <a:rPr sz="879">
                <a:solidFill>
                  <a:srgbClr val="EB4536"/>
                </a:solidFill>
                <a:latin typeface="Slalom Sans"/>
                <a:cs typeface="Slalom Sans"/>
              </a:rPr>
              <a:t>client logo, </a:t>
            </a:r>
            <a:r>
              <a:rPr sz="879" spc="3">
                <a:solidFill>
                  <a:srgbClr val="EB4536"/>
                </a:solidFill>
                <a:latin typeface="Slalom Sans"/>
                <a:cs typeface="Slalom Sans"/>
              </a:rPr>
              <a:t> </a:t>
            </a:r>
            <a:r>
              <a:rPr sz="879" spc="-6">
                <a:solidFill>
                  <a:srgbClr val="EB4536"/>
                </a:solidFill>
                <a:latin typeface="Slalom Sans"/>
                <a:cs typeface="Slalom Sans"/>
              </a:rPr>
              <a:t>preferably</a:t>
            </a:r>
            <a:r>
              <a:rPr sz="879" spc="-18">
                <a:solidFill>
                  <a:srgbClr val="EB4536"/>
                </a:solidFill>
                <a:latin typeface="Slalom Sans"/>
                <a:cs typeface="Slalom Sans"/>
              </a:rPr>
              <a:t> </a:t>
            </a:r>
            <a:r>
              <a:rPr sz="879" spc="3">
                <a:solidFill>
                  <a:srgbClr val="EB4536"/>
                </a:solidFill>
                <a:latin typeface="Slalom Sans"/>
                <a:cs typeface="Slalom Sans"/>
              </a:rPr>
              <a:t>in</a:t>
            </a:r>
            <a:r>
              <a:rPr sz="879" spc="-15">
                <a:solidFill>
                  <a:srgbClr val="EB4536"/>
                </a:solidFill>
                <a:latin typeface="Slalom Sans"/>
                <a:cs typeface="Slalom Sans"/>
              </a:rPr>
              <a:t> </a:t>
            </a:r>
            <a:r>
              <a:rPr sz="879" spc="-3">
                <a:solidFill>
                  <a:srgbClr val="EB4536"/>
                </a:solidFill>
                <a:latin typeface="Slalom Sans"/>
                <a:cs typeface="Slalom Sans"/>
              </a:rPr>
              <a:t>white</a:t>
            </a:r>
            <a:r>
              <a:rPr lang="en-US" sz="879" spc="-3">
                <a:solidFill>
                  <a:srgbClr val="EB4536"/>
                </a:solidFill>
                <a:latin typeface="Slalom Sans"/>
                <a:cs typeface="Slalom Sans"/>
              </a:rPr>
              <a:t>, over a photo.</a:t>
            </a:r>
            <a:endParaRPr sz="879">
              <a:solidFill>
                <a:srgbClr val="1E1E1E"/>
              </a:solidFill>
              <a:latin typeface="Slalom Sans"/>
              <a:cs typeface="Slalom Sans"/>
            </a:endParaRPr>
          </a:p>
        </p:txBody>
      </p:sp>
      <p:sp>
        <p:nvSpPr>
          <p:cNvPr id="9" name="object 9"/>
          <p:cNvSpPr/>
          <p:nvPr/>
        </p:nvSpPr>
        <p:spPr>
          <a:xfrm>
            <a:off x="9157278" y="2685713"/>
            <a:ext cx="2273421" cy="296884"/>
          </a:xfrm>
          <a:custGeom>
            <a:avLst/>
            <a:gdLst/>
            <a:ahLst/>
            <a:cxnLst/>
            <a:rect l="l" t="t" r="r" b="b"/>
            <a:pathLst>
              <a:path w="3749040" h="489585">
                <a:moveTo>
                  <a:pt x="3748576" y="0"/>
                </a:moveTo>
                <a:lnTo>
                  <a:pt x="0" y="0"/>
                </a:lnTo>
                <a:lnTo>
                  <a:pt x="0" y="488990"/>
                </a:lnTo>
                <a:lnTo>
                  <a:pt x="3748576" y="488990"/>
                </a:lnTo>
                <a:lnTo>
                  <a:pt x="3748576" y="0"/>
                </a:lnTo>
                <a:close/>
              </a:path>
            </a:pathLst>
          </a:custGeom>
          <a:solidFill>
            <a:srgbClr val="EB4536"/>
          </a:solidFill>
          <a:ln w="19050">
            <a:solidFill>
              <a:srgbClr val="EB4536"/>
            </a:solidFill>
          </a:ln>
        </p:spPr>
        <p:txBody>
          <a:bodyPr wrap="square" lIns="110899" tIns="0" rIns="0" bIns="0" rtlCol="0" anchor="ctr"/>
          <a:lstStyle/>
          <a:p>
            <a:pPr defTabSz="554492"/>
            <a:r>
              <a:rPr lang="en-US" sz="1092" b="1">
                <a:solidFill>
                  <a:srgbClr val="FFFFFF"/>
                </a:solidFill>
                <a:latin typeface="Slalom Sans Bold" pitchFamily="2" charset="77"/>
              </a:rPr>
              <a:t>READ ME THEN DELETE ME</a:t>
            </a:r>
            <a:endParaRPr sz="1092" b="1">
              <a:solidFill>
                <a:srgbClr val="FFFFFF"/>
              </a:solidFill>
              <a:latin typeface="Slalom Sans Bold" pitchFamily="2" charset="77"/>
            </a:endParaRPr>
          </a:p>
        </p:txBody>
      </p:sp>
      <p:sp>
        <p:nvSpPr>
          <p:cNvPr id="12" name="Slide Number Placeholder 3">
            <a:extLst>
              <a:ext uri="{FF2B5EF4-FFF2-40B4-BE49-F238E27FC236}">
                <a16:creationId xmlns:a16="http://schemas.microsoft.com/office/drawing/2014/main" id="{0AD467F7-222D-7445-A82B-CD84DA8FF10C}"/>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chemeClr val="bg1">
                    <a:lumMod val="85000"/>
                  </a:scheme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800" b="0" i="0" u="none" strike="noStrike" kern="1200" cap="none" spc="0" normalizeH="0" baseline="0" noProof="0" dirty="0">
              <a:ln>
                <a:noFill/>
              </a:ln>
              <a:solidFill>
                <a:schemeClr val="bg1">
                  <a:lumMod val="85000"/>
                </a:schemeClr>
              </a:solidFill>
              <a:effectLst/>
              <a:uLnTx/>
              <a:uFillTx/>
              <a:latin typeface="Slalom Sans Light" panose="00000400000000000000" pitchFamily="50" charset="0"/>
              <a:ea typeface="+mn-ea"/>
              <a:cs typeface="+mn-cs"/>
            </a:endParaRPr>
          </a:p>
        </p:txBody>
      </p:sp>
      <p:sp>
        <p:nvSpPr>
          <p:cNvPr id="14" name="Footer Placeholder 1">
            <a:extLst>
              <a:ext uri="{FF2B5EF4-FFF2-40B4-BE49-F238E27FC236}">
                <a16:creationId xmlns:a16="http://schemas.microsoft.com/office/drawing/2014/main" id="{C2673BD9-C007-4F4A-A772-11DEE74B4E17}"/>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85000"/>
                  </a:scheme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chemeClr val="bg1">
                  <a:lumMod val="85000"/>
                </a:schemeClr>
              </a:solidFill>
              <a:effectLst/>
              <a:uLnTx/>
              <a:uFillTx/>
              <a:latin typeface="Slalom Sans Light" panose="00000400000000000000" pitchFamily="50" charset="0"/>
              <a:ea typeface="+mn-ea"/>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065126" y="2702281"/>
            <a:ext cx="1323852" cy="1110831"/>
          </a:xfrm>
          <a:prstGeom prst="rect">
            <a:avLst/>
          </a:prstGeom>
        </p:spPr>
        <p:txBody>
          <a:bodyPr vert="horz" wrap="square" lIns="0" tIns="7316" rIns="0" bIns="0" rtlCol="0">
            <a:spAutoFit/>
          </a:bodyPr>
          <a:lstStyle/>
          <a:p>
            <a:pPr marL="7701" defTabSz="554492">
              <a:spcBef>
                <a:spcPts val="58"/>
              </a:spcBef>
            </a:pPr>
            <a:r>
              <a:rPr lang="en-US" sz="4002" b="1" spc="115">
                <a:solidFill>
                  <a:srgbClr val="09091C"/>
                </a:solidFill>
                <a:latin typeface="Slalom Sans Bold"/>
                <a:cs typeface="Slalom Sans Bold"/>
              </a:rPr>
              <a:t>85%</a:t>
            </a:r>
            <a:endParaRPr sz="4002">
              <a:solidFill>
                <a:srgbClr val="1E1E1E"/>
              </a:solidFill>
              <a:latin typeface="Slalom Sans"/>
              <a:cs typeface="Slalom Sans"/>
            </a:endParaRPr>
          </a:p>
          <a:p>
            <a:pPr marL="7701" marR="3081" defTabSz="554492">
              <a:lnSpc>
                <a:spcPct val="126000"/>
              </a:lnSpc>
              <a:spcBef>
                <a:spcPts val="667"/>
              </a:spcBef>
            </a:pPr>
            <a:r>
              <a:rPr lang="en-US" sz="1092" spc="18">
                <a:solidFill>
                  <a:srgbClr val="151527"/>
                </a:solidFill>
                <a:latin typeface="SlalomSans-Light"/>
                <a:cs typeface="SlalomSans-Light"/>
              </a:rPr>
              <a:t>Metric </a:t>
            </a:r>
            <a:r>
              <a:rPr sz="1092" spc="18">
                <a:solidFill>
                  <a:srgbClr val="151527"/>
                </a:solidFill>
                <a:latin typeface="SlalomSans-Light"/>
                <a:cs typeface="SlalomSans-Light"/>
              </a:rPr>
              <a:t>with</a:t>
            </a:r>
            <a:r>
              <a:rPr sz="1092" spc="30">
                <a:solidFill>
                  <a:srgbClr val="151527"/>
                </a:solidFill>
                <a:latin typeface="SlalomSans-Light"/>
                <a:cs typeface="SlalomSans-Light"/>
              </a:rPr>
              <a:t> </a:t>
            </a:r>
            <a:r>
              <a:rPr sz="1092" spc="24">
                <a:solidFill>
                  <a:srgbClr val="151527"/>
                </a:solidFill>
                <a:latin typeface="SlalomSans-Light"/>
                <a:cs typeface="SlalomSans-Light"/>
              </a:rPr>
              <a:t>short </a:t>
            </a:r>
            <a:r>
              <a:rPr sz="1092" spc="-236">
                <a:solidFill>
                  <a:srgbClr val="151527"/>
                </a:solidFill>
                <a:latin typeface="SlalomSans-Light"/>
                <a:cs typeface="SlalomSans-Light"/>
              </a:rPr>
              <a:t> </a:t>
            </a:r>
            <a:r>
              <a:rPr sz="1092" spc="24">
                <a:solidFill>
                  <a:srgbClr val="151527"/>
                </a:solidFill>
                <a:latin typeface="SlalomSans-Light"/>
                <a:cs typeface="SlalomSans-Light"/>
              </a:rPr>
              <a:t>description.</a:t>
            </a:r>
            <a:endParaRPr sz="1092">
              <a:solidFill>
                <a:srgbClr val="1E1E1E"/>
              </a:solidFill>
              <a:latin typeface="SlalomSans-Light"/>
              <a:cs typeface="SlalomSans-Light"/>
            </a:endParaRPr>
          </a:p>
        </p:txBody>
      </p:sp>
      <p:sp>
        <p:nvSpPr>
          <p:cNvPr id="5" name="object 5"/>
          <p:cNvSpPr txBox="1"/>
          <p:nvPr/>
        </p:nvSpPr>
        <p:spPr>
          <a:xfrm>
            <a:off x="9930837" y="2702281"/>
            <a:ext cx="1323852" cy="1110831"/>
          </a:xfrm>
          <a:prstGeom prst="rect">
            <a:avLst/>
          </a:prstGeom>
        </p:spPr>
        <p:txBody>
          <a:bodyPr vert="horz" wrap="square" lIns="0" tIns="7316" rIns="0" bIns="0" rtlCol="0">
            <a:spAutoFit/>
          </a:bodyPr>
          <a:lstStyle/>
          <a:p>
            <a:pPr marL="7701" defTabSz="554492">
              <a:spcBef>
                <a:spcPts val="58"/>
              </a:spcBef>
            </a:pPr>
            <a:r>
              <a:rPr lang="en-US" sz="4002" b="1" spc="115">
                <a:solidFill>
                  <a:srgbClr val="09091C"/>
                </a:solidFill>
                <a:latin typeface="Slalom Sans Bold"/>
                <a:cs typeface="Slalom Sans Bold"/>
              </a:rPr>
              <a:t>2M</a:t>
            </a:r>
            <a:endParaRPr sz="4002">
              <a:solidFill>
                <a:srgbClr val="1E1E1E"/>
              </a:solidFill>
              <a:latin typeface="Slalom Sans"/>
              <a:cs typeface="Slalom Sans"/>
            </a:endParaRPr>
          </a:p>
          <a:p>
            <a:pPr marL="7701" marR="3081" defTabSz="554492">
              <a:lnSpc>
                <a:spcPct val="126000"/>
              </a:lnSpc>
              <a:spcBef>
                <a:spcPts val="667"/>
              </a:spcBef>
            </a:pPr>
            <a:r>
              <a:rPr lang="en-US" sz="1092" spc="18">
                <a:solidFill>
                  <a:srgbClr val="151527"/>
                </a:solidFill>
                <a:latin typeface="SlalomSans-Light"/>
                <a:cs typeface="SlalomSans-Light"/>
              </a:rPr>
              <a:t>Metric</a:t>
            </a:r>
            <a:r>
              <a:rPr sz="1092" spc="30">
                <a:solidFill>
                  <a:srgbClr val="151527"/>
                </a:solidFill>
                <a:latin typeface="SlalomSans-Light"/>
                <a:cs typeface="SlalomSans-Light"/>
              </a:rPr>
              <a:t> </a:t>
            </a:r>
            <a:r>
              <a:rPr sz="1092" spc="18">
                <a:solidFill>
                  <a:srgbClr val="151527"/>
                </a:solidFill>
                <a:latin typeface="SlalomSans-Light"/>
                <a:cs typeface="SlalomSans-Light"/>
              </a:rPr>
              <a:t>with</a:t>
            </a:r>
            <a:r>
              <a:rPr sz="1092" spc="30">
                <a:solidFill>
                  <a:srgbClr val="151527"/>
                </a:solidFill>
                <a:latin typeface="SlalomSans-Light"/>
                <a:cs typeface="SlalomSans-Light"/>
              </a:rPr>
              <a:t> </a:t>
            </a:r>
            <a:r>
              <a:rPr sz="1092" spc="24">
                <a:solidFill>
                  <a:srgbClr val="151527"/>
                </a:solidFill>
                <a:latin typeface="SlalomSans-Light"/>
                <a:cs typeface="SlalomSans-Light"/>
              </a:rPr>
              <a:t>short </a:t>
            </a:r>
            <a:r>
              <a:rPr sz="1092" spc="-236">
                <a:solidFill>
                  <a:srgbClr val="151527"/>
                </a:solidFill>
                <a:latin typeface="SlalomSans-Light"/>
                <a:cs typeface="SlalomSans-Light"/>
              </a:rPr>
              <a:t> </a:t>
            </a:r>
            <a:r>
              <a:rPr sz="1092" spc="24">
                <a:solidFill>
                  <a:srgbClr val="151527"/>
                </a:solidFill>
                <a:latin typeface="SlalomSans-Light"/>
                <a:cs typeface="SlalomSans-Light"/>
              </a:rPr>
              <a:t>description.</a:t>
            </a:r>
            <a:endParaRPr sz="1092">
              <a:solidFill>
                <a:srgbClr val="1E1E1E"/>
              </a:solidFill>
              <a:latin typeface="SlalomSans-Light"/>
              <a:cs typeface="SlalomSans-Light"/>
            </a:endParaRPr>
          </a:p>
        </p:txBody>
      </p:sp>
      <p:sp>
        <p:nvSpPr>
          <p:cNvPr id="6" name="object 6"/>
          <p:cNvSpPr/>
          <p:nvPr/>
        </p:nvSpPr>
        <p:spPr>
          <a:xfrm>
            <a:off x="9938539" y="495424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7" name="object 7"/>
          <p:cNvSpPr txBox="1"/>
          <p:nvPr/>
        </p:nvSpPr>
        <p:spPr>
          <a:xfrm>
            <a:off x="9930838" y="4665571"/>
            <a:ext cx="1186384" cy="191630"/>
          </a:xfrm>
          <a:prstGeom prst="rect">
            <a:avLst/>
          </a:prstGeom>
        </p:spPr>
        <p:txBody>
          <a:bodyPr vert="horz" wrap="square" lIns="0" tIns="9627" rIns="0" bIns="0" rtlCol="0">
            <a:spAutoFit/>
          </a:bodyPr>
          <a:lstStyle/>
          <a:p>
            <a:pPr marL="7701" defTabSz="554492">
              <a:spcBef>
                <a:spcPts val="76"/>
              </a:spcBef>
            </a:pPr>
            <a:r>
              <a:rPr lang="en-US" sz="1182" b="1" spc="6">
                <a:solidFill>
                  <a:srgbClr val="151527"/>
                </a:solidFill>
                <a:latin typeface="Slalom Sans Bold"/>
                <a:cs typeface="Slalom Sans Bold"/>
              </a:rPr>
              <a:t>Technologies</a:t>
            </a:r>
            <a:endParaRPr sz="1182">
              <a:solidFill>
                <a:srgbClr val="1E1E1E"/>
              </a:solidFill>
              <a:latin typeface="Slalom Sans"/>
              <a:cs typeface="Slalom Sans"/>
            </a:endParaRPr>
          </a:p>
        </p:txBody>
      </p:sp>
      <p:sp>
        <p:nvSpPr>
          <p:cNvPr id="8" name="object 8"/>
          <p:cNvSpPr txBox="1"/>
          <p:nvPr/>
        </p:nvSpPr>
        <p:spPr>
          <a:xfrm>
            <a:off x="9930838" y="5040194"/>
            <a:ext cx="1104001" cy="614157"/>
          </a:xfrm>
          <a:prstGeom prst="rect">
            <a:avLst/>
          </a:prstGeom>
        </p:spPr>
        <p:txBody>
          <a:bodyPr vert="horz" wrap="square" lIns="0" tIns="7316" rIns="0" bIns="0" rtlCol="0">
            <a:spAutoFit/>
          </a:bodyPr>
          <a:lstStyle/>
          <a:p>
            <a:pPr marL="7701" defTabSz="554492">
              <a:spcBef>
                <a:spcPts val="58"/>
              </a:spcBef>
            </a:pPr>
            <a:r>
              <a:rPr lang="en-US" sz="1092" spc="12">
                <a:solidFill>
                  <a:srgbClr val="151527"/>
                </a:solidFill>
                <a:latin typeface="SlalomSans-Light"/>
                <a:cs typeface="SlalomSans-Light"/>
              </a:rPr>
              <a:t>AWS </a:t>
            </a:r>
            <a:r>
              <a:rPr lang="en-US" sz="1092" spc="12" err="1">
                <a:solidFill>
                  <a:srgbClr val="151527"/>
                </a:solidFill>
                <a:latin typeface="SlalomSans-Light"/>
                <a:cs typeface="SlalomSans-Light"/>
              </a:rPr>
              <a:t>SageMaker</a:t>
            </a:r>
            <a:endParaRPr sz="1092">
              <a:solidFill>
                <a:srgbClr val="1E1E1E"/>
              </a:solidFill>
              <a:latin typeface="SlalomSans-Light"/>
              <a:cs typeface="SlalomSans-Light"/>
            </a:endParaRPr>
          </a:p>
          <a:p>
            <a:pPr marL="7701" defTabSz="554492">
              <a:spcBef>
                <a:spcPts val="800"/>
              </a:spcBef>
            </a:pPr>
            <a:r>
              <a:rPr lang="en-US" sz="1092" spc="9">
                <a:solidFill>
                  <a:srgbClr val="151527"/>
                </a:solidFill>
                <a:latin typeface="SlalomSans-Light"/>
                <a:cs typeface="SlalomSans-Light"/>
              </a:rPr>
              <a:t>AWS Kinesis Data Analytics</a:t>
            </a:r>
            <a:endParaRPr sz="1092">
              <a:solidFill>
                <a:srgbClr val="1E1E1E"/>
              </a:solidFill>
              <a:latin typeface="SlalomSans-Light"/>
              <a:cs typeface="SlalomSans-Light"/>
            </a:endParaRPr>
          </a:p>
        </p:txBody>
      </p:sp>
      <p:sp>
        <p:nvSpPr>
          <p:cNvPr id="9" name="object 9"/>
          <p:cNvSpPr/>
          <p:nvPr/>
        </p:nvSpPr>
        <p:spPr>
          <a:xfrm>
            <a:off x="6207634" y="495424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0" name="object 10"/>
          <p:cNvSpPr txBox="1"/>
          <p:nvPr/>
        </p:nvSpPr>
        <p:spPr>
          <a:xfrm>
            <a:off x="6199933" y="466557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1" name="object 11"/>
          <p:cNvSpPr txBox="1"/>
          <p:nvPr/>
        </p:nvSpPr>
        <p:spPr>
          <a:xfrm>
            <a:off x="6199933" y="5023711"/>
            <a:ext cx="1641910" cy="1264719"/>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sz="1092" spc="21" dirty="0">
                <a:solidFill>
                  <a:srgbClr val="151527"/>
                </a:solidFill>
                <a:latin typeface="SlalomSans-Light"/>
                <a:cs typeface="SlalomSans-Light"/>
              </a:rPr>
              <a:t>Cloud </a:t>
            </a:r>
            <a:r>
              <a:rPr sz="1092" spc="18" dirty="0">
                <a:solidFill>
                  <a:srgbClr val="151527"/>
                </a:solidFill>
                <a:latin typeface="SlalomSans-Light"/>
                <a:cs typeface="SlalomSans-Light"/>
              </a:rPr>
              <a:t>platform </a:t>
            </a:r>
            <a:r>
              <a:rPr sz="1092" spc="-240" dirty="0">
                <a:solidFill>
                  <a:srgbClr val="151527"/>
                </a:solidFill>
                <a:latin typeface="SlalomSans-Light"/>
                <a:cs typeface="SlalomSans-Light"/>
              </a:rPr>
              <a:t> </a:t>
            </a:r>
            <a:r>
              <a:rPr sz="1092" spc="15" dirty="0">
                <a:solidFill>
                  <a:srgbClr val="151527"/>
                </a:solidFill>
                <a:latin typeface="SlalomSans-Light"/>
                <a:cs typeface="SlalomSans-Light"/>
              </a:rPr>
              <a:t>architecture</a:t>
            </a:r>
            <a:endParaRPr lang="en-US" sz="1092">
              <a:solidFill>
                <a:srgbClr val="1E1E1E"/>
              </a:solidFill>
              <a:latin typeface="SlalomSans-Light"/>
              <a:cs typeface="SlalomSans-Light"/>
            </a:endParaRPr>
          </a:p>
          <a:p>
            <a:pPr marL="7701" marR="3081" defTabSz="554492">
              <a:lnSpc>
                <a:spcPct val="130000"/>
              </a:lnSpc>
              <a:spcAft>
                <a:spcPts val="546"/>
              </a:spcAft>
            </a:pPr>
            <a:r>
              <a:rPr sz="1092" spc="18" dirty="0">
                <a:solidFill>
                  <a:srgbClr val="151527"/>
                </a:solidFill>
                <a:latin typeface="SlalomSans-Light"/>
                <a:cs typeface="SlalomSans-Light"/>
              </a:rPr>
              <a:t>Machine </a:t>
            </a:r>
            <a:r>
              <a:rPr sz="1092" spc="24" dirty="0">
                <a:solidFill>
                  <a:srgbClr val="151527"/>
                </a:solidFill>
                <a:latin typeface="SlalomSans-Light"/>
                <a:cs typeface="SlalomSans-Light"/>
              </a:rPr>
              <a:t>learning</a:t>
            </a:r>
            <a:endParaRPr lang="en-US" sz="1092" spc="24">
              <a:solidFill>
                <a:srgbClr val="151527"/>
              </a:solidFill>
              <a:latin typeface="SlalomSans-Light"/>
              <a:cs typeface="SlalomSans-Light"/>
            </a:endParaRPr>
          </a:p>
          <a:p>
            <a:pPr marL="7701" marR="3081" defTabSz="554492">
              <a:lnSpc>
                <a:spcPct val="130000"/>
              </a:lnSpc>
              <a:spcAft>
                <a:spcPts val="546"/>
              </a:spcAft>
            </a:pPr>
            <a:r>
              <a:rPr lang="en-US" sz="1092" spc="21" dirty="0">
                <a:solidFill>
                  <a:srgbClr val="151527"/>
                </a:solidFill>
                <a:latin typeface="SlalomSans-Light"/>
                <a:cs typeface="SlalomSans-Light"/>
              </a:rPr>
              <a:t>Agile coaching</a:t>
            </a:r>
            <a:endParaRPr lang="en-US" sz="1092" dirty="0">
              <a:solidFill>
                <a:srgbClr val="1E1E1E"/>
              </a:solidFill>
              <a:latin typeface="SlalomSans-Light"/>
              <a:cs typeface="SlalomSans-Light"/>
            </a:endParaRPr>
          </a:p>
          <a:p>
            <a:pPr marL="7701" marR="3081" defTabSz="554492">
              <a:lnSpc>
                <a:spcPct val="130000"/>
              </a:lnSpc>
              <a:spcAft>
                <a:spcPts val="546"/>
              </a:spcAft>
            </a:pPr>
            <a:endParaRPr lang="en-US" sz="1092" dirty="0">
              <a:solidFill>
                <a:srgbClr val="1E1E1E"/>
              </a:solidFill>
              <a:latin typeface="SlalomSans-Light"/>
              <a:cs typeface="SlalomSans-Light"/>
            </a:endParaRPr>
          </a:p>
        </p:txBody>
      </p:sp>
      <p:sp>
        <p:nvSpPr>
          <p:cNvPr id="13" name="object 13"/>
          <p:cNvSpPr txBox="1"/>
          <p:nvPr/>
        </p:nvSpPr>
        <p:spPr>
          <a:xfrm>
            <a:off x="6199416" y="2704938"/>
            <a:ext cx="1323852" cy="1131051"/>
          </a:xfrm>
          <a:prstGeom prst="rect">
            <a:avLst/>
          </a:prstGeom>
        </p:spPr>
        <p:txBody>
          <a:bodyPr vert="horz" wrap="square" lIns="0" tIns="27340" rIns="0" bIns="0" rtlCol="0">
            <a:spAutoFit/>
          </a:bodyPr>
          <a:lstStyle/>
          <a:p>
            <a:pPr marL="7701" defTabSz="554492">
              <a:spcBef>
                <a:spcPts val="600"/>
              </a:spcBef>
            </a:pPr>
            <a:r>
              <a:rPr sz="4002" b="1" spc="115">
                <a:solidFill>
                  <a:srgbClr val="09091C"/>
                </a:solidFill>
                <a:latin typeface="Slalom Sans Bold"/>
                <a:cs typeface="Slalom Sans Bold"/>
              </a:rPr>
              <a:t>123+</a:t>
            </a:r>
            <a:endParaRPr sz="4002">
              <a:solidFill>
                <a:srgbClr val="1E1E1E"/>
              </a:solidFill>
              <a:latin typeface="Slalom Sans"/>
              <a:cs typeface="Slalom Sans"/>
            </a:endParaRPr>
          </a:p>
          <a:p>
            <a:pPr marL="7701" marR="3081" defTabSz="554492">
              <a:lnSpc>
                <a:spcPct val="126000"/>
              </a:lnSpc>
              <a:spcBef>
                <a:spcPts val="667"/>
              </a:spcBef>
            </a:pPr>
            <a:r>
              <a:rPr lang="en-US" sz="1092" spc="18">
                <a:solidFill>
                  <a:srgbClr val="151527"/>
                </a:solidFill>
                <a:latin typeface="SlalomSans-Light"/>
                <a:cs typeface="SlalomSans-Light"/>
              </a:rPr>
              <a:t>Metric </a:t>
            </a:r>
            <a:r>
              <a:rPr sz="1092" spc="18">
                <a:solidFill>
                  <a:srgbClr val="151527"/>
                </a:solidFill>
                <a:latin typeface="SlalomSans-Light"/>
                <a:cs typeface="SlalomSans-Light"/>
              </a:rPr>
              <a:t>with</a:t>
            </a:r>
            <a:r>
              <a:rPr sz="1092" spc="30">
                <a:solidFill>
                  <a:srgbClr val="151527"/>
                </a:solidFill>
                <a:latin typeface="SlalomSans-Light"/>
                <a:cs typeface="SlalomSans-Light"/>
              </a:rPr>
              <a:t> </a:t>
            </a:r>
            <a:r>
              <a:rPr sz="1092" spc="24">
                <a:solidFill>
                  <a:srgbClr val="151527"/>
                </a:solidFill>
                <a:latin typeface="SlalomSans-Light"/>
                <a:cs typeface="SlalomSans-Light"/>
              </a:rPr>
              <a:t>short </a:t>
            </a:r>
            <a:r>
              <a:rPr sz="1092" spc="-236">
                <a:solidFill>
                  <a:srgbClr val="151527"/>
                </a:solidFill>
                <a:latin typeface="SlalomSans-Light"/>
                <a:cs typeface="SlalomSans-Light"/>
              </a:rPr>
              <a:t> </a:t>
            </a:r>
            <a:r>
              <a:rPr sz="1092" spc="24">
                <a:solidFill>
                  <a:srgbClr val="151527"/>
                </a:solidFill>
                <a:latin typeface="SlalomSans-Light"/>
                <a:cs typeface="SlalomSans-Light"/>
              </a:rPr>
              <a:t>description.</a:t>
            </a:r>
            <a:endParaRPr sz="1092">
              <a:solidFill>
                <a:srgbClr val="1E1E1E"/>
              </a:solidFill>
              <a:latin typeface="SlalomSans-Light"/>
              <a:cs typeface="SlalomSans-Light"/>
            </a:endParaRPr>
          </a:p>
        </p:txBody>
      </p:sp>
      <p:sp>
        <p:nvSpPr>
          <p:cNvPr id="14" name="Picture Placeholder 13">
            <a:extLst>
              <a:ext uri="{FF2B5EF4-FFF2-40B4-BE49-F238E27FC236}">
                <a16:creationId xmlns:a16="http://schemas.microsoft.com/office/drawing/2014/main" id="{A834EC60-7D4F-7348-B89F-23BE7ED468B2}"/>
              </a:ext>
            </a:extLst>
          </p:cNvPr>
          <p:cNvSpPr>
            <a:spLocks noGrp="1"/>
          </p:cNvSpPr>
          <p:nvPr>
            <p:ph type="pic" sz="quarter" idx="10"/>
          </p:nvPr>
        </p:nvSpPr>
        <p:spPr/>
      </p:sp>
      <p:sp>
        <p:nvSpPr>
          <p:cNvPr id="15" name="object 15"/>
          <p:cNvSpPr txBox="1">
            <a:spLocks noGrp="1"/>
          </p:cNvSpPr>
          <p:nvPr>
            <p:ph type="title" idx="4294967295"/>
          </p:nvPr>
        </p:nvSpPr>
        <p:spPr>
          <a:xfrm>
            <a:off x="0" y="1122363"/>
            <a:ext cx="3563938" cy="854075"/>
          </a:xfrm>
          <a:prstGeom prst="rect">
            <a:avLst/>
          </a:prstGeom>
        </p:spPr>
        <p:txBody>
          <a:bodyPr vert="horz" wrap="square" lIns="0" tIns="9242" rIns="0" bIns="0" rtlCol="0">
            <a:spAutoFit/>
          </a:bodyPr>
          <a:lstStyle/>
          <a:p>
            <a:pPr marL="7701">
              <a:spcBef>
                <a:spcPts val="73"/>
              </a:spcBef>
            </a:pPr>
            <a:r>
              <a:rPr sz="5488" spc="-330">
                <a:solidFill>
                  <a:schemeClr val="accent2"/>
                </a:solidFill>
              </a:rPr>
              <a:t>A</a:t>
            </a:r>
            <a:r>
              <a:rPr sz="5488" spc="3">
                <a:solidFill>
                  <a:schemeClr val="accent2"/>
                </a:solidFill>
              </a:rPr>
              <a:t>t</a:t>
            </a:r>
            <a:r>
              <a:rPr sz="5488" spc="-330">
                <a:solidFill>
                  <a:schemeClr val="accent2"/>
                </a:solidFill>
              </a:rPr>
              <a:t> </a:t>
            </a:r>
            <a:r>
              <a:rPr sz="5488" spc="6">
                <a:solidFill>
                  <a:schemeClr val="accent2"/>
                </a:solidFill>
              </a:rPr>
              <a:t>a</a:t>
            </a:r>
            <a:r>
              <a:rPr sz="5488" spc="-330">
                <a:solidFill>
                  <a:schemeClr val="accent2"/>
                </a:solidFill>
              </a:rPr>
              <a:t> </a:t>
            </a:r>
            <a:r>
              <a:rPr sz="5488" spc="-161">
                <a:solidFill>
                  <a:schemeClr val="accent2"/>
                </a:solidFill>
              </a:rPr>
              <a:t>glan</a:t>
            </a:r>
            <a:r>
              <a:rPr sz="5488" spc="-209">
                <a:solidFill>
                  <a:schemeClr val="accent2"/>
                </a:solidFill>
              </a:rPr>
              <a:t>c</a:t>
            </a:r>
            <a:r>
              <a:rPr sz="5488" spc="6">
                <a:solidFill>
                  <a:schemeClr val="accent2"/>
                </a:solidFill>
              </a:rPr>
              <a:t>e</a:t>
            </a:r>
            <a:endParaRPr sz="5488">
              <a:solidFill>
                <a:schemeClr val="accent2"/>
              </a:solidFill>
            </a:endParaRPr>
          </a:p>
        </p:txBody>
      </p:sp>
      <p:sp>
        <p:nvSpPr>
          <p:cNvPr id="16" name="object 16"/>
          <p:cNvSpPr txBox="1"/>
          <p:nvPr/>
        </p:nvSpPr>
        <p:spPr>
          <a:xfrm>
            <a:off x="602542" y="5894653"/>
            <a:ext cx="2196408" cy="383678"/>
          </a:xfrm>
          <a:prstGeom prst="rect">
            <a:avLst/>
          </a:prstGeom>
        </p:spPr>
        <p:txBody>
          <a:bodyPr vert="horz" wrap="square" lIns="0" tIns="10397" rIns="0" bIns="0" rtlCol="0">
            <a:spAutoFit/>
          </a:bodyPr>
          <a:lstStyle/>
          <a:p>
            <a:pPr marL="7701" defTabSz="554492">
              <a:spcBef>
                <a:spcPts val="82"/>
              </a:spcBef>
            </a:pPr>
            <a:r>
              <a:rPr sz="879" spc="9" dirty="0">
                <a:solidFill>
                  <a:srgbClr val="151527"/>
                </a:solidFill>
                <a:latin typeface="SlalomSans-Light"/>
                <a:cs typeface="SlalomSans-Light"/>
              </a:rPr>
              <a:t>INDUSTRY:</a:t>
            </a:r>
            <a:r>
              <a:rPr sz="879" spc="15" dirty="0">
                <a:solidFill>
                  <a:srgbClr val="151527"/>
                </a:solidFill>
                <a:latin typeface="SlalomSans-Light"/>
                <a:cs typeface="SlalomSans-Light"/>
              </a:rPr>
              <a:t> </a:t>
            </a:r>
            <a:r>
              <a:rPr sz="879" spc="3" dirty="0">
                <a:solidFill>
                  <a:srgbClr val="151527"/>
                </a:solidFill>
                <a:latin typeface="SlalomSans-Light"/>
                <a:cs typeface="SlalomSans-Light"/>
              </a:rPr>
              <a:t>UPDATE</a:t>
            </a:r>
            <a:r>
              <a:rPr sz="879" spc="18" dirty="0">
                <a:solidFill>
                  <a:srgbClr val="151527"/>
                </a:solidFill>
                <a:latin typeface="SlalomSans-Light"/>
                <a:cs typeface="SlalomSans-Light"/>
              </a:rPr>
              <a:t> </a:t>
            </a:r>
            <a:r>
              <a:rPr sz="879" spc="15" dirty="0">
                <a:solidFill>
                  <a:srgbClr val="151527"/>
                </a:solidFill>
                <a:latin typeface="SlalomSans-Light"/>
                <a:cs typeface="SlalomSans-Light"/>
              </a:rPr>
              <a:t>FOR</a:t>
            </a:r>
            <a:r>
              <a:rPr sz="879" spc="18" dirty="0">
                <a:solidFill>
                  <a:srgbClr val="151527"/>
                </a:solidFill>
                <a:latin typeface="SlalomSans-Light"/>
                <a:cs typeface="SlalomSans-Light"/>
              </a:rPr>
              <a:t> </a:t>
            </a:r>
            <a:r>
              <a:rPr sz="879" spc="9" dirty="0">
                <a:solidFill>
                  <a:srgbClr val="151527"/>
                </a:solidFill>
                <a:latin typeface="SlalomSans-Light"/>
                <a:cs typeface="SlalomSans-Light"/>
              </a:rPr>
              <a:t>INDUSTRY</a:t>
            </a:r>
            <a:endParaRPr sz="879" dirty="0">
              <a:solidFill>
                <a:srgbClr val="1E1E1E"/>
              </a:solidFill>
              <a:latin typeface="SlalomSans-Light"/>
              <a:cs typeface="SlalomSans-Light"/>
            </a:endParaRPr>
          </a:p>
          <a:p>
            <a:pPr marL="7701" defTabSz="554492">
              <a:spcBef>
                <a:spcPts val="794"/>
              </a:spcBef>
            </a:pPr>
            <a:r>
              <a:rPr sz="879" spc="6" dirty="0">
                <a:solidFill>
                  <a:srgbClr val="151527"/>
                </a:solidFill>
                <a:latin typeface="SlalomSans-Light"/>
                <a:cs typeface="SlalomSans-Light"/>
              </a:rPr>
              <a:t>CONTACT:</a:t>
            </a:r>
            <a:r>
              <a:rPr sz="879" spc="15" dirty="0">
                <a:solidFill>
                  <a:srgbClr val="151527"/>
                </a:solidFill>
                <a:latin typeface="SlalomSans-Light"/>
                <a:cs typeface="SlalomSans-Light"/>
              </a:rPr>
              <a:t> </a:t>
            </a:r>
            <a:r>
              <a:rPr sz="879" spc="3" dirty="0">
                <a:solidFill>
                  <a:srgbClr val="151527"/>
                </a:solidFill>
                <a:latin typeface="SlalomSans-Light"/>
                <a:cs typeface="SlalomSans-Light"/>
              </a:rPr>
              <a:t>UPDATE</a:t>
            </a:r>
            <a:r>
              <a:rPr sz="879" spc="18" dirty="0">
                <a:solidFill>
                  <a:srgbClr val="151527"/>
                </a:solidFill>
                <a:latin typeface="SlalomSans-Light"/>
                <a:cs typeface="SlalomSans-Light"/>
              </a:rPr>
              <a:t> </a:t>
            </a:r>
            <a:r>
              <a:rPr sz="879" spc="15" dirty="0">
                <a:solidFill>
                  <a:srgbClr val="151527"/>
                </a:solidFill>
                <a:latin typeface="SlalomSans-Light"/>
                <a:cs typeface="SlalomSans-Light"/>
              </a:rPr>
              <a:t>FOR </a:t>
            </a:r>
            <a:r>
              <a:rPr sz="879" spc="3" dirty="0">
                <a:solidFill>
                  <a:srgbClr val="151527"/>
                </a:solidFill>
                <a:latin typeface="SlalomSans-Light"/>
                <a:cs typeface="SlalomSans-Light"/>
              </a:rPr>
              <a:t>CONTACT</a:t>
            </a:r>
            <a:r>
              <a:rPr sz="879" spc="18" dirty="0">
                <a:solidFill>
                  <a:srgbClr val="151527"/>
                </a:solidFill>
                <a:latin typeface="SlalomSans-Light"/>
                <a:cs typeface="SlalomSans-Light"/>
              </a:rPr>
              <a:t> NAME</a:t>
            </a:r>
            <a:endParaRPr sz="879" dirty="0">
              <a:solidFill>
                <a:srgbClr val="1E1E1E"/>
              </a:solidFill>
              <a:latin typeface="SlalomSans-Light"/>
              <a:cs typeface="SlalomSans-Light"/>
            </a:endParaRPr>
          </a:p>
        </p:txBody>
      </p:sp>
      <p:sp>
        <p:nvSpPr>
          <p:cNvPr id="28" name="object 2">
            <a:extLst>
              <a:ext uri="{FF2B5EF4-FFF2-40B4-BE49-F238E27FC236}">
                <a16:creationId xmlns:a16="http://schemas.microsoft.com/office/drawing/2014/main" id="{60D8F5E4-3EA9-AC46-987C-A89A054A90B7}"/>
              </a:ext>
            </a:extLst>
          </p:cNvPr>
          <p:cNvSpPr txBox="1"/>
          <p:nvPr/>
        </p:nvSpPr>
        <p:spPr>
          <a:xfrm>
            <a:off x="602282" y="2744146"/>
            <a:ext cx="4430939" cy="2441840"/>
          </a:xfrm>
          <a:prstGeom prst="rect">
            <a:avLst/>
          </a:prstGeom>
        </p:spPr>
        <p:txBody>
          <a:bodyPr vert="horz" wrap="square" lIns="0" tIns="7701" rIns="0" bIns="0" rtlCol="0">
            <a:spAutoFit/>
          </a:bodyPr>
          <a:lstStyle/>
          <a:p>
            <a:pPr marL="7701" marR="3081" defTabSz="554492">
              <a:lnSpc>
                <a:spcPct val="127800"/>
              </a:lnSpc>
              <a:spcBef>
                <a:spcPts val="61"/>
              </a:spcBef>
              <a:spcAft>
                <a:spcPts val="546"/>
              </a:spcAft>
            </a:pPr>
            <a:r>
              <a:rPr sz="1304" spc="-6">
                <a:solidFill>
                  <a:srgbClr val="1E1E1E"/>
                </a:solidFill>
                <a:latin typeface="SlalomSans-Light"/>
                <a:cs typeface="SlalomSans-Light"/>
              </a:rPr>
              <a:t>Use</a:t>
            </a:r>
            <a:r>
              <a:rPr sz="1304" spc="24">
                <a:solidFill>
                  <a:srgbClr val="1E1E1E"/>
                </a:solidFill>
                <a:latin typeface="SlalomSans-Light"/>
                <a:cs typeface="SlalomSans-Light"/>
              </a:rPr>
              <a:t> </a:t>
            </a:r>
            <a:r>
              <a:rPr sz="1304" spc="6">
                <a:solidFill>
                  <a:srgbClr val="1E1E1E"/>
                </a:solidFill>
                <a:latin typeface="SlalomSans-Light"/>
                <a:cs typeface="SlalomSans-Light"/>
              </a:rPr>
              <a:t>this</a:t>
            </a:r>
            <a:r>
              <a:rPr sz="1304" spc="24">
                <a:solidFill>
                  <a:srgbClr val="1E1E1E"/>
                </a:solidFill>
                <a:latin typeface="SlalomSans-Light"/>
                <a:cs typeface="SlalomSans-Light"/>
              </a:rPr>
              <a:t> </a:t>
            </a:r>
            <a:r>
              <a:rPr sz="1304" spc="3">
                <a:solidFill>
                  <a:srgbClr val="1E1E1E"/>
                </a:solidFill>
                <a:latin typeface="SlalomSans-Light"/>
                <a:cs typeface="SlalomSans-Light"/>
              </a:rPr>
              <a:t>space</a:t>
            </a:r>
            <a:r>
              <a:rPr sz="1304" spc="24">
                <a:solidFill>
                  <a:srgbClr val="1E1E1E"/>
                </a:solidFill>
                <a:latin typeface="SlalomSans-Light"/>
                <a:cs typeface="SlalomSans-Light"/>
              </a:rPr>
              <a:t> </a:t>
            </a:r>
            <a:r>
              <a:rPr sz="1304" spc="-9">
                <a:solidFill>
                  <a:srgbClr val="1E1E1E"/>
                </a:solidFill>
                <a:latin typeface="SlalomSans-Light"/>
                <a:cs typeface="SlalomSans-Light"/>
              </a:rPr>
              <a:t>to</a:t>
            </a:r>
            <a:r>
              <a:rPr sz="1304" spc="27">
                <a:solidFill>
                  <a:srgbClr val="1E1E1E"/>
                </a:solidFill>
                <a:latin typeface="SlalomSans-Light"/>
                <a:cs typeface="SlalomSans-Light"/>
              </a:rPr>
              <a:t> </a:t>
            </a:r>
            <a:r>
              <a:rPr sz="1304" spc="-3">
                <a:solidFill>
                  <a:srgbClr val="1E1E1E"/>
                </a:solidFill>
                <a:latin typeface="SlalomSans-Light"/>
                <a:cs typeface="SlalomSans-Light"/>
              </a:rPr>
              <a:t>provide</a:t>
            </a:r>
            <a:r>
              <a:rPr sz="1304" spc="24">
                <a:solidFill>
                  <a:srgbClr val="1E1E1E"/>
                </a:solidFill>
                <a:latin typeface="SlalomSans-Light"/>
                <a:cs typeface="SlalomSans-Light"/>
              </a:rPr>
              <a:t> </a:t>
            </a:r>
            <a:r>
              <a:rPr sz="1304" spc="-3">
                <a:solidFill>
                  <a:srgbClr val="1E1E1E"/>
                </a:solidFill>
                <a:latin typeface="SlalomSans-Light"/>
                <a:cs typeface="SlalomSans-Light"/>
              </a:rPr>
              <a:t>a</a:t>
            </a:r>
            <a:r>
              <a:rPr sz="1304" spc="24">
                <a:solidFill>
                  <a:srgbClr val="1E1E1E"/>
                </a:solidFill>
                <a:latin typeface="SlalomSans-Light"/>
                <a:cs typeface="SlalomSans-Light"/>
              </a:rPr>
              <a:t> </a:t>
            </a:r>
            <a:r>
              <a:rPr sz="1304" spc="3">
                <a:solidFill>
                  <a:srgbClr val="1E1E1E"/>
                </a:solidFill>
                <a:latin typeface="SlalomSans-Light"/>
                <a:cs typeface="SlalomSans-Light"/>
              </a:rPr>
              <a:t>concise</a:t>
            </a:r>
            <a:r>
              <a:rPr sz="1304" spc="27">
                <a:solidFill>
                  <a:srgbClr val="1E1E1E"/>
                </a:solidFill>
                <a:latin typeface="SlalomSans-Light"/>
                <a:cs typeface="SlalomSans-Light"/>
              </a:rPr>
              <a:t> </a:t>
            </a:r>
            <a:r>
              <a:rPr sz="1304" spc="-6">
                <a:solidFill>
                  <a:srgbClr val="1E1E1E"/>
                </a:solidFill>
                <a:latin typeface="SlalomSans-Light"/>
                <a:cs typeface="SlalomSans-Light"/>
              </a:rPr>
              <a:t>overview</a:t>
            </a:r>
            <a:r>
              <a:rPr sz="1304" spc="24">
                <a:solidFill>
                  <a:srgbClr val="1E1E1E"/>
                </a:solidFill>
                <a:latin typeface="SlalomSans-Light"/>
                <a:cs typeface="SlalomSans-Light"/>
              </a:rPr>
              <a:t> </a:t>
            </a:r>
            <a:r>
              <a:rPr sz="1304" spc="-3">
                <a:solidFill>
                  <a:srgbClr val="1E1E1E"/>
                </a:solidFill>
                <a:latin typeface="SlalomSans-Light"/>
                <a:cs typeface="SlalomSans-Light"/>
              </a:rPr>
              <a:t>of</a:t>
            </a:r>
            <a:r>
              <a:rPr sz="1304" spc="24">
                <a:solidFill>
                  <a:srgbClr val="1E1E1E"/>
                </a:solidFill>
                <a:latin typeface="SlalomSans-Light"/>
                <a:cs typeface="SlalomSans-Light"/>
              </a:rPr>
              <a:t> </a:t>
            </a:r>
            <a:r>
              <a:rPr sz="1304" spc="9">
                <a:solidFill>
                  <a:srgbClr val="1E1E1E"/>
                </a:solidFill>
                <a:latin typeface="SlalomSans-Light"/>
                <a:cs typeface="SlalomSans-Light"/>
              </a:rPr>
              <a:t>the </a:t>
            </a:r>
            <a:r>
              <a:rPr sz="1304" spc="12">
                <a:solidFill>
                  <a:srgbClr val="1E1E1E"/>
                </a:solidFill>
                <a:latin typeface="SlalomSans-Light"/>
                <a:cs typeface="SlalomSans-Light"/>
              </a:rPr>
              <a:t> </a:t>
            </a:r>
            <a:r>
              <a:rPr sz="1304" spc="3">
                <a:solidFill>
                  <a:srgbClr val="1E1E1E"/>
                </a:solidFill>
                <a:latin typeface="SlalomSans-Light"/>
                <a:cs typeface="SlalomSans-Light"/>
              </a:rPr>
              <a:t>project.</a:t>
            </a:r>
            <a:r>
              <a:rPr sz="1304" spc="24">
                <a:solidFill>
                  <a:srgbClr val="1E1E1E"/>
                </a:solidFill>
                <a:latin typeface="SlalomSans-Light"/>
                <a:cs typeface="SlalomSans-Light"/>
              </a:rPr>
              <a:t> </a:t>
            </a:r>
            <a:r>
              <a:rPr sz="1304" spc="3">
                <a:solidFill>
                  <a:srgbClr val="1E1E1E"/>
                </a:solidFill>
                <a:latin typeface="SlalomSans-Light"/>
                <a:cs typeface="SlalomSans-Light"/>
              </a:rPr>
              <a:t>Summarize</a:t>
            </a:r>
            <a:r>
              <a:rPr sz="1304" spc="24">
                <a:solidFill>
                  <a:srgbClr val="1E1E1E"/>
                </a:solidFill>
                <a:latin typeface="SlalomSans-Light"/>
                <a:cs typeface="SlalomSans-Light"/>
              </a:rPr>
              <a:t> </a:t>
            </a:r>
            <a:r>
              <a:rPr sz="1304" spc="6">
                <a:solidFill>
                  <a:srgbClr val="1E1E1E"/>
                </a:solidFill>
                <a:latin typeface="SlalomSans-Light"/>
                <a:cs typeface="SlalomSans-Light"/>
              </a:rPr>
              <a:t>what</a:t>
            </a:r>
            <a:r>
              <a:rPr sz="1304" spc="24">
                <a:solidFill>
                  <a:srgbClr val="1E1E1E"/>
                </a:solidFill>
                <a:latin typeface="SlalomSans-Light"/>
                <a:cs typeface="SlalomSans-Light"/>
              </a:rPr>
              <a:t> </a:t>
            </a:r>
            <a:r>
              <a:rPr sz="1304" spc="-12">
                <a:solidFill>
                  <a:srgbClr val="1E1E1E"/>
                </a:solidFill>
                <a:latin typeface="SlalomSans-Light"/>
                <a:cs typeface="SlalomSans-Light"/>
              </a:rPr>
              <a:t>we</a:t>
            </a:r>
            <a:r>
              <a:rPr sz="1304" spc="24">
                <a:solidFill>
                  <a:srgbClr val="1E1E1E"/>
                </a:solidFill>
                <a:latin typeface="SlalomSans-Light"/>
                <a:cs typeface="SlalomSans-Light"/>
              </a:rPr>
              <a:t> </a:t>
            </a:r>
            <a:r>
              <a:rPr sz="1304" spc="6">
                <a:solidFill>
                  <a:srgbClr val="1E1E1E"/>
                </a:solidFill>
                <a:latin typeface="SlalomSans-Light"/>
                <a:cs typeface="SlalomSans-Light"/>
              </a:rPr>
              <a:t>did</a:t>
            </a:r>
            <a:r>
              <a:rPr sz="1304" spc="24">
                <a:solidFill>
                  <a:srgbClr val="1E1E1E"/>
                </a:solidFill>
                <a:latin typeface="SlalomSans-Light"/>
                <a:cs typeface="SlalomSans-Light"/>
              </a:rPr>
              <a:t> </a:t>
            </a:r>
            <a:r>
              <a:rPr sz="1304" spc="3">
                <a:solidFill>
                  <a:srgbClr val="1E1E1E"/>
                </a:solidFill>
                <a:latin typeface="SlalomSans-Light"/>
                <a:cs typeface="SlalomSans-Light"/>
              </a:rPr>
              <a:t>and</a:t>
            </a:r>
            <a:r>
              <a:rPr sz="1304" spc="24">
                <a:solidFill>
                  <a:srgbClr val="1E1E1E"/>
                </a:solidFill>
                <a:latin typeface="SlalomSans-Light"/>
                <a:cs typeface="SlalomSans-Light"/>
              </a:rPr>
              <a:t> </a:t>
            </a:r>
            <a:r>
              <a:rPr sz="1304">
                <a:solidFill>
                  <a:srgbClr val="1E1E1E"/>
                </a:solidFill>
                <a:latin typeface="SlalomSans-Light"/>
                <a:cs typeface="SlalomSans-Light"/>
              </a:rPr>
              <a:t>why</a:t>
            </a:r>
            <a:r>
              <a:rPr sz="1304" spc="24">
                <a:solidFill>
                  <a:srgbClr val="1E1E1E"/>
                </a:solidFill>
                <a:latin typeface="SlalomSans-Light"/>
                <a:cs typeface="SlalomSans-Light"/>
              </a:rPr>
              <a:t> </a:t>
            </a:r>
            <a:r>
              <a:rPr sz="1304" spc="3">
                <a:solidFill>
                  <a:srgbClr val="1E1E1E"/>
                </a:solidFill>
                <a:latin typeface="SlalomSans-Light"/>
                <a:cs typeface="SlalomSans-Light"/>
              </a:rPr>
              <a:t>it</a:t>
            </a:r>
            <a:r>
              <a:rPr sz="1304" spc="24">
                <a:solidFill>
                  <a:srgbClr val="1E1E1E"/>
                </a:solidFill>
                <a:latin typeface="SlalomSans-Light"/>
                <a:cs typeface="SlalomSans-Light"/>
              </a:rPr>
              <a:t> </a:t>
            </a:r>
            <a:r>
              <a:rPr sz="1304" spc="-6">
                <a:solidFill>
                  <a:srgbClr val="1E1E1E"/>
                </a:solidFill>
                <a:latin typeface="SlalomSans-Light"/>
                <a:cs typeface="SlalomSans-Light"/>
              </a:rPr>
              <a:t>was</a:t>
            </a:r>
            <a:r>
              <a:rPr sz="1304" spc="24">
                <a:solidFill>
                  <a:srgbClr val="1E1E1E"/>
                </a:solidFill>
                <a:latin typeface="SlalomSans-Light"/>
                <a:cs typeface="SlalomSans-Light"/>
              </a:rPr>
              <a:t> </a:t>
            </a:r>
            <a:r>
              <a:rPr sz="1304" spc="9">
                <a:solidFill>
                  <a:srgbClr val="1E1E1E"/>
                </a:solidFill>
                <a:latin typeface="SlalomSans-Light"/>
                <a:cs typeface="SlalomSans-Light"/>
              </a:rPr>
              <a:t>so </a:t>
            </a:r>
            <a:r>
              <a:rPr sz="1304" spc="12">
                <a:solidFill>
                  <a:srgbClr val="1E1E1E"/>
                </a:solidFill>
                <a:latin typeface="SlalomSans-Light"/>
                <a:cs typeface="SlalomSans-Light"/>
              </a:rPr>
              <a:t> </a:t>
            </a:r>
            <a:r>
              <a:rPr sz="1304" spc="6">
                <a:solidFill>
                  <a:srgbClr val="1E1E1E"/>
                </a:solidFill>
                <a:latin typeface="SlalomSans-Light"/>
                <a:cs typeface="SlalomSans-Light"/>
              </a:rPr>
              <a:t>impactful.</a:t>
            </a:r>
            <a:r>
              <a:rPr sz="1304" spc="21">
                <a:solidFill>
                  <a:srgbClr val="1E1E1E"/>
                </a:solidFill>
                <a:latin typeface="SlalomSans-Light"/>
                <a:cs typeface="SlalomSans-Light"/>
              </a:rPr>
              <a:t> </a:t>
            </a:r>
            <a:r>
              <a:rPr sz="1304" spc="3">
                <a:solidFill>
                  <a:srgbClr val="1E1E1E"/>
                </a:solidFill>
                <a:latin typeface="SlalomSans-Light"/>
                <a:cs typeface="SlalomSans-Light"/>
              </a:rPr>
              <a:t>Remember</a:t>
            </a:r>
            <a:r>
              <a:rPr sz="1304" spc="24">
                <a:solidFill>
                  <a:srgbClr val="1E1E1E"/>
                </a:solidFill>
                <a:latin typeface="SlalomSans-Light"/>
                <a:cs typeface="SlalomSans-Light"/>
              </a:rPr>
              <a:t> </a:t>
            </a:r>
            <a:r>
              <a:rPr sz="1304" spc="-9">
                <a:solidFill>
                  <a:srgbClr val="1E1E1E"/>
                </a:solidFill>
                <a:latin typeface="SlalomSans-Light"/>
                <a:cs typeface="SlalomSans-Light"/>
              </a:rPr>
              <a:t>to</a:t>
            </a:r>
            <a:r>
              <a:rPr sz="1304" spc="21">
                <a:solidFill>
                  <a:srgbClr val="1E1E1E"/>
                </a:solidFill>
                <a:latin typeface="SlalomSans-Light"/>
                <a:cs typeface="SlalomSans-Light"/>
              </a:rPr>
              <a:t> </a:t>
            </a:r>
            <a:r>
              <a:rPr sz="1304" spc="-3">
                <a:solidFill>
                  <a:srgbClr val="1E1E1E"/>
                </a:solidFill>
                <a:latin typeface="SlalomSans-Light"/>
                <a:cs typeface="SlalomSans-Light"/>
              </a:rPr>
              <a:t>make</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1">
                <a:solidFill>
                  <a:srgbClr val="1E1E1E"/>
                </a:solidFill>
                <a:latin typeface="SlalomSans-Light"/>
                <a:cs typeface="SlalomSans-Light"/>
              </a:rPr>
              <a:t> </a:t>
            </a:r>
            <a:r>
              <a:rPr sz="1304" spc="6">
                <a:solidFill>
                  <a:srgbClr val="1E1E1E"/>
                </a:solidFill>
                <a:latin typeface="SlalomSans-Light"/>
                <a:cs typeface="SlalomSans-Light"/>
              </a:rPr>
              <a:t>client</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1">
                <a:solidFill>
                  <a:srgbClr val="1E1E1E"/>
                </a:solidFill>
                <a:latin typeface="SlalomSans-Light"/>
                <a:cs typeface="SlalomSans-Light"/>
              </a:rPr>
              <a:t> </a:t>
            </a:r>
            <a:r>
              <a:rPr sz="1304">
                <a:solidFill>
                  <a:srgbClr val="1E1E1E"/>
                </a:solidFill>
                <a:latin typeface="SlalomSans-Light"/>
                <a:cs typeface="SlalomSans-Light"/>
              </a:rPr>
              <a:t>hero,</a:t>
            </a:r>
            <a:r>
              <a:rPr sz="1304" spc="24">
                <a:solidFill>
                  <a:srgbClr val="1E1E1E"/>
                </a:solidFill>
                <a:latin typeface="SlalomSans-Light"/>
                <a:cs typeface="SlalomSans-Light"/>
              </a:rPr>
              <a:t> </a:t>
            </a:r>
            <a:r>
              <a:rPr sz="1304" spc="9">
                <a:solidFill>
                  <a:srgbClr val="1E1E1E"/>
                </a:solidFill>
                <a:latin typeface="SlalomSans-Light"/>
                <a:cs typeface="SlalomSans-Light"/>
              </a:rPr>
              <a:t>with </a:t>
            </a:r>
            <a:r>
              <a:rPr sz="1304" spc="12">
                <a:solidFill>
                  <a:srgbClr val="1E1E1E"/>
                </a:solidFill>
                <a:latin typeface="SlalomSans-Light"/>
                <a:cs typeface="SlalomSans-Light"/>
              </a:rPr>
              <a:t> </a:t>
            </a:r>
            <a:r>
              <a:rPr sz="1304" spc="6">
                <a:solidFill>
                  <a:srgbClr val="1E1E1E"/>
                </a:solidFill>
                <a:latin typeface="SlalomSans-Light"/>
                <a:cs typeface="SlalomSans-Light"/>
              </a:rPr>
              <a:t>Slalom</a:t>
            </a:r>
            <a:r>
              <a:rPr sz="1304" spc="24">
                <a:solidFill>
                  <a:srgbClr val="1E1E1E"/>
                </a:solidFill>
                <a:latin typeface="SlalomSans-Light"/>
                <a:cs typeface="SlalomSans-Light"/>
              </a:rPr>
              <a:t> </a:t>
            </a:r>
            <a:r>
              <a:rPr sz="1304" spc="3">
                <a:solidFill>
                  <a:srgbClr val="1E1E1E"/>
                </a:solidFill>
                <a:latin typeface="SlalomSans-Light"/>
                <a:cs typeface="SlalomSans-Light"/>
              </a:rPr>
              <a:t>as</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4">
                <a:solidFill>
                  <a:srgbClr val="1E1E1E"/>
                </a:solidFill>
                <a:latin typeface="SlalomSans-Light"/>
                <a:cs typeface="SlalomSans-Light"/>
              </a:rPr>
              <a:t> </a:t>
            </a:r>
            <a:r>
              <a:rPr sz="1304" spc="3">
                <a:solidFill>
                  <a:srgbClr val="1E1E1E"/>
                </a:solidFill>
                <a:latin typeface="SlalomSans-Light"/>
                <a:cs typeface="SlalomSans-Light"/>
              </a:rPr>
              <a:t>trusted</a:t>
            </a:r>
            <a:r>
              <a:rPr sz="1304" spc="24">
                <a:solidFill>
                  <a:srgbClr val="1E1E1E"/>
                </a:solidFill>
                <a:latin typeface="SlalomSans-Light"/>
                <a:cs typeface="SlalomSans-Light"/>
              </a:rPr>
              <a:t> </a:t>
            </a:r>
            <a:r>
              <a:rPr sz="1304" spc="6">
                <a:solidFill>
                  <a:srgbClr val="1E1E1E"/>
                </a:solidFill>
                <a:latin typeface="SlalomSans-Light"/>
                <a:cs typeface="SlalomSans-Light"/>
              </a:rPr>
              <a:t>advisor</a:t>
            </a:r>
            <a:r>
              <a:rPr sz="1304" spc="24">
                <a:solidFill>
                  <a:srgbClr val="1E1E1E"/>
                </a:solidFill>
                <a:latin typeface="SlalomSans-Light"/>
                <a:cs typeface="SlalomSans-Light"/>
              </a:rPr>
              <a:t> </a:t>
            </a:r>
            <a:r>
              <a:rPr sz="1304" spc="6">
                <a:solidFill>
                  <a:srgbClr val="1E1E1E"/>
                </a:solidFill>
                <a:latin typeface="SlalomSans-Light"/>
                <a:cs typeface="SlalomSans-Light"/>
              </a:rPr>
              <a:t>that</a:t>
            </a:r>
            <a:r>
              <a:rPr sz="1304" spc="24">
                <a:solidFill>
                  <a:srgbClr val="1E1E1E"/>
                </a:solidFill>
                <a:latin typeface="SlalomSans-Light"/>
                <a:cs typeface="SlalomSans-Light"/>
              </a:rPr>
              <a:t> </a:t>
            </a:r>
            <a:r>
              <a:rPr sz="1304" spc="6">
                <a:solidFill>
                  <a:srgbClr val="1E1E1E"/>
                </a:solidFill>
                <a:latin typeface="SlalomSans-Light"/>
                <a:cs typeface="SlalomSans-Light"/>
              </a:rPr>
              <a:t>helped</a:t>
            </a:r>
            <a:r>
              <a:rPr sz="1304" spc="24">
                <a:solidFill>
                  <a:srgbClr val="1E1E1E"/>
                </a:solidFill>
                <a:latin typeface="SlalomSans-Light"/>
                <a:cs typeface="SlalomSans-Light"/>
              </a:rPr>
              <a:t> </a:t>
            </a:r>
            <a:r>
              <a:rPr sz="1304" spc="6">
                <a:solidFill>
                  <a:srgbClr val="1E1E1E"/>
                </a:solidFill>
                <a:latin typeface="SlalomSans-Light"/>
                <a:cs typeface="SlalomSans-Light"/>
              </a:rPr>
              <a:t>them</a:t>
            </a:r>
            <a:r>
              <a:rPr sz="1304" spc="24">
                <a:solidFill>
                  <a:srgbClr val="1E1E1E"/>
                </a:solidFill>
                <a:latin typeface="SlalomSans-Light"/>
                <a:cs typeface="SlalomSans-Light"/>
              </a:rPr>
              <a:t> </a:t>
            </a:r>
            <a:r>
              <a:rPr sz="1304">
                <a:solidFill>
                  <a:srgbClr val="1E1E1E"/>
                </a:solidFill>
                <a:latin typeface="SlalomSans-Light"/>
                <a:cs typeface="SlalomSans-Light"/>
              </a:rPr>
              <a:t>realize </a:t>
            </a:r>
            <a:r>
              <a:rPr sz="1304" spc="3">
                <a:solidFill>
                  <a:srgbClr val="1E1E1E"/>
                </a:solidFill>
                <a:latin typeface="SlalomSans-Light"/>
                <a:cs typeface="SlalomSans-Light"/>
              </a:rPr>
              <a:t> </a:t>
            </a:r>
            <a:r>
              <a:rPr sz="1304" spc="6">
                <a:solidFill>
                  <a:srgbClr val="1E1E1E"/>
                </a:solidFill>
                <a:latin typeface="SlalomSans-Light"/>
                <a:cs typeface="SlalomSans-Light"/>
              </a:rPr>
              <a:t>their</a:t>
            </a:r>
            <a:r>
              <a:rPr sz="1304" spc="24">
                <a:solidFill>
                  <a:srgbClr val="1E1E1E"/>
                </a:solidFill>
                <a:latin typeface="SlalomSans-Light"/>
                <a:cs typeface="SlalomSans-Light"/>
              </a:rPr>
              <a:t> </a:t>
            </a:r>
            <a:r>
              <a:rPr sz="1304" spc="6">
                <a:solidFill>
                  <a:srgbClr val="1E1E1E"/>
                </a:solidFill>
                <a:latin typeface="SlalomSans-Light"/>
                <a:cs typeface="SlalomSans-Light"/>
              </a:rPr>
              <a:t>vision.</a:t>
            </a:r>
            <a:r>
              <a:rPr sz="1304" spc="27">
                <a:solidFill>
                  <a:srgbClr val="1E1E1E"/>
                </a:solidFill>
                <a:latin typeface="SlalomSans-Light"/>
                <a:cs typeface="SlalomSans-Light"/>
              </a:rPr>
              <a:t> </a:t>
            </a:r>
            <a:endParaRPr lang="en-US" sz="1304" spc="27">
              <a:solidFill>
                <a:srgbClr val="1E1E1E"/>
              </a:solidFill>
              <a:latin typeface="SlalomSans-Light"/>
              <a:cs typeface="SlalomSans-Light"/>
            </a:endParaRPr>
          </a:p>
          <a:p>
            <a:pPr marL="7701" marR="3081" defTabSz="554492">
              <a:lnSpc>
                <a:spcPct val="127800"/>
              </a:lnSpc>
              <a:spcBef>
                <a:spcPts val="61"/>
              </a:spcBef>
              <a:spcAft>
                <a:spcPts val="546"/>
              </a:spcAft>
            </a:pPr>
            <a:r>
              <a:rPr lang="en-US" sz="1304" spc="-12">
                <a:solidFill>
                  <a:srgbClr val="1E1E1E"/>
                </a:solidFill>
                <a:latin typeface="SlalomSans-Light"/>
                <a:cs typeface="SlalomSans-Light"/>
              </a:rPr>
              <a:t>Vel</a:t>
            </a:r>
            <a:r>
              <a:rPr lang="en-US" sz="1304" spc="27">
                <a:solidFill>
                  <a:srgbClr val="1E1E1E"/>
                </a:solidFill>
                <a:latin typeface="SlalomSans-Light"/>
                <a:cs typeface="SlalomSans-Light"/>
              </a:rPr>
              <a:t> </a:t>
            </a:r>
            <a:r>
              <a:rPr lang="en-US" sz="1304" spc="6" err="1">
                <a:solidFill>
                  <a:srgbClr val="1E1E1E"/>
                </a:solidFill>
                <a:latin typeface="SlalomSans-Light"/>
                <a:cs typeface="SlalomSans-Light"/>
              </a:rPr>
              <a:t>estionseque</a:t>
            </a:r>
            <a:r>
              <a:rPr lang="en-US" sz="1304" spc="27">
                <a:solidFill>
                  <a:srgbClr val="1E1E1E"/>
                </a:solidFill>
                <a:latin typeface="SlalomSans-Light"/>
                <a:cs typeface="SlalomSans-Light"/>
              </a:rPr>
              <a:t> </a:t>
            </a:r>
            <a:r>
              <a:rPr lang="en-US" sz="1304" spc="3">
                <a:solidFill>
                  <a:srgbClr val="1E1E1E"/>
                </a:solidFill>
                <a:latin typeface="SlalomSans-Light"/>
                <a:cs typeface="SlalomSans-Light"/>
              </a:rPr>
              <a:t>is</a:t>
            </a:r>
            <a:r>
              <a:rPr lang="en-US" sz="1304" spc="27">
                <a:solidFill>
                  <a:srgbClr val="1E1E1E"/>
                </a:solidFill>
                <a:latin typeface="SlalomSans-Light"/>
                <a:cs typeface="SlalomSans-Light"/>
              </a:rPr>
              <a:t> </a:t>
            </a:r>
            <a:r>
              <a:rPr lang="en-US" sz="1304" spc="3" err="1">
                <a:solidFill>
                  <a:srgbClr val="1E1E1E"/>
                </a:solidFill>
                <a:latin typeface="SlalomSans-Light"/>
                <a:cs typeface="SlalomSans-Light"/>
              </a:rPr>
              <a:t>ni</a:t>
            </a:r>
            <a:r>
              <a:rPr lang="en-US" sz="1304" spc="27">
                <a:solidFill>
                  <a:srgbClr val="1E1E1E"/>
                </a:solidFill>
                <a:latin typeface="SlalomSans-Light"/>
                <a:cs typeface="SlalomSans-Light"/>
              </a:rPr>
              <a:t> </a:t>
            </a:r>
            <a:r>
              <a:rPr lang="en-US" sz="1304" err="1">
                <a:solidFill>
                  <a:srgbClr val="1E1E1E"/>
                </a:solidFill>
                <a:latin typeface="SlalomSans-Light"/>
                <a:cs typeface="SlalomSans-Light"/>
              </a:rPr>
              <a:t>doloreptatae</a:t>
            </a:r>
            <a:r>
              <a:rPr lang="en-US" sz="1304" spc="30">
                <a:solidFill>
                  <a:srgbClr val="1E1E1E"/>
                </a:solidFill>
                <a:latin typeface="SlalomSans-Light"/>
                <a:cs typeface="SlalomSans-Light"/>
              </a:rPr>
              <a:t> </a:t>
            </a:r>
            <a:r>
              <a:rPr lang="en-US" sz="1304" err="1">
                <a:solidFill>
                  <a:srgbClr val="1E1E1E"/>
                </a:solidFill>
                <a:latin typeface="SlalomSans-Light"/>
                <a:cs typeface="SlalomSans-Light"/>
              </a:rPr>
              <a:t>coreped</a:t>
            </a:r>
            <a:r>
              <a:rPr lang="en-US" sz="1304" spc="27">
                <a:solidFill>
                  <a:srgbClr val="1E1E1E"/>
                </a:solidFill>
                <a:latin typeface="SlalomSans-Light"/>
                <a:cs typeface="SlalomSans-Light"/>
              </a:rPr>
              <a:t> </a:t>
            </a:r>
            <a:r>
              <a:rPr lang="en-US" sz="1304" spc="3">
                <a:solidFill>
                  <a:srgbClr val="1E1E1E"/>
                </a:solidFill>
                <a:latin typeface="SlalomSans-Light"/>
                <a:cs typeface="SlalomSans-Light"/>
              </a:rPr>
              <a:t>es</a:t>
            </a:r>
            <a:r>
              <a:rPr lang="en-US" sz="1304" spc="27">
                <a:solidFill>
                  <a:srgbClr val="1E1E1E"/>
                </a:solidFill>
                <a:latin typeface="SlalomSans-Light"/>
                <a:cs typeface="SlalomSans-Light"/>
              </a:rPr>
              <a:t> </a:t>
            </a:r>
            <a:r>
              <a:rPr lang="en-US" sz="1304" spc="3">
                <a:solidFill>
                  <a:srgbClr val="1E1E1E"/>
                </a:solidFill>
                <a:latin typeface="SlalomSans-Light"/>
                <a:cs typeface="SlalomSans-Light"/>
              </a:rPr>
              <a:t>as</a:t>
            </a:r>
            <a:r>
              <a:rPr lang="en-US" sz="1304" spc="27">
                <a:solidFill>
                  <a:srgbClr val="1E1E1E"/>
                </a:solidFill>
                <a:latin typeface="SlalomSans-Light"/>
                <a:cs typeface="SlalomSans-Light"/>
              </a:rPr>
              <a:t> </a:t>
            </a:r>
            <a:r>
              <a:rPr lang="en-US" sz="1304" spc="3" err="1">
                <a:solidFill>
                  <a:srgbClr val="1E1E1E"/>
                </a:solidFill>
                <a:latin typeface="SlalomSans-Light"/>
                <a:cs typeface="SlalomSans-Light"/>
              </a:rPr>
              <a:t>nem</a:t>
            </a:r>
            <a:r>
              <a:rPr lang="en-US" sz="1304" spc="30">
                <a:solidFill>
                  <a:srgbClr val="1E1E1E"/>
                </a:solidFill>
                <a:latin typeface="SlalomSans-Light"/>
                <a:cs typeface="SlalomSans-Light"/>
              </a:rPr>
              <a:t> </a:t>
            </a:r>
            <a:r>
              <a:rPr lang="en-US" sz="1304" spc="9" err="1">
                <a:solidFill>
                  <a:srgbClr val="1E1E1E"/>
                </a:solidFill>
                <a:latin typeface="SlalomSans-Light"/>
                <a:cs typeface="SlalomSans-Light"/>
              </a:rPr>
              <a:t>ea</a:t>
            </a:r>
            <a:r>
              <a:rPr lang="en-US" sz="1304" spc="9">
                <a:solidFill>
                  <a:srgbClr val="1E1E1E"/>
                </a:solidFill>
                <a:latin typeface="SlalomSans-Light"/>
                <a:cs typeface="SlalomSans-Light"/>
              </a:rPr>
              <a:t> </a:t>
            </a:r>
            <a:r>
              <a:rPr lang="en-US" sz="1304" spc="-285">
                <a:solidFill>
                  <a:srgbClr val="1E1E1E"/>
                </a:solidFill>
                <a:latin typeface="SlalomSans-Light"/>
                <a:cs typeface="SlalomSans-Light"/>
              </a:rPr>
              <a:t> </a:t>
            </a:r>
            <a:r>
              <a:rPr lang="en-US" sz="1304" spc="3" err="1">
                <a:solidFill>
                  <a:srgbClr val="1E1E1E"/>
                </a:solidFill>
                <a:latin typeface="SlalomSans-Light"/>
                <a:cs typeface="SlalomSans-Light"/>
              </a:rPr>
              <a:t>coris</a:t>
            </a:r>
            <a:r>
              <a:rPr lang="en-US" sz="1304" spc="21">
                <a:solidFill>
                  <a:srgbClr val="1E1E1E"/>
                </a:solidFill>
                <a:latin typeface="SlalomSans-Light"/>
                <a:cs typeface="SlalomSans-Light"/>
              </a:rPr>
              <a:t> </a:t>
            </a:r>
            <a:r>
              <a:rPr lang="en-US" sz="1304" spc="3">
                <a:solidFill>
                  <a:srgbClr val="1E1E1E"/>
                </a:solidFill>
                <a:latin typeface="SlalomSans-Light"/>
                <a:cs typeface="SlalomSans-Light"/>
              </a:rPr>
              <a:t>quate</a:t>
            </a:r>
            <a:r>
              <a:rPr lang="en-US" sz="1304" spc="24">
                <a:solidFill>
                  <a:srgbClr val="1E1E1E"/>
                </a:solidFill>
                <a:latin typeface="SlalomSans-Light"/>
                <a:cs typeface="SlalomSans-Light"/>
              </a:rPr>
              <a:t> </a:t>
            </a:r>
            <a:r>
              <a:rPr lang="en-US" sz="1304" spc="6">
                <a:solidFill>
                  <a:srgbClr val="1E1E1E"/>
                </a:solidFill>
                <a:latin typeface="SlalomSans-Light"/>
                <a:cs typeface="SlalomSans-Light"/>
              </a:rPr>
              <a:t>sim</a:t>
            </a:r>
            <a:r>
              <a:rPr lang="en-US" sz="1304" spc="21">
                <a:solidFill>
                  <a:srgbClr val="1E1E1E"/>
                </a:solidFill>
                <a:latin typeface="SlalomSans-Light"/>
                <a:cs typeface="SlalomSans-Light"/>
              </a:rPr>
              <a:t> </a:t>
            </a:r>
            <a:r>
              <a:rPr lang="en-US" sz="1304" spc="3" err="1">
                <a:solidFill>
                  <a:srgbClr val="1E1E1E"/>
                </a:solidFill>
                <a:latin typeface="SlalomSans-Light"/>
                <a:cs typeface="SlalomSans-Light"/>
              </a:rPr>
              <a:t>entem</a:t>
            </a:r>
            <a:r>
              <a:rPr lang="en-US" sz="1304" spc="3">
                <a:solidFill>
                  <a:srgbClr val="1E1E1E"/>
                </a:solidFill>
                <a:latin typeface="SlalomSans-Light"/>
                <a:cs typeface="SlalomSans-Light"/>
              </a:rPr>
              <a:t>.</a:t>
            </a:r>
            <a:r>
              <a:rPr lang="en-US" sz="1304" spc="24">
                <a:solidFill>
                  <a:srgbClr val="1E1E1E"/>
                </a:solidFill>
                <a:latin typeface="SlalomSans-Light"/>
                <a:cs typeface="SlalomSans-Light"/>
              </a:rPr>
              <a:t> </a:t>
            </a:r>
            <a:r>
              <a:rPr lang="en-US" sz="1304" spc="3" err="1">
                <a:solidFill>
                  <a:srgbClr val="1E1E1E"/>
                </a:solidFill>
                <a:latin typeface="SlalomSans-Light"/>
                <a:cs typeface="SlalomSans-Light"/>
              </a:rPr>
              <a:t>Enis</a:t>
            </a:r>
            <a:r>
              <a:rPr lang="en-US" sz="1304" spc="21">
                <a:solidFill>
                  <a:srgbClr val="1E1E1E"/>
                </a:solidFill>
                <a:latin typeface="SlalomSans-Light"/>
                <a:cs typeface="SlalomSans-Light"/>
              </a:rPr>
              <a:t> </a:t>
            </a:r>
            <a:r>
              <a:rPr lang="en-US" sz="1304" spc="6" err="1">
                <a:solidFill>
                  <a:srgbClr val="1E1E1E"/>
                </a:solidFill>
                <a:latin typeface="SlalomSans-Light"/>
                <a:cs typeface="SlalomSans-Light"/>
              </a:rPr>
              <a:t>quae</a:t>
            </a:r>
            <a:r>
              <a:rPr lang="en-US" sz="1304" spc="24">
                <a:solidFill>
                  <a:srgbClr val="1E1E1E"/>
                </a:solidFill>
                <a:latin typeface="SlalomSans-Light"/>
                <a:cs typeface="SlalomSans-Light"/>
              </a:rPr>
              <a:t> </a:t>
            </a:r>
            <a:r>
              <a:rPr lang="en-US" sz="1304" spc="-3">
                <a:solidFill>
                  <a:srgbClr val="1E1E1E"/>
                </a:solidFill>
                <a:latin typeface="SlalomSans-Light"/>
                <a:cs typeface="SlalomSans-Light"/>
              </a:rPr>
              <a:t>con</a:t>
            </a:r>
            <a:r>
              <a:rPr lang="en-US" sz="1304" spc="21">
                <a:solidFill>
                  <a:srgbClr val="1E1E1E"/>
                </a:solidFill>
                <a:latin typeface="SlalomSans-Light"/>
                <a:cs typeface="SlalomSans-Light"/>
              </a:rPr>
              <a:t> </a:t>
            </a:r>
            <a:r>
              <a:rPr lang="en-US" sz="1304" spc="6" err="1">
                <a:solidFill>
                  <a:srgbClr val="1E1E1E"/>
                </a:solidFill>
                <a:latin typeface="SlalomSans-Light"/>
                <a:cs typeface="SlalomSans-Light"/>
              </a:rPr>
              <a:t>conestis</a:t>
            </a:r>
            <a:r>
              <a:rPr lang="en-US" sz="1304" spc="24">
                <a:solidFill>
                  <a:srgbClr val="1E1E1E"/>
                </a:solidFill>
                <a:latin typeface="SlalomSans-Light"/>
                <a:cs typeface="SlalomSans-Light"/>
              </a:rPr>
              <a:t> </a:t>
            </a:r>
            <a:r>
              <a:rPr lang="en-US" sz="1304" spc="3" err="1">
                <a:solidFill>
                  <a:srgbClr val="1E1E1E"/>
                </a:solidFill>
                <a:latin typeface="SlalomSans-Light"/>
                <a:cs typeface="SlalomSans-Light"/>
              </a:rPr>
              <a:t>dolorep</a:t>
            </a:r>
            <a:r>
              <a:rPr lang="en-US" sz="1304" spc="3">
                <a:solidFill>
                  <a:srgbClr val="1E1E1E"/>
                </a:solidFill>
                <a:latin typeface="SlalomSans-Light"/>
                <a:cs typeface="SlalomSans-Light"/>
              </a:rPr>
              <a:t> </a:t>
            </a:r>
            <a:r>
              <a:rPr lang="en-US" sz="1304" spc="6">
                <a:solidFill>
                  <a:srgbClr val="1E1E1E"/>
                </a:solidFill>
                <a:latin typeface="SlalomSans-Light"/>
                <a:cs typeface="SlalomSans-Light"/>
              </a:rPr>
              <a:t> </a:t>
            </a:r>
            <a:r>
              <a:rPr lang="en-US" sz="1304" spc="6" err="1">
                <a:solidFill>
                  <a:srgbClr val="1E1E1E"/>
                </a:solidFill>
                <a:latin typeface="SlalomSans-Light"/>
                <a:cs typeface="SlalomSans-Light"/>
              </a:rPr>
              <a:t>udanist</a:t>
            </a:r>
            <a:r>
              <a:rPr lang="en-US" sz="1304" spc="21">
                <a:solidFill>
                  <a:srgbClr val="1E1E1E"/>
                </a:solidFill>
                <a:latin typeface="SlalomSans-Light"/>
                <a:cs typeface="SlalomSans-Light"/>
              </a:rPr>
              <a:t> </a:t>
            </a:r>
            <a:r>
              <a:rPr lang="en-US" sz="1304" spc="6" err="1">
                <a:solidFill>
                  <a:srgbClr val="1E1E1E"/>
                </a:solidFill>
                <a:latin typeface="SlalomSans-Light"/>
                <a:cs typeface="SlalomSans-Light"/>
              </a:rPr>
              <a:t>rument</a:t>
            </a:r>
            <a:r>
              <a:rPr lang="en-US" sz="1304" spc="6">
                <a:solidFill>
                  <a:srgbClr val="1E1E1E"/>
                </a:solidFill>
                <a:latin typeface="SlalomSans-Light"/>
                <a:cs typeface="SlalomSans-Light"/>
              </a:rPr>
              <a:t>.</a:t>
            </a:r>
            <a:r>
              <a:rPr lang="en-US" sz="1304" spc="24">
                <a:solidFill>
                  <a:srgbClr val="1E1E1E"/>
                </a:solidFill>
                <a:latin typeface="SlalomSans-Light"/>
                <a:cs typeface="SlalomSans-Light"/>
              </a:rPr>
              <a:t> </a:t>
            </a:r>
            <a:r>
              <a:rPr lang="en-US" sz="1304" spc="3" err="1">
                <a:solidFill>
                  <a:srgbClr val="1E1E1E"/>
                </a:solidFill>
                <a:latin typeface="SlalomSans-Light"/>
                <a:cs typeface="SlalomSans-Light"/>
              </a:rPr>
              <a:t>Sustemp</a:t>
            </a:r>
            <a:r>
              <a:rPr lang="en-US" sz="1304" spc="24">
                <a:solidFill>
                  <a:srgbClr val="1E1E1E"/>
                </a:solidFill>
                <a:latin typeface="SlalomSans-Light"/>
                <a:cs typeface="SlalomSans-Light"/>
              </a:rPr>
              <a:t> </a:t>
            </a:r>
            <a:r>
              <a:rPr lang="en-US" sz="1304" spc="3" err="1">
                <a:solidFill>
                  <a:srgbClr val="1E1E1E"/>
                </a:solidFill>
                <a:latin typeface="SlalomSans-Light"/>
                <a:cs typeface="SlalomSans-Light"/>
              </a:rPr>
              <a:t>oremolum</a:t>
            </a:r>
            <a:r>
              <a:rPr lang="en-US" sz="1304" spc="24">
                <a:solidFill>
                  <a:srgbClr val="1E1E1E"/>
                </a:solidFill>
                <a:latin typeface="SlalomSans-Light"/>
                <a:cs typeface="SlalomSans-Light"/>
              </a:rPr>
              <a:t> </a:t>
            </a:r>
            <a:r>
              <a:rPr lang="en-US" sz="1304" spc="6" err="1">
                <a:solidFill>
                  <a:srgbClr val="1E1E1E"/>
                </a:solidFill>
                <a:latin typeface="SlalomSans-Light"/>
                <a:cs typeface="SlalomSans-Light"/>
              </a:rPr>
              <a:t>alique</a:t>
            </a:r>
            <a:r>
              <a:rPr lang="en-US" sz="1304" spc="24">
                <a:solidFill>
                  <a:srgbClr val="1E1E1E"/>
                </a:solidFill>
                <a:latin typeface="SlalomSans-Light"/>
                <a:cs typeface="SlalomSans-Light"/>
              </a:rPr>
              <a:t> </a:t>
            </a:r>
            <a:r>
              <a:rPr lang="en-US" sz="1304" spc="3" err="1">
                <a:solidFill>
                  <a:srgbClr val="1E1E1E"/>
                </a:solidFill>
                <a:latin typeface="SlalomSans-Light"/>
                <a:cs typeface="SlalomSans-Light"/>
              </a:rPr>
              <a:t>eos</a:t>
            </a:r>
            <a:r>
              <a:rPr lang="en-US" sz="1304" spc="24">
                <a:solidFill>
                  <a:srgbClr val="1E1E1E"/>
                </a:solidFill>
                <a:latin typeface="SlalomSans-Light"/>
                <a:cs typeface="SlalomSans-Light"/>
              </a:rPr>
              <a:t> </a:t>
            </a:r>
            <a:r>
              <a:rPr lang="en-US" sz="1304" err="1">
                <a:solidFill>
                  <a:srgbClr val="1E1E1E"/>
                </a:solidFill>
                <a:latin typeface="SlalomSans-Light"/>
                <a:cs typeface="SlalomSans-Light"/>
              </a:rPr>
              <a:t>atente</a:t>
            </a:r>
            <a:endParaRPr lang="en-US" sz="1304">
              <a:solidFill>
                <a:srgbClr val="1E1E1E"/>
              </a:solidFill>
              <a:latin typeface="SlalomSans-Light"/>
              <a:cs typeface="SlalomSans-Light"/>
            </a:endParaRPr>
          </a:p>
          <a:p>
            <a:pPr marL="7701" marR="3081" defTabSz="554492">
              <a:lnSpc>
                <a:spcPct val="127800"/>
              </a:lnSpc>
              <a:spcBef>
                <a:spcPts val="61"/>
              </a:spcBef>
              <a:spcAft>
                <a:spcPts val="546"/>
              </a:spcAft>
            </a:pPr>
            <a:endParaRPr sz="1304">
              <a:solidFill>
                <a:srgbClr val="1E1E1E"/>
              </a:solidFill>
              <a:latin typeface="SlalomSans-Light"/>
              <a:cs typeface="SlalomSans-Light"/>
            </a:endParaRPr>
          </a:p>
        </p:txBody>
      </p:sp>
      <p:sp>
        <p:nvSpPr>
          <p:cNvPr id="32" name="object 4">
            <a:extLst>
              <a:ext uri="{FF2B5EF4-FFF2-40B4-BE49-F238E27FC236}">
                <a16:creationId xmlns:a16="http://schemas.microsoft.com/office/drawing/2014/main" id="{E2AA1D33-CD23-994F-91D1-9434073F6C79}"/>
              </a:ext>
            </a:extLst>
          </p:cNvPr>
          <p:cNvSpPr txBox="1"/>
          <p:nvPr/>
        </p:nvSpPr>
        <p:spPr>
          <a:xfrm>
            <a:off x="609305"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ABOUT THE CLIENT</a:t>
            </a:r>
            <a:endParaRPr sz="970" spc="243">
              <a:solidFill>
                <a:srgbClr val="1E1E1E"/>
              </a:solidFill>
              <a:latin typeface="Slalom Sans"/>
              <a:cs typeface="Slalom Sans"/>
            </a:endParaRPr>
          </a:p>
        </p:txBody>
      </p:sp>
      <p:sp>
        <p:nvSpPr>
          <p:cNvPr id="33" name="object 4">
            <a:extLst>
              <a:ext uri="{FF2B5EF4-FFF2-40B4-BE49-F238E27FC236}">
                <a16:creationId xmlns:a16="http://schemas.microsoft.com/office/drawing/2014/main" id="{AAF3892B-199B-6048-9B00-4E092BCA4FE4}"/>
              </a:ext>
            </a:extLst>
          </p:cNvPr>
          <p:cNvSpPr txBox="1"/>
          <p:nvPr/>
        </p:nvSpPr>
        <p:spPr>
          <a:xfrm>
            <a:off x="6176110"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WHAT WE DID</a:t>
            </a:r>
            <a:endParaRPr sz="970" spc="243">
              <a:solidFill>
                <a:srgbClr val="1E1E1E"/>
              </a:solidFill>
              <a:latin typeface="Slalom Sans"/>
              <a:cs typeface="Slalom Sans"/>
            </a:endParaRPr>
          </a:p>
        </p:txBody>
      </p:sp>
      <p:sp>
        <p:nvSpPr>
          <p:cNvPr id="34" name="object 16">
            <a:extLst>
              <a:ext uri="{FF2B5EF4-FFF2-40B4-BE49-F238E27FC236}">
                <a16:creationId xmlns:a16="http://schemas.microsoft.com/office/drawing/2014/main" id="{4AF9D863-3647-234F-9497-4AB475D4D71B}"/>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5" name="object 17">
            <a:extLst>
              <a:ext uri="{FF2B5EF4-FFF2-40B4-BE49-F238E27FC236}">
                <a16:creationId xmlns:a16="http://schemas.microsoft.com/office/drawing/2014/main" id="{651B0978-07C6-5D4E-9F1D-3FA9B72E1149}"/>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36" name="object 18">
            <a:extLst>
              <a:ext uri="{FF2B5EF4-FFF2-40B4-BE49-F238E27FC236}">
                <a16:creationId xmlns:a16="http://schemas.microsoft.com/office/drawing/2014/main" id="{5750C82A-395C-F448-A186-562F994B01CC}"/>
              </a:ext>
            </a:extLst>
          </p:cNvPr>
          <p:cNvGrpSpPr/>
          <p:nvPr/>
        </p:nvGrpSpPr>
        <p:grpSpPr>
          <a:xfrm>
            <a:off x="2000537" y="522086"/>
            <a:ext cx="1388158" cy="329615"/>
            <a:chOff x="3298328" y="860958"/>
            <a:chExt cx="2289175" cy="543560"/>
          </a:xfrm>
        </p:grpSpPr>
        <p:sp>
          <p:nvSpPr>
            <p:cNvPr id="37" name="object 19">
              <a:extLst>
                <a:ext uri="{FF2B5EF4-FFF2-40B4-BE49-F238E27FC236}">
                  <a16:creationId xmlns:a16="http://schemas.microsoft.com/office/drawing/2014/main" id="{B3146F29-0ADF-2947-B0EF-D7B90AF750E4}"/>
                </a:ext>
              </a:extLst>
            </p:cNvPr>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8" name="object 20">
              <a:extLst>
                <a:ext uri="{FF2B5EF4-FFF2-40B4-BE49-F238E27FC236}">
                  <a16:creationId xmlns:a16="http://schemas.microsoft.com/office/drawing/2014/main" id="{E1CCCF4D-1504-444E-AA48-63F563DE8346}"/>
                </a:ext>
              </a:extLst>
            </p:cNvPr>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17" name="object 17"/>
          <p:cNvGrpSpPr/>
          <p:nvPr/>
        </p:nvGrpSpPr>
        <p:grpSpPr>
          <a:xfrm>
            <a:off x="428" y="0"/>
            <a:ext cx="1352732" cy="1352732"/>
            <a:chOff x="0" y="0"/>
            <a:chExt cx="2230755" cy="2230755"/>
          </a:xfrm>
        </p:grpSpPr>
        <p:sp>
          <p:nvSpPr>
            <p:cNvPr id="18" name="object 18"/>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19" name="object 19"/>
            <p:cNvPicPr/>
            <p:nvPr/>
          </p:nvPicPr>
          <p:blipFill>
            <a:blip r:embed="rId2" cstate="print"/>
            <a:stretch>
              <a:fillRect/>
            </a:stretch>
          </p:blipFill>
          <p:spPr>
            <a:xfrm>
              <a:off x="125993" y="91131"/>
              <a:ext cx="1482972" cy="1493181"/>
            </a:xfrm>
            <a:prstGeom prst="rect">
              <a:avLst/>
            </a:prstGeom>
          </p:spPr>
        </p:pic>
      </p:grpSp>
      <p:sp>
        <p:nvSpPr>
          <p:cNvPr id="40" name="Rectangle 39">
            <a:extLst>
              <a:ext uri="{FF2B5EF4-FFF2-40B4-BE49-F238E27FC236}">
                <a16:creationId xmlns:a16="http://schemas.microsoft.com/office/drawing/2014/main" id="{8CAD47F8-0BBD-C943-868C-94584F06EE8A}"/>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41" name="Rectangle 40">
            <a:extLst>
              <a:ext uri="{FF2B5EF4-FFF2-40B4-BE49-F238E27FC236}">
                <a16:creationId xmlns:a16="http://schemas.microsoft.com/office/drawing/2014/main" id="{414BA2DA-1B5E-204D-95B3-DD0BABDC996E}"/>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29" name="object 11">
            <a:extLst>
              <a:ext uri="{FF2B5EF4-FFF2-40B4-BE49-F238E27FC236}">
                <a16:creationId xmlns:a16="http://schemas.microsoft.com/office/drawing/2014/main" id="{98D57A56-FE09-3C4B-AB61-8EE9957A9EF2}"/>
              </a:ext>
            </a:extLst>
          </p:cNvPr>
          <p:cNvSpPr txBox="1"/>
          <p:nvPr/>
        </p:nvSpPr>
        <p:spPr>
          <a:xfrm>
            <a:off x="8074432" y="5023711"/>
            <a:ext cx="1641910" cy="789333"/>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p:txBody>
      </p:sp>
      <p:sp>
        <p:nvSpPr>
          <p:cNvPr id="42" name="Slide Number Placeholder 3">
            <a:extLst>
              <a:ext uri="{FF2B5EF4-FFF2-40B4-BE49-F238E27FC236}">
                <a16:creationId xmlns:a16="http://schemas.microsoft.com/office/drawing/2014/main" id="{76F8E09E-0AC6-0748-B20E-5AF291D06547}"/>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43" name="Footer Placeholder 1">
            <a:extLst>
              <a:ext uri="{FF2B5EF4-FFF2-40B4-BE49-F238E27FC236}">
                <a16:creationId xmlns:a16="http://schemas.microsoft.com/office/drawing/2014/main" id="{39842A25-31A6-1543-8217-59D7886EEBF9}"/>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2282" y="2744146"/>
            <a:ext cx="4430939" cy="2441840"/>
          </a:xfrm>
          <a:prstGeom prst="rect">
            <a:avLst/>
          </a:prstGeom>
        </p:spPr>
        <p:txBody>
          <a:bodyPr vert="horz" wrap="square" lIns="0" tIns="7701" rIns="0" bIns="0" rtlCol="0">
            <a:spAutoFit/>
          </a:bodyPr>
          <a:lstStyle/>
          <a:p>
            <a:pPr marL="7701" marR="3081" defTabSz="554492">
              <a:lnSpc>
                <a:spcPct val="127800"/>
              </a:lnSpc>
              <a:spcBef>
                <a:spcPts val="61"/>
              </a:spcBef>
              <a:spcAft>
                <a:spcPts val="546"/>
              </a:spcAft>
            </a:pPr>
            <a:r>
              <a:rPr sz="1304" spc="-6" dirty="0">
                <a:solidFill>
                  <a:srgbClr val="1E1E1E"/>
                </a:solidFill>
                <a:latin typeface="SlalomSans-Light"/>
                <a:cs typeface="SlalomSans-Light"/>
              </a:rPr>
              <a:t>Use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this</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space</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7" dirty="0">
                <a:solidFill>
                  <a:srgbClr val="1E1E1E"/>
                </a:solidFill>
                <a:latin typeface="SlalomSans-Light"/>
                <a:cs typeface="SlalomSans-Light"/>
              </a:rPr>
              <a:t> </a:t>
            </a:r>
            <a:r>
              <a:rPr sz="1304" spc="-3" dirty="0">
                <a:solidFill>
                  <a:srgbClr val="1E1E1E"/>
                </a:solidFill>
                <a:latin typeface="SlalomSans-Light"/>
                <a:cs typeface="SlalomSans-Light"/>
              </a:rPr>
              <a:t>provide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concise</a:t>
            </a:r>
            <a:r>
              <a:rPr sz="1304" spc="27" dirty="0">
                <a:solidFill>
                  <a:srgbClr val="1E1E1E"/>
                </a:solidFill>
                <a:latin typeface="SlalomSans-Light"/>
                <a:cs typeface="SlalomSans-Light"/>
              </a:rPr>
              <a:t> </a:t>
            </a:r>
            <a:r>
              <a:rPr sz="1304" spc="-6" dirty="0">
                <a:solidFill>
                  <a:srgbClr val="1E1E1E"/>
                </a:solidFill>
                <a:latin typeface="SlalomSans-Light"/>
                <a:cs typeface="SlalomSans-Light"/>
              </a:rPr>
              <a:t>overview</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of</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the </a:t>
            </a:r>
            <a:r>
              <a:rPr sz="1304" spc="12" dirty="0">
                <a:solidFill>
                  <a:srgbClr val="1E1E1E"/>
                </a:solidFill>
                <a:latin typeface="SlalomSans-Light"/>
                <a:cs typeface="SlalomSans-Light"/>
              </a:rPr>
              <a:t> </a:t>
            </a:r>
            <a:r>
              <a:rPr sz="1304" spc="3" dirty="0">
                <a:solidFill>
                  <a:srgbClr val="1E1E1E"/>
                </a:solidFill>
                <a:latin typeface="SlalomSans-Light"/>
                <a:cs typeface="SlalomSans-Light"/>
              </a:rPr>
              <a:t>project.</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Summarize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what</a:t>
            </a:r>
            <a:r>
              <a:rPr sz="1304" spc="24" dirty="0">
                <a:solidFill>
                  <a:srgbClr val="1E1E1E"/>
                </a:solidFill>
                <a:latin typeface="SlalomSans-Light"/>
                <a:cs typeface="SlalomSans-Light"/>
              </a:rPr>
              <a:t> </a:t>
            </a:r>
            <a:r>
              <a:rPr sz="1304" spc="-12" dirty="0">
                <a:solidFill>
                  <a:srgbClr val="1E1E1E"/>
                </a:solidFill>
                <a:latin typeface="SlalomSans-Light"/>
                <a:cs typeface="SlalomSans-Light"/>
              </a:rPr>
              <a:t>we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did</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and</a:t>
            </a:r>
            <a:r>
              <a:rPr sz="1304" spc="24" dirty="0">
                <a:solidFill>
                  <a:srgbClr val="1E1E1E"/>
                </a:solidFill>
                <a:latin typeface="SlalomSans-Light"/>
                <a:cs typeface="SlalomSans-Light"/>
              </a:rPr>
              <a:t> </a:t>
            </a:r>
            <a:r>
              <a:rPr sz="1304" dirty="0">
                <a:solidFill>
                  <a:srgbClr val="1E1E1E"/>
                </a:solidFill>
                <a:latin typeface="SlalomSans-Light"/>
                <a:cs typeface="SlalomSans-Light"/>
              </a:rPr>
              <a:t>why</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it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was</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so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impactful.</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Remember</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make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spc="6" dirty="0">
                <a:solidFill>
                  <a:srgbClr val="1E1E1E"/>
                </a:solidFill>
                <a:latin typeface="SlalomSans-Light"/>
                <a:cs typeface="SlalomSans-Light"/>
              </a:rPr>
              <a:t>client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dirty="0">
                <a:solidFill>
                  <a:srgbClr val="1E1E1E"/>
                </a:solidFill>
                <a:latin typeface="SlalomSans-Light"/>
                <a:cs typeface="SlalomSans-Light"/>
              </a:rPr>
              <a:t>hero,</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with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Slalom</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as</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trusted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advisor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that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helped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them</a:t>
            </a:r>
            <a:r>
              <a:rPr sz="1304" spc="24" dirty="0">
                <a:solidFill>
                  <a:srgbClr val="1E1E1E"/>
                </a:solidFill>
                <a:latin typeface="SlalomSans-Light"/>
                <a:cs typeface="SlalomSans-Light"/>
              </a:rPr>
              <a:t> </a:t>
            </a:r>
            <a:r>
              <a:rPr sz="1304" dirty="0">
                <a:solidFill>
                  <a:srgbClr val="1E1E1E"/>
                </a:solidFill>
                <a:latin typeface="SlalomSans-Light"/>
                <a:cs typeface="SlalomSans-Light"/>
              </a:rPr>
              <a:t>realize </a:t>
            </a:r>
            <a:r>
              <a:rPr sz="1304" spc="3" dirty="0">
                <a:solidFill>
                  <a:srgbClr val="1E1E1E"/>
                </a:solidFill>
                <a:latin typeface="SlalomSans-Light"/>
                <a:cs typeface="SlalomSans-Light"/>
              </a:rPr>
              <a:t> </a:t>
            </a:r>
            <a:r>
              <a:rPr sz="1304" spc="6" dirty="0">
                <a:solidFill>
                  <a:srgbClr val="1E1E1E"/>
                </a:solidFill>
                <a:latin typeface="SlalomSans-Light"/>
                <a:cs typeface="SlalomSans-Light"/>
              </a:rPr>
              <a:t>their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vision.</a:t>
            </a:r>
            <a:r>
              <a:rPr sz="1304" spc="27" dirty="0">
                <a:solidFill>
                  <a:srgbClr val="1E1E1E"/>
                </a:solidFill>
                <a:latin typeface="SlalomSans-Light"/>
                <a:cs typeface="SlalomSans-Light"/>
              </a:rPr>
              <a:t> </a:t>
            </a:r>
            <a:endParaRPr lang="en-US" sz="1304" spc="27" dirty="0">
              <a:solidFill>
                <a:srgbClr val="1E1E1E"/>
              </a:solidFill>
              <a:latin typeface="SlalomSans-Light"/>
              <a:cs typeface="SlalomSans-Light"/>
            </a:endParaRPr>
          </a:p>
          <a:p>
            <a:pPr marL="7701" marR="3081" defTabSz="554492">
              <a:lnSpc>
                <a:spcPct val="127800"/>
              </a:lnSpc>
              <a:spcBef>
                <a:spcPts val="61"/>
              </a:spcBef>
              <a:spcAft>
                <a:spcPts val="546"/>
              </a:spcAft>
            </a:pPr>
            <a:r>
              <a:rPr lang="en-US" sz="1304" spc="-12" dirty="0">
                <a:solidFill>
                  <a:srgbClr val="1E1E1E"/>
                </a:solidFill>
                <a:latin typeface="SlalomSans-Light"/>
                <a:cs typeface="SlalomSans-Light"/>
              </a:rPr>
              <a:t>Vel</a:t>
            </a:r>
            <a:r>
              <a:rPr lang="en-US" sz="1304" spc="27" dirty="0">
                <a:solidFill>
                  <a:srgbClr val="1E1E1E"/>
                </a:solidFill>
                <a:latin typeface="SlalomSans-Light"/>
                <a:cs typeface="SlalomSans-Light"/>
              </a:rPr>
              <a:t> </a:t>
            </a:r>
            <a:r>
              <a:rPr lang="en-US" sz="1304" spc="6" dirty="0" err="1">
                <a:solidFill>
                  <a:srgbClr val="1E1E1E"/>
                </a:solidFill>
                <a:latin typeface="SlalomSans-Light"/>
                <a:cs typeface="SlalomSans-Light"/>
              </a:rPr>
              <a:t>estionseque</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is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ni</a:t>
            </a:r>
            <a:r>
              <a:rPr lang="en-US" sz="1304" spc="27" dirty="0">
                <a:solidFill>
                  <a:srgbClr val="1E1E1E"/>
                </a:solidFill>
                <a:latin typeface="SlalomSans-Light"/>
                <a:cs typeface="SlalomSans-Light"/>
              </a:rPr>
              <a:t> </a:t>
            </a:r>
            <a:r>
              <a:rPr lang="en-US" sz="1304" dirty="0" err="1">
                <a:solidFill>
                  <a:srgbClr val="1E1E1E"/>
                </a:solidFill>
                <a:latin typeface="SlalomSans-Light"/>
                <a:cs typeface="SlalomSans-Light"/>
              </a:rPr>
              <a:t>doloreptatae</a:t>
            </a:r>
            <a:r>
              <a:rPr lang="en-US" sz="1304" spc="30" dirty="0">
                <a:solidFill>
                  <a:srgbClr val="1E1E1E"/>
                </a:solidFill>
                <a:latin typeface="SlalomSans-Light"/>
                <a:cs typeface="SlalomSans-Light"/>
              </a:rPr>
              <a:t> </a:t>
            </a:r>
            <a:r>
              <a:rPr lang="en-US" sz="1304" dirty="0" err="1">
                <a:solidFill>
                  <a:srgbClr val="1E1E1E"/>
                </a:solidFill>
                <a:latin typeface="SlalomSans-Light"/>
                <a:cs typeface="SlalomSans-Light"/>
              </a:rPr>
              <a:t>coreped</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es</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as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nem</a:t>
            </a:r>
            <a:r>
              <a:rPr lang="en-US" sz="1304" spc="30" dirty="0">
                <a:solidFill>
                  <a:srgbClr val="1E1E1E"/>
                </a:solidFill>
                <a:latin typeface="SlalomSans-Light"/>
                <a:cs typeface="SlalomSans-Light"/>
              </a:rPr>
              <a:t> </a:t>
            </a:r>
            <a:r>
              <a:rPr lang="en-US" sz="1304" spc="9" dirty="0" err="1">
                <a:solidFill>
                  <a:srgbClr val="1E1E1E"/>
                </a:solidFill>
                <a:latin typeface="SlalomSans-Light"/>
                <a:cs typeface="SlalomSans-Light"/>
              </a:rPr>
              <a:t>ea</a:t>
            </a:r>
            <a:r>
              <a:rPr lang="en-US" sz="1304" spc="9" dirty="0">
                <a:solidFill>
                  <a:srgbClr val="1E1E1E"/>
                </a:solidFill>
                <a:latin typeface="SlalomSans-Light"/>
                <a:cs typeface="SlalomSans-Light"/>
              </a:rPr>
              <a:t> </a:t>
            </a:r>
            <a:r>
              <a:rPr lang="en-US" sz="1304" spc="-285" dirty="0">
                <a:solidFill>
                  <a:srgbClr val="1E1E1E"/>
                </a:solidFill>
                <a:latin typeface="SlalomSans-Light"/>
                <a:cs typeface="SlalomSans-Light"/>
              </a:rPr>
              <a:t> </a:t>
            </a:r>
            <a:r>
              <a:rPr lang="en-US" sz="1304" spc="3" dirty="0" err="1">
                <a:solidFill>
                  <a:srgbClr val="1E1E1E"/>
                </a:solidFill>
                <a:latin typeface="SlalomSans-Light"/>
                <a:cs typeface="SlalomSans-Light"/>
              </a:rPr>
              <a:t>coris</a:t>
            </a:r>
            <a:r>
              <a:rPr lang="en-US" sz="1304" spc="21" dirty="0">
                <a:solidFill>
                  <a:srgbClr val="1E1E1E"/>
                </a:solidFill>
                <a:latin typeface="SlalomSans-Light"/>
                <a:cs typeface="SlalomSans-Light"/>
              </a:rPr>
              <a:t> </a:t>
            </a:r>
            <a:r>
              <a:rPr lang="en-US" sz="1304" spc="3" dirty="0">
                <a:solidFill>
                  <a:srgbClr val="1E1E1E"/>
                </a:solidFill>
                <a:latin typeface="SlalomSans-Light"/>
                <a:cs typeface="SlalomSans-Light"/>
              </a:rPr>
              <a:t>quate</a:t>
            </a:r>
            <a:r>
              <a:rPr lang="en-US" sz="1304" spc="24" dirty="0">
                <a:solidFill>
                  <a:srgbClr val="1E1E1E"/>
                </a:solidFill>
                <a:latin typeface="SlalomSans-Light"/>
                <a:cs typeface="SlalomSans-Light"/>
              </a:rPr>
              <a:t> </a:t>
            </a:r>
            <a:r>
              <a:rPr lang="en-US" sz="1304" spc="6" dirty="0">
                <a:solidFill>
                  <a:srgbClr val="1E1E1E"/>
                </a:solidFill>
                <a:latin typeface="SlalomSans-Light"/>
                <a:cs typeface="SlalomSans-Light"/>
              </a:rPr>
              <a:t>sim</a:t>
            </a:r>
            <a:r>
              <a:rPr lang="en-US" sz="1304" spc="21" dirty="0">
                <a:solidFill>
                  <a:srgbClr val="1E1E1E"/>
                </a:solidFill>
                <a:latin typeface="SlalomSans-Light"/>
                <a:cs typeface="SlalomSans-Light"/>
              </a:rPr>
              <a:t> </a:t>
            </a:r>
            <a:r>
              <a:rPr lang="en-US" sz="1304" spc="3" dirty="0" err="1">
                <a:solidFill>
                  <a:srgbClr val="1E1E1E"/>
                </a:solidFill>
                <a:latin typeface="SlalomSans-Light"/>
                <a:cs typeface="SlalomSans-Light"/>
              </a:rPr>
              <a:t>entem</a:t>
            </a:r>
            <a:r>
              <a:rPr lang="en-US" sz="1304" spc="3"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Enis</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quae</a:t>
            </a:r>
            <a:r>
              <a:rPr lang="en-US" sz="1304" spc="24" dirty="0">
                <a:solidFill>
                  <a:srgbClr val="1E1E1E"/>
                </a:solidFill>
                <a:latin typeface="SlalomSans-Light"/>
                <a:cs typeface="SlalomSans-Light"/>
              </a:rPr>
              <a:t> </a:t>
            </a:r>
            <a:r>
              <a:rPr lang="en-US" sz="1304" spc="-3" dirty="0">
                <a:solidFill>
                  <a:srgbClr val="1E1E1E"/>
                </a:solidFill>
                <a:latin typeface="SlalomSans-Light"/>
                <a:cs typeface="SlalomSans-Light"/>
              </a:rPr>
              <a:t>con</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conestis</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dolorep</a:t>
            </a:r>
            <a:r>
              <a:rPr lang="en-US" sz="1304" spc="3" dirty="0">
                <a:solidFill>
                  <a:srgbClr val="1E1E1E"/>
                </a:solidFill>
                <a:latin typeface="SlalomSans-Light"/>
                <a:cs typeface="SlalomSans-Light"/>
              </a:rPr>
              <a:t> </a:t>
            </a:r>
            <a:r>
              <a:rPr lang="en-US" sz="1304" spc="6" dirty="0">
                <a:solidFill>
                  <a:srgbClr val="1E1E1E"/>
                </a:solidFill>
                <a:latin typeface="SlalomSans-Light"/>
                <a:cs typeface="SlalomSans-Light"/>
              </a:rPr>
              <a:t> </a:t>
            </a:r>
            <a:r>
              <a:rPr lang="en-US" sz="1304" spc="6" dirty="0" err="1">
                <a:solidFill>
                  <a:srgbClr val="1E1E1E"/>
                </a:solidFill>
                <a:latin typeface="SlalomSans-Light"/>
                <a:cs typeface="SlalomSans-Light"/>
              </a:rPr>
              <a:t>udanist</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rument</a:t>
            </a:r>
            <a:r>
              <a:rPr lang="en-US" sz="1304" spc="6"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Sustemp</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oremolum</a:t>
            </a:r>
            <a:r>
              <a:rPr lang="en-US" sz="1304" spc="24" dirty="0">
                <a:solidFill>
                  <a:srgbClr val="1E1E1E"/>
                </a:solidFill>
                <a:latin typeface="SlalomSans-Light"/>
                <a:cs typeface="SlalomSans-Light"/>
              </a:rPr>
              <a:t> </a:t>
            </a:r>
            <a:r>
              <a:rPr lang="en-US" sz="1304" spc="6" dirty="0" err="1">
                <a:solidFill>
                  <a:srgbClr val="1E1E1E"/>
                </a:solidFill>
                <a:latin typeface="SlalomSans-Light"/>
                <a:cs typeface="SlalomSans-Light"/>
              </a:rPr>
              <a:t>alique</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eos</a:t>
            </a:r>
            <a:r>
              <a:rPr lang="en-US" sz="1304" spc="24" dirty="0">
                <a:solidFill>
                  <a:srgbClr val="1E1E1E"/>
                </a:solidFill>
                <a:latin typeface="SlalomSans-Light"/>
                <a:cs typeface="SlalomSans-Light"/>
              </a:rPr>
              <a:t> </a:t>
            </a:r>
            <a:r>
              <a:rPr lang="en-US" sz="1304" dirty="0" err="1">
                <a:solidFill>
                  <a:srgbClr val="1E1E1E"/>
                </a:solidFill>
                <a:latin typeface="SlalomSans-Light"/>
                <a:cs typeface="SlalomSans-Light"/>
              </a:rPr>
              <a:t>atente</a:t>
            </a:r>
            <a:endParaRPr lang="en-US" sz="1304" dirty="0">
              <a:solidFill>
                <a:srgbClr val="1E1E1E"/>
              </a:solidFill>
              <a:latin typeface="SlalomSans-Light"/>
              <a:cs typeface="SlalomSans-Light"/>
            </a:endParaRPr>
          </a:p>
          <a:p>
            <a:pPr marL="7701" marR="3081" defTabSz="554492">
              <a:lnSpc>
                <a:spcPct val="127800"/>
              </a:lnSpc>
              <a:spcBef>
                <a:spcPts val="61"/>
              </a:spcBef>
              <a:spcAft>
                <a:spcPts val="546"/>
              </a:spcAft>
            </a:pPr>
            <a:endParaRPr sz="1304" dirty="0">
              <a:solidFill>
                <a:srgbClr val="1E1E1E"/>
              </a:solidFill>
              <a:latin typeface="SlalomSans-Light"/>
              <a:cs typeface="SlalomSans-Light"/>
            </a:endParaRPr>
          </a:p>
        </p:txBody>
      </p:sp>
      <p:sp>
        <p:nvSpPr>
          <p:cNvPr id="4" name="object 4"/>
          <p:cNvSpPr txBox="1"/>
          <p:nvPr/>
        </p:nvSpPr>
        <p:spPr>
          <a:xfrm>
            <a:off x="6199416"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5" name="object 5"/>
          <p:cNvSpPr txBox="1"/>
          <p:nvPr/>
        </p:nvSpPr>
        <p:spPr>
          <a:xfrm>
            <a:off x="8065119"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6" name="object 6"/>
          <p:cNvSpPr txBox="1"/>
          <p:nvPr/>
        </p:nvSpPr>
        <p:spPr>
          <a:xfrm>
            <a:off x="9930820"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7" name="object 7"/>
          <p:cNvSpPr/>
          <p:nvPr/>
        </p:nvSpPr>
        <p:spPr>
          <a:xfrm>
            <a:off x="9938539" y="495424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8" name="object 8"/>
          <p:cNvSpPr txBox="1"/>
          <p:nvPr/>
        </p:nvSpPr>
        <p:spPr>
          <a:xfrm>
            <a:off x="9930838" y="4665571"/>
            <a:ext cx="1186384" cy="191630"/>
          </a:xfrm>
          <a:prstGeom prst="rect">
            <a:avLst/>
          </a:prstGeom>
        </p:spPr>
        <p:txBody>
          <a:bodyPr vert="horz" wrap="square" lIns="0" tIns="9627" rIns="0" bIns="0" rtlCol="0">
            <a:spAutoFit/>
          </a:bodyPr>
          <a:lstStyle/>
          <a:p>
            <a:pPr marL="7701" defTabSz="554492">
              <a:spcBef>
                <a:spcPts val="76"/>
              </a:spcBef>
            </a:pPr>
            <a:r>
              <a:rPr lang="en-US" sz="1182" b="1" spc="6" dirty="0">
                <a:solidFill>
                  <a:srgbClr val="151527"/>
                </a:solidFill>
                <a:latin typeface="Slalom Sans Bold"/>
                <a:cs typeface="Slalom Sans Bold"/>
              </a:rPr>
              <a:t>Technologies</a:t>
            </a:r>
            <a:endParaRPr sz="1182" dirty="0">
              <a:solidFill>
                <a:srgbClr val="1E1E1E"/>
              </a:solidFill>
              <a:latin typeface="Slalom Sans"/>
              <a:cs typeface="Slalom Sans"/>
            </a:endParaRPr>
          </a:p>
        </p:txBody>
      </p:sp>
      <p:sp>
        <p:nvSpPr>
          <p:cNvPr id="9" name="object 9"/>
          <p:cNvSpPr txBox="1"/>
          <p:nvPr/>
        </p:nvSpPr>
        <p:spPr>
          <a:xfrm>
            <a:off x="9930838" y="5040194"/>
            <a:ext cx="1092911" cy="716749"/>
          </a:xfrm>
          <a:prstGeom prst="rect">
            <a:avLst/>
          </a:prstGeom>
        </p:spPr>
        <p:txBody>
          <a:bodyPr vert="horz" wrap="square" lIns="0" tIns="7316" rIns="0" bIns="0" rtlCol="0">
            <a:spAutoFit/>
          </a:bodyPr>
          <a:lstStyle/>
          <a:p>
            <a:pPr marL="7701" defTabSz="554492">
              <a:spcBef>
                <a:spcPts val="58"/>
              </a:spcBef>
            </a:pPr>
            <a:r>
              <a:rPr sz="1092" spc="12" dirty="0">
                <a:solidFill>
                  <a:srgbClr val="151527"/>
                </a:solidFill>
                <a:latin typeface="SlalomSans-Light"/>
                <a:cs typeface="SlalomSans-Light"/>
              </a:rPr>
              <a:t>Google</a:t>
            </a:r>
            <a:r>
              <a:rPr sz="1092" spc="15" dirty="0">
                <a:solidFill>
                  <a:srgbClr val="151527"/>
                </a:solidFill>
                <a:latin typeface="SlalomSans-Light"/>
                <a:cs typeface="SlalomSans-Light"/>
              </a:rPr>
              <a:t> Cloud</a:t>
            </a:r>
            <a:endParaRPr sz="1092" dirty="0">
              <a:solidFill>
                <a:srgbClr val="1E1E1E"/>
              </a:solidFill>
              <a:latin typeface="SlalomSans-Light"/>
              <a:cs typeface="SlalomSans-Light"/>
            </a:endParaRPr>
          </a:p>
          <a:p>
            <a:pPr marL="7701" defTabSz="554492">
              <a:spcBef>
                <a:spcPts val="800"/>
              </a:spcBef>
            </a:pPr>
            <a:r>
              <a:rPr sz="1092" spc="-9" dirty="0">
                <a:solidFill>
                  <a:srgbClr val="151527"/>
                </a:solidFill>
                <a:latin typeface="SlalomSans-Light"/>
                <a:cs typeface="SlalomSans-Light"/>
              </a:rPr>
              <a:t>AWS</a:t>
            </a:r>
            <a:endParaRPr sz="1092" dirty="0">
              <a:solidFill>
                <a:srgbClr val="1E1E1E"/>
              </a:solidFill>
              <a:latin typeface="SlalomSans-Light"/>
              <a:cs typeface="SlalomSans-Light"/>
            </a:endParaRPr>
          </a:p>
          <a:p>
            <a:pPr marL="7701" defTabSz="554492">
              <a:spcBef>
                <a:spcPts val="800"/>
              </a:spcBef>
            </a:pPr>
            <a:r>
              <a:rPr sz="1092" spc="9" dirty="0">
                <a:solidFill>
                  <a:srgbClr val="151527"/>
                </a:solidFill>
                <a:latin typeface="SlalomSans-Light"/>
                <a:cs typeface="SlalomSans-Light"/>
              </a:rPr>
              <a:t>Salesforce</a:t>
            </a:r>
            <a:endParaRPr sz="1092" dirty="0">
              <a:solidFill>
                <a:srgbClr val="1E1E1E"/>
              </a:solidFill>
              <a:latin typeface="SlalomSans-Light"/>
              <a:cs typeface="SlalomSans-Light"/>
            </a:endParaRPr>
          </a:p>
        </p:txBody>
      </p:sp>
      <p:sp>
        <p:nvSpPr>
          <p:cNvPr id="10" name="object 10"/>
          <p:cNvSpPr/>
          <p:nvPr/>
        </p:nvSpPr>
        <p:spPr>
          <a:xfrm>
            <a:off x="6207634" y="495424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1" name="object 11"/>
          <p:cNvSpPr txBox="1"/>
          <p:nvPr/>
        </p:nvSpPr>
        <p:spPr>
          <a:xfrm>
            <a:off x="6199933" y="466557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6" name="object 16"/>
          <p:cNvSpPr/>
          <p:nvPr/>
        </p:nvSpPr>
        <p:spPr>
          <a:xfrm>
            <a:off x="6207115" y="2860494"/>
            <a:ext cx="298810" cy="298810"/>
          </a:xfrm>
          <a:custGeom>
            <a:avLst/>
            <a:gdLst/>
            <a:ahLst/>
            <a:cxnLst/>
            <a:rect l="l" t="t" r="r" b="b"/>
            <a:pathLst>
              <a:path w="492759" h="492760">
                <a:moveTo>
                  <a:pt x="84975" y="381876"/>
                </a:moveTo>
                <a:lnTo>
                  <a:pt x="66357" y="356044"/>
                </a:lnTo>
                <a:lnTo>
                  <a:pt x="51752" y="327520"/>
                </a:lnTo>
                <a:lnTo>
                  <a:pt x="41567" y="296697"/>
                </a:lnTo>
                <a:lnTo>
                  <a:pt x="36220" y="263982"/>
                </a:lnTo>
                <a:lnTo>
                  <a:pt x="0" y="263982"/>
                </a:lnTo>
                <a:lnTo>
                  <a:pt x="6159" y="303949"/>
                </a:lnTo>
                <a:lnTo>
                  <a:pt x="18465" y="341553"/>
                </a:lnTo>
                <a:lnTo>
                  <a:pt x="36385" y="376250"/>
                </a:lnTo>
                <a:lnTo>
                  <a:pt x="59359" y="407492"/>
                </a:lnTo>
                <a:lnTo>
                  <a:pt x="84975" y="381876"/>
                </a:lnTo>
                <a:close/>
              </a:path>
              <a:path w="492759" h="492760">
                <a:moveTo>
                  <a:pt x="85699" y="109918"/>
                </a:moveTo>
                <a:lnTo>
                  <a:pt x="36931" y="115519"/>
                </a:lnTo>
                <a:lnTo>
                  <a:pt x="18834" y="150215"/>
                </a:lnTo>
                <a:lnTo>
                  <a:pt x="6362" y="187845"/>
                </a:lnTo>
                <a:lnTo>
                  <a:pt x="50" y="227876"/>
                </a:lnTo>
                <a:lnTo>
                  <a:pt x="36296" y="227876"/>
                </a:lnTo>
                <a:lnTo>
                  <a:pt x="41783" y="195110"/>
                </a:lnTo>
                <a:lnTo>
                  <a:pt x="52120" y="164261"/>
                </a:lnTo>
                <a:lnTo>
                  <a:pt x="66903" y="135724"/>
                </a:lnTo>
                <a:lnTo>
                  <a:pt x="85699" y="109918"/>
                </a:lnTo>
                <a:close/>
              </a:path>
              <a:path w="492759" h="492760">
                <a:moveTo>
                  <a:pt x="229196" y="456450"/>
                </a:moveTo>
                <a:lnTo>
                  <a:pt x="196240" y="451129"/>
                </a:lnTo>
                <a:lnTo>
                  <a:pt x="165188" y="440905"/>
                </a:lnTo>
                <a:lnTo>
                  <a:pt x="136461" y="426199"/>
                </a:lnTo>
                <a:lnTo>
                  <a:pt x="110477" y="407428"/>
                </a:lnTo>
                <a:lnTo>
                  <a:pt x="84874" y="433044"/>
                </a:lnTo>
                <a:lnTo>
                  <a:pt x="116255" y="456171"/>
                </a:lnTo>
                <a:lnTo>
                  <a:pt x="151155" y="474179"/>
                </a:lnTo>
                <a:lnTo>
                  <a:pt x="188976" y="486524"/>
                </a:lnTo>
                <a:lnTo>
                  <a:pt x="229196" y="492658"/>
                </a:lnTo>
                <a:lnTo>
                  <a:pt x="229196" y="456450"/>
                </a:lnTo>
                <a:close/>
              </a:path>
              <a:path w="492759" h="492760">
                <a:moveTo>
                  <a:pt x="229196" y="0"/>
                </a:moveTo>
                <a:lnTo>
                  <a:pt x="189268" y="6057"/>
                </a:lnTo>
                <a:lnTo>
                  <a:pt x="151676" y="18249"/>
                </a:lnTo>
                <a:lnTo>
                  <a:pt x="116992" y="36042"/>
                </a:lnTo>
                <a:lnTo>
                  <a:pt x="85725" y="58877"/>
                </a:lnTo>
                <a:lnTo>
                  <a:pt x="111353" y="84493"/>
                </a:lnTo>
                <a:lnTo>
                  <a:pt x="137185" y="66001"/>
                </a:lnTo>
                <a:lnTo>
                  <a:pt x="165722" y="51523"/>
                </a:lnTo>
                <a:lnTo>
                  <a:pt x="196519" y="41452"/>
                </a:lnTo>
                <a:lnTo>
                  <a:pt x="229196" y="36207"/>
                </a:lnTo>
                <a:lnTo>
                  <a:pt x="229196" y="0"/>
                </a:lnTo>
                <a:close/>
              </a:path>
              <a:path w="492759" h="492760">
                <a:moveTo>
                  <a:pt x="384289" y="240017"/>
                </a:moveTo>
                <a:lnTo>
                  <a:pt x="373494" y="192900"/>
                </a:lnTo>
                <a:lnTo>
                  <a:pt x="349885" y="155282"/>
                </a:lnTo>
                <a:lnTo>
                  <a:pt x="348183" y="153479"/>
                </a:lnTo>
                <a:lnTo>
                  <a:pt x="348183" y="240017"/>
                </a:lnTo>
                <a:lnTo>
                  <a:pt x="348183" y="252361"/>
                </a:lnTo>
                <a:lnTo>
                  <a:pt x="336016" y="294538"/>
                </a:lnTo>
                <a:lnTo>
                  <a:pt x="305181" y="329399"/>
                </a:lnTo>
                <a:lnTo>
                  <a:pt x="265303" y="346417"/>
                </a:lnTo>
                <a:lnTo>
                  <a:pt x="252793" y="348221"/>
                </a:lnTo>
                <a:lnTo>
                  <a:pt x="240461" y="348221"/>
                </a:lnTo>
                <a:lnTo>
                  <a:pt x="197446" y="335699"/>
                </a:lnTo>
                <a:lnTo>
                  <a:pt x="162560" y="304292"/>
                </a:lnTo>
                <a:lnTo>
                  <a:pt x="145961" y="263994"/>
                </a:lnTo>
                <a:lnTo>
                  <a:pt x="144399" y="252361"/>
                </a:lnTo>
                <a:lnTo>
                  <a:pt x="144399" y="240017"/>
                </a:lnTo>
                <a:lnTo>
                  <a:pt x="157365" y="196672"/>
                </a:lnTo>
                <a:lnTo>
                  <a:pt x="188976" y="162128"/>
                </a:lnTo>
                <a:lnTo>
                  <a:pt x="229184" y="145897"/>
                </a:lnTo>
                <a:lnTo>
                  <a:pt x="240461" y="144437"/>
                </a:lnTo>
                <a:lnTo>
                  <a:pt x="252793" y="144437"/>
                </a:lnTo>
                <a:lnTo>
                  <a:pt x="295325" y="157048"/>
                </a:lnTo>
                <a:lnTo>
                  <a:pt x="329831" y="188099"/>
                </a:lnTo>
                <a:lnTo>
                  <a:pt x="346468" y="227876"/>
                </a:lnTo>
                <a:lnTo>
                  <a:pt x="348183" y="240017"/>
                </a:lnTo>
                <a:lnTo>
                  <a:pt x="348183" y="153479"/>
                </a:lnTo>
                <a:lnTo>
                  <a:pt x="343687" y="148691"/>
                </a:lnTo>
                <a:lnTo>
                  <a:pt x="339140" y="144437"/>
                </a:lnTo>
                <a:lnTo>
                  <a:pt x="337083" y="142506"/>
                </a:lnTo>
                <a:lnTo>
                  <a:pt x="299808" y="119151"/>
                </a:lnTo>
                <a:lnTo>
                  <a:pt x="259080" y="108800"/>
                </a:lnTo>
                <a:lnTo>
                  <a:pt x="252742" y="108318"/>
                </a:lnTo>
                <a:lnTo>
                  <a:pt x="240499" y="108318"/>
                </a:lnTo>
                <a:lnTo>
                  <a:pt x="194005" y="118643"/>
                </a:lnTo>
                <a:lnTo>
                  <a:pt x="156095" y="141986"/>
                </a:lnTo>
                <a:lnTo>
                  <a:pt x="127355" y="176453"/>
                </a:lnTo>
                <a:lnTo>
                  <a:pt x="109550" y="227876"/>
                </a:lnTo>
                <a:lnTo>
                  <a:pt x="108280" y="240017"/>
                </a:lnTo>
                <a:lnTo>
                  <a:pt x="108280" y="252361"/>
                </a:lnTo>
                <a:lnTo>
                  <a:pt x="118859" y="299237"/>
                </a:lnTo>
                <a:lnTo>
                  <a:pt x="142468" y="337121"/>
                </a:lnTo>
                <a:lnTo>
                  <a:pt x="177215" y="365734"/>
                </a:lnTo>
                <a:lnTo>
                  <a:pt x="229184" y="383247"/>
                </a:lnTo>
                <a:lnTo>
                  <a:pt x="240499" y="384327"/>
                </a:lnTo>
                <a:lnTo>
                  <a:pt x="252742" y="384327"/>
                </a:lnTo>
                <a:lnTo>
                  <a:pt x="300329" y="373278"/>
                </a:lnTo>
                <a:lnTo>
                  <a:pt x="337921" y="349389"/>
                </a:lnTo>
                <a:lnTo>
                  <a:pt x="366064" y="314794"/>
                </a:lnTo>
                <a:lnTo>
                  <a:pt x="383133" y="263994"/>
                </a:lnTo>
                <a:lnTo>
                  <a:pt x="384289" y="252361"/>
                </a:lnTo>
                <a:lnTo>
                  <a:pt x="384289" y="240017"/>
                </a:lnTo>
                <a:close/>
              </a:path>
              <a:path w="492759" h="492760">
                <a:moveTo>
                  <a:pt x="407454" y="59385"/>
                </a:moveTo>
                <a:lnTo>
                  <a:pt x="376491" y="36588"/>
                </a:lnTo>
                <a:lnTo>
                  <a:pt x="342125" y="18757"/>
                </a:lnTo>
                <a:lnTo>
                  <a:pt x="304888" y="6426"/>
                </a:lnTo>
                <a:lnTo>
                  <a:pt x="265303" y="127"/>
                </a:lnTo>
                <a:lnTo>
                  <a:pt x="265303" y="36385"/>
                </a:lnTo>
                <a:lnTo>
                  <a:pt x="297624" y="41846"/>
                </a:lnTo>
                <a:lnTo>
                  <a:pt x="328079" y="52044"/>
                </a:lnTo>
                <a:lnTo>
                  <a:pt x="356285" y="66560"/>
                </a:lnTo>
                <a:lnTo>
                  <a:pt x="381838" y="85013"/>
                </a:lnTo>
                <a:lnTo>
                  <a:pt x="407454" y="59385"/>
                </a:lnTo>
                <a:close/>
              </a:path>
              <a:path w="492759" h="492760">
                <a:moveTo>
                  <a:pt x="408292" y="432523"/>
                </a:moveTo>
                <a:lnTo>
                  <a:pt x="382701" y="406920"/>
                </a:lnTo>
                <a:lnTo>
                  <a:pt x="357009" y="425653"/>
                </a:lnTo>
                <a:lnTo>
                  <a:pt x="328612" y="440385"/>
                </a:lnTo>
                <a:lnTo>
                  <a:pt x="297903" y="450735"/>
                </a:lnTo>
                <a:lnTo>
                  <a:pt x="265303" y="456272"/>
                </a:lnTo>
                <a:lnTo>
                  <a:pt x="265303" y="492531"/>
                </a:lnTo>
                <a:lnTo>
                  <a:pt x="305168" y="486168"/>
                </a:lnTo>
                <a:lnTo>
                  <a:pt x="342646" y="473671"/>
                </a:lnTo>
                <a:lnTo>
                  <a:pt x="377202" y="455612"/>
                </a:lnTo>
                <a:lnTo>
                  <a:pt x="408292" y="432523"/>
                </a:lnTo>
                <a:close/>
              </a:path>
              <a:path w="492759" h="492760">
                <a:moveTo>
                  <a:pt x="492531" y="227876"/>
                </a:moveTo>
                <a:lnTo>
                  <a:pt x="486270" y="188048"/>
                </a:lnTo>
                <a:lnTo>
                  <a:pt x="473900" y="150583"/>
                </a:lnTo>
                <a:lnTo>
                  <a:pt x="455968" y="116027"/>
                </a:lnTo>
                <a:lnTo>
                  <a:pt x="433006" y="84912"/>
                </a:lnTo>
                <a:lnTo>
                  <a:pt x="407390" y="110528"/>
                </a:lnTo>
                <a:lnTo>
                  <a:pt x="425996" y="136232"/>
                </a:lnTo>
                <a:lnTo>
                  <a:pt x="440613" y="164630"/>
                </a:lnTo>
                <a:lnTo>
                  <a:pt x="450850" y="195313"/>
                </a:lnTo>
                <a:lnTo>
                  <a:pt x="456285" y="227876"/>
                </a:lnTo>
                <a:lnTo>
                  <a:pt x="492531" y="227876"/>
                </a:lnTo>
                <a:close/>
              </a:path>
              <a:path w="492759" h="492760">
                <a:moveTo>
                  <a:pt x="492582" y="263982"/>
                </a:moveTo>
                <a:lnTo>
                  <a:pt x="456361" y="263982"/>
                </a:lnTo>
                <a:lnTo>
                  <a:pt x="451065" y="296494"/>
                </a:lnTo>
                <a:lnTo>
                  <a:pt x="440982" y="327152"/>
                </a:lnTo>
                <a:lnTo>
                  <a:pt x="426542" y="355549"/>
                </a:lnTo>
                <a:lnTo>
                  <a:pt x="408127" y="381266"/>
                </a:lnTo>
                <a:lnTo>
                  <a:pt x="433743" y="406882"/>
                </a:lnTo>
                <a:lnTo>
                  <a:pt x="456514" y="375742"/>
                </a:lnTo>
                <a:lnTo>
                  <a:pt x="474268" y="341185"/>
                </a:lnTo>
                <a:lnTo>
                  <a:pt x="486460" y="303758"/>
                </a:lnTo>
                <a:lnTo>
                  <a:pt x="492582" y="26398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p:nvPr/>
        </p:nvSpPr>
        <p:spPr>
          <a:xfrm>
            <a:off x="8077447" y="2893842"/>
            <a:ext cx="292264" cy="237585"/>
          </a:xfrm>
          <a:custGeom>
            <a:avLst/>
            <a:gdLst/>
            <a:ahLst/>
            <a:cxnLst/>
            <a:rect l="l" t="t" r="r" b="b"/>
            <a:pathLst>
              <a:path w="481965" h="391795">
                <a:moveTo>
                  <a:pt x="120635" y="0"/>
                </a:moveTo>
                <a:lnTo>
                  <a:pt x="565" y="0"/>
                </a:lnTo>
                <a:lnTo>
                  <a:pt x="0" y="310315"/>
                </a:lnTo>
                <a:lnTo>
                  <a:pt x="120163" y="310315"/>
                </a:lnTo>
                <a:lnTo>
                  <a:pt x="141155" y="311651"/>
                </a:lnTo>
                <a:lnTo>
                  <a:pt x="161769" y="315614"/>
                </a:lnTo>
                <a:lnTo>
                  <a:pt x="181724" y="322131"/>
                </a:lnTo>
                <a:lnTo>
                  <a:pt x="200737" y="331131"/>
                </a:lnTo>
                <a:lnTo>
                  <a:pt x="263018" y="365611"/>
                </a:lnTo>
                <a:lnTo>
                  <a:pt x="286086" y="376536"/>
                </a:lnTo>
                <a:lnTo>
                  <a:pt x="310300" y="384467"/>
                </a:lnTo>
                <a:lnTo>
                  <a:pt x="335317" y="389315"/>
                </a:lnTo>
                <a:lnTo>
                  <a:pt x="360795" y="390993"/>
                </a:lnTo>
                <a:lnTo>
                  <a:pt x="481168" y="391286"/>
                </a:lnTo>
                <a:lnTo>
                  <a:pt x="481231" y="354680"/>
                </a:lnTo>
                <a:lnTo>
                  <a:pt x="444719" y="354680"/>
                </a:lnTo>
                <a:lnTo>
                  <a:pt x="360879" y="354481"/>
                </a:lnTo>
                <a:lnTo>
                  <a:pt x="353534" y="354295"/>
                </a:lnTo>
                <a:lnTo>
                  <a:pt x="346210" y="353786"/>
                </a:lnTo>
                <a:lnTo>
                  <a:pt x="338920" y="352957"/>
                </a:lnTo>
                <a:lnTo>
                  <a:pt x="331675" y="351811"/>
                </a:lnTo>
                <a:lnTo>
                  <a:pt x="331696" y="340774"/>
                </a:lnTo>
                <a:lnTo>
                  <a:pt x="295174" y="340774"/>
                </a:lnTo>
                <a:lnTo>
                  <a:pt x="290252" y="338638"/>
                </a:lnTo>
                <a:lnTo>
                  <a:pt x="285415" y="336272"/>
                </a:lnTo>
                <a:lnTo>
                  <a:pt x="218433" y="299174"/>
                </a:lnTo>
                <a:lnTo>
                  <a:pt x="210588" y="295058"/>
                </a:lnTo>
                <a:lnTo>
                  <a:pt x="202580" y="291290"/>
                </a:lnTo>
                <a:lnTo>
                  <a:pt x="194423" y="287878"/>
                </a:lnTo>
                <a:lnTo>
                  <a:pt x="186130" y="284829"/>
                </a:lnTo>
                <a:lnTo>
                  <a:pt x="186145" y="275949"/>
                </a:lnTo>
                <a:lnTo>
                  <a:pt x="149618" y="275949"/>
                </a:lnTo>
                <a:lnTo>
                  <a:pt x="142296" y="275007"/>
                </a:lnTo>
                <a:lnTo>
                  <a:pt x="134942" y="274333"/>
                </a:lnTo>
                <a:lnTo>
                  <a:pt x="127562" y="273928"/>
                </a:lnTo>
                <a:lnTo>
                  <a:pt x="120163" y="273792"/>
                </a:lnTo>
                <a:lnTo>
                  <a:pt x="36585" y="273792"/>
                </a:lnTo>
                <a:lnTo>
                  <a:pt x="37025" y="36522"/>
                </a:lnTo>
                <a:lnTo>
                  <a:pt x="239011" y="36522"/>
                </a:lnTo>
                <a:lnTo>
                  <a:pt x="218883" y="25381"/>
                </a:lnTo>
                <a:lnTo>
                  <a:pt x="195701" y="14409"/>
                </a:lnTo>
                <a:lnTo>
                  <a:pt x="171369" y="6463"/>
                </a:lnTo>
                <a:lnTo>
                  <a:pt x="146231" y="1630"/>
                </a:lnTo>
                <a:lnTo>
                  <a:pt x="120635" y="0"/>
                </a:lnTo>
                <a:close/>
              </a:path>
              <a:path w="481965" h="391795">
                <a:moveTo>
                  <a:pt x="481644" y="115022"/>
                </a:moveTo>
                <a:lnTo>
                  <a:pt x="332115" y="115022"/>
                </a:lnTo>
                <a:lnTo>
                  <a:pt x="339366" y="115962"/>
                </a:lnTo>
                <a:lnTo>
                  <a:pt x="346650" y="116643"/>
                </a:lnTo>
                <a:lnTo>
                  <a:pt x="353959" y="117060"/>
                </a:lnTo>
                <a:lnTo>
                  <a:pt x="361287" y="117211"/>
                </a:lnTo>
                <a:lnTo>
                  <a:pt x="445117" y="117410"/>
                </a:lnTo>
                <a:lnTo>
                  <a:pt x="444719" y="354680"/>
                </a:lnTo>
                <a:lnTo>
                  <a:pt x="481231" y="354680"/>
                </a:lnTo>
                <a:lnTo>
                  <a:pt x="481644" y="115022"/>
                </a:lnTo>
                <a:close/>
              </a:path>
              <a:path w="481965" h="391795">
                <a:moveTo>
                  <a:pt x="295362" y="239469"/>
                </a:moveTo>
                <a:lnTo>
                  <a:pt x="295174" y="340774"/>
                </a:lnTo>
                <a:lnTo>
                  <a:pt x="331696" y="340774"/>
                </a:lnTo>
                <a:lnTo>
                  <a:pt x="331853" y="257761"/>
                </a:lnTo>
                <a:lnTo>
                  <a:pt x="295362" y="239469"/>
                </a:lnTo>
                <a:close/>
              </a:path>
              <a:path w="481965" h="391795">
                <a:moveTo>
                  <a:pt x="149806" y="166476"/>
                </a:moveTo>
                <a:lnTo>
                  <a:pt x="149618" y="275949"/>
                </a:lnTo>
                <a:lnTo>
                  <a:pt x="186145" y="275949"/>
                </a:lnTo>
                <a:lnTo>
                  <a:pt x="186297" y="184779"/>
                </a:lnTo>
                <a:lnTo>
                  <a:pt x="149806" y="166476"/>
                </a:lnTo>
                <a:close/>
              </a:path>
              <a:path w="481965" h="391795">
                <a:moveTo>
                  <a:pt x="263604" y="50134"/>
                </a:moveTo>
                <a:lnTo>
                  <a:pt x="186528" y="50134"/>
                </a:lnTo>
                <a:lnTo>
                  <a:pt x="191522" y="52291"/>
                </a:lnTo>
                <a:lnTo>
                  <a:pt x="196423" y="54689"/>
                </a:lnTo>
                <a:lnTo>
                  <a:pt x="263531" y="91829"/>
                </a:lnTo>
                <a:lnTo>
                  <a:pt x="295614" y="106101"/>
                </a:lnTo>
                <a:lnTo>
                  <a:pt x="295436" y="198653"/>
                </a:lnTo>
                <a:lnTo>
                  <a:pt x="331927" y="216946"/>
                </a:lnTo>
                <a:lnTo>
                  <a:pt x="332115" y="115022"/>
                </a:lnTo>
                <a:lnTo>
                  <a:pt x="481644" y="115022"/>
                </a:lnTo>
                <a:lnTo>
                  <a:pt x="481702" y="80981"/>
                </a:lnTo>
                <a:lnTo>
                  <a:pt x="361371" y="80688"/>
                </a:lnTo>
                <a:lnTo>
                  <a:pt x="340489" y="79316"/>
                </a:lnTo>
                <a:lnTo>
                  <a:pt x="319982" y="75343"/>
                </a:lnTo>
                <a:lnTo>
                  <a:pt x="300131" y="68841"/>
                </a:lnTo>
                <a:lnTo>
                  <a:pt x="281216" y="59882"/>
                </a:lnTo>
                <a:lnTo>
                  <a:pt x="263604" y="50134"/>
                </a:lnTo>
                <a:close/>
              </a:path>
              <a:path w="481965" h="391795">
                <a:moveTo>
                  <a:pt x="239011" y="36522"/>
                </a:moveTo>
                <a:lnTo>
                  <a:pt x="120635" y="36522"/>
                </a:lnTo>
                <a:lnTo>
                  <a:pt x="128032" y="36688"/>
                </a:lnTo>
                <a:lnTo>
                  <a:pt x="135405" y="37184"/>
                </a:lnTo>
                <a:lnTo>
                  <a:pt x="142741" y="38006"/>
                </a:lnTo>
                <a:lnTo>
                  <a:pt x="150026" y="39150"/>
                </a:lnTo>
                <a:lnTo>
                  <a:pt x="149880" y="125661"/>
                </a:lnTo>
                <a:lnTo>
                  <a:pt x="186371" y="143953"/>
                </a:lnTo>
                <a:lnTo>
                  <a:pt x="186528" y="50134"/>
                </a:lnTo>
                <a:lnTo>
                  <a:pt x="263604" y="50134"/>
                </a:lnTo>
                <a:lnTo>
                  <a:pt x="239011" y="3652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8" name="object 18"/>
          <p:cNvSpPr/>
          <p:nvPr/>
        </p:nvSpPr>
        <p:spPr>
          <a:xfrm>
            <a:off x="9938529" y="3025355"/>
            <a:ext cx="74702" cy="100887"/>
          </a:xfrm>
          <a:custGeom>
            <a:avLst/>
            <a:gdLst/>
            <a:ahLst/>
            <a:cxnLst/>
            <a:rect l="l" t="t" r="r" b="b"/>
            <a:pathLst>
              <a:path w="123190" h="166370">
                <a:moveTo>
                  <a:pt x="122682" y="37071"/>
                </a:moveTo>
                <a:lnTo>
                  <a:pt x="86169" y="37071"/>
                </a:lnTo>
                <a:lnTo>
                  <a:pt x="86169" y="129260"/>
                </a:lnTo>
                <a:lnTo>
                  <a:pt x="122682" y="129260"/>
                </a:lnTo>
                <a:lnTo>
                  <a:pt x="122682" y="37071"/>
                </a:lnTo>
                <a:close/>
              </a:path>
              <a:path w="123190" h="166370">
                <a:moveTo>
                  <a:pt x="122682" y="0"/>
                </a:moveTo>
                <a:lnTo>
                  <a:pt x="0" y="0"/>
                </a:lnTo>
                <a:lnTo>
                  <a:pt x="0" y="36830"/>
                </a:lnTo>
                <a:lnTo>
                  <a:pt x="0" y="129540"/>
                </a:lnTo>
                <a:lnTo>
                  <a:pt x="0" y="166370"/>
                </a:lnTo>
                <a:lnTo>
                  <a:pt x="122682" y="166370"/>
                </a:lnTo>
                <a:lnTo>
                  <a:pt x="122682" y="129540"/>
                </a:lnTo>
                <a:lnTo>
                  <a:pt x="36537" y="129540"/>
                </a:lnTo>
                <a:lnTo>
                  <a:pt x="36537" y="36830"/>
                </a:lnTo>
                <a:lnTo>
                  <a:pt x="122682" y="36830"/>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9" name="object 19"/>
          <p:cNvSpPr/>
          <p:nvPr/>
        </p:nvSpPr>
        <p:spPr>
          <a:xfrm>
            <a:off x="10044306" y="2964515"/>
            <a:ext cx="74702" cy="161727"/>
          </a:xfrm>
          <a:custGeom>
            <a:avLst/>
            <a:gdLst/>
            <a:ahLst/>
            <a:cxnLst/>
            <a:rect l="l" t="t" r="r" b="b"/>
            <a:pathLst>
              <a:path w="123190" h="266700">
                <a:moveTo>
                  <a:pt x="122682" y="0"/>
                </a:moveTo>
                <a:lnTo>
                  <a:pt x="0" y="0"/>
                </a:lnTo>
                <a:lnTo>
                  <a:pt x="0" y="36830"/>
                </a:lnTo>
                <a:lnTo>
                  <a:pt x="0" y="229870"/>
                </a:lnTo>
                <a:lnTo>
                  <a:pt x="0" y="266700"/>
                </a:lnTo>
                <a:lnTo>
                  <a:pt x="122682" y="266700"/>
                </a:lnTo>
                <a:lnTo>
                  <a:pt x="122682" y="229870"/>
                </a:lnTo>
                <a:lnTo>
                  <a:pt x="36525" y="229870"/>
                </a:lnTo>
                <a:lnTo>
                  <a:pt x="36525" y="36830"/>
                </a:lnTo>
                <a:lnTo>
                  <a:pt x="86156" y="36830"/>
                </a:lnTo>
                <a:lnTo>
                  <a:pt x="86156" y="229590"/>
                </a:lnTo>
                <a:lnTo>
                  <a:pt x="122682" y="229590"/>
                </a:lnTo>
                <a:lnTo>
                  <a:pt x="122682" y="36830"/>
                </a:lnTo>
                <a:lnTo>
                  <a:pt x="122682" y="36512"/>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0" name="object 20"/>
          <p:cNvSpPr/>
          <p:nvPr/>
        </p:nvSpPr>
        <p:spPr>
          <a:xfrm>
            <a:off x="10150083" y="2881342"/>
            <a:ext cx="74702" cy="244901"/>
          </a:xfrm>
          <a:custGeom>
            <a:avLst/>
            <a:gdLst/>
            <a:ahLst/>
            <a:cxnLst/>
            <a:rect l="l" t="t" r="r" b="b"/>
            <a:pathLst>
              <a:path w="123190" h="403860">
                <a:moveTo>
                  <a:pt x="122682" y="0"/>
                </a:moveTo>
                <a:lnTo>
                  <a:pt x="0" y="0"/>
                </a:lnTo>
                <a:lnTo>
                  <a:pt x="0" y="36830"/>
                </a:lnTo>
                <a:lnTo>
                  <a:pt x="0" y="367030"/>
                </a:lnTo>
                <a:lnTo>
                  <a:pt x="0" y="403860"/>
                </a:lnTo>
                <a:lnTo>
                  <a:pt x="122682" y="403860"/>
                </a:lnTo>
                <a:lnTo>
                  <a:pt x="122682" y="367030"/>
                </a:lnTo>
                <a:lnTo>
                  <a:pt x="36525" y="367030"/>
                </a:lnTo>
                <a:lnTo>
                  <a:pt x="36525" y="36830"/>
                </a:lnTo>
                <a:lnTo>
                  <a:pt x="86156" y="36830"/>
                </a:lnTo>
                <a:lnTo>
                  <a:pt x="86156" y="366750"/>
                </a:lnTo>
                <a:lnTo>
                  <a:pt x="122682" y="366750"/>
                </a:lnTo>
                <a:lnTo>
                  <a:pt x="122682" y="36830"/>
                </a:lnTo>
                <a:lnTo>
                  <a:pt x="122682" y="36207"/>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6" name="object 26"/>
          <p:cNvSpPr txBox="1"/>
          <p:nvPr/>
        </p:nvSpPr>
        <p:spPr>
          <a:xfrm>
            <a:off x="602542" y="5896710"/>
            <a:ext cx="2196408" cy="381344"/>
          </a:xfrm>
          <a:prstGeom prst="rect">
            <a:avLst/>
          </a:prstGeom>
        </p:spPr>
        <p:txBody>
          <a:bodyPr vert="horz" wrap="square" lIns="0" tIns="8086" rIns="0" bIns="0" rtlCol="0">
            <a:spAutoFit/>
          </a:bodyPr>
          <a:lstStyle/>
          <a:p>
            <a:pPr marL="7701" defTabSz="554492">
              <a:spcBef>
                <a:spcPts val="64"/>
              </a:spcBef>
            </a:pPr>
            <a:r>
              <a:rPr sz="879" spc="9">
                <a:solidFill>
                  <a:srgbClr val="151527"/>
                </a:solidFill>
                <a:latin typeface="SlalomSans-Light"/>
                <a:cs typeface="SlalomSans-Light"/>
              </a:rPr>
              <a:t>INDUSTRY:</a:t>
            </a:r>
            <a:r>
              <a:rPr sz="879" spc="15">
                <a:solidFill>
                  <a:srgbClr val="151527"/>
                </a:solidFill>
                <a:latin typeface="SlalomSans-Light"/>
                <a:cs typeface="SlalomSans-Light"/>
              </a:rPr>
              <a:t> </a:t>
            </a:r>
            <a:r>
              <a:rPr sz="879" spc="3">
                <a:solidFill>
                  <a:srgbClr val="151527"/>
                </a:solidFill>
                <a:latin typeface="SlalomSans-Light"/>
                <a:cs typeface="SlalomSans-Light"/>
              </a:rPr>
              <a:t>UPDATE</a:t>
            </a:r>
            <a:r>
              <a:rPr sz="879" spc="18">
                <a:solidFill>
                  <a:srgbClr val="151527"/>
                </a:solidFill>
                <a:latin typeface="SlalomSans-Light"/>
                <a:cs typeface="SlalomSans-Light"/>
              </a:rPr>
              <a:t> </a:t>
            </a:r>
            <a:r>
              <a:rPr sz="879" spc="15">
                <a:solidFill>
                  <a:srgbClr val="151527"/>
                </a:solidFill>
                <a:latin typeface="SlalomSans-Light"/>
                <a:cs typeface="SlalomSans-Light"/>
              </a:rPr>
              <a:t>FOR</a:t>
            </a:r>
            <a:r>
              <a:rPr sz="879" spc="18">
                <a:solidFill>
                  <a:srgbClr val="151527"/>
                </a:solidFill>
                <a:latin typeface="SlalomSans-Light"/>
                <a:cs typeface="SlalomSans-Light"/>
              </a:rPr>
              <a:t> </a:t>
            </a:r>
            <a:r>
              <a:rPr sz="879" spc="9">
                <a:solidFill>
                  <a:srgbClr val="151527"/>
                </a:solidFill>
                <a:latin typeface="SlalomSans-Light"/>
                <a:cs typeface="SlalomSans-Light"/>
              </a:rPr>
              <a:t>INDUSTRY</a:t>
            </a:r>
            <a:endParaRPr sz="879">
              <a:solidFill>
                <a:srgbClr val="1E1E1E"/>
              </a:solidFill>
              <a:latin typeface="SlalomSans-Light"/>
              <a:cs typeface="SlalomSans-Light"/>
            </a:endParaRPr>
          </a:p>
          <a:p>
            <a:pPr marL="7701" defTabSz="554492">
              <a:spcBef>
                <a:spcPts val="794"/>
              </a:spcBef>
            </a:pPr>
            <a:r>
              <a:rPr sz="879" spc="6">
                <a:solidFill>
                  <a:srgbClr val="151527"/>
                </a:solidFill>
                <a:latin typeface="SlalomSans-Light"/>
                <a:cs typeface="SlalomSans-Light"/>
              </a:rPr>
              <a:t>CONTACT:</a:t>
            </a:r>
            <a:r>
              <a:rPr sz="879" spc="15">
                <a:solidFill>
                  <a:srgbClr val="151527"/>
                </a:solidFill>
                <a:latin typeface="SlalomSans-Light"/>
                <a:cs typeface="SlalomSans-Light"/>
              </a:rPr>
              <a:t> </a:t>
            </a:r>
            <a:r>
              <a:rPr sz="879" spc="3">
                <a:solidFill>
                  <a:srgbClr val="151527"/>
                </a:solidFill>
                <a:latin typeface="SlalomSans-Light"/>
                <a:cs typeface="SlalomSans-Light"/>
              </a:rPr>
              <a:t>UPDATE</a:t>
            </a:r>
            <a:r>
              <a:rPr sz="879" spc="18">
                <a:solidFill>
                  <a:srgbClr val="151527"/>
                </a:solidFill>
                <a:latin typeface="SlalomSans-Light"/>
                <a:cs typeface="SlalomSans-Light"/>
              </a:rPr>
              <a:t> </a:t>
            </a:r>
            <a:r>
              <a:rPr sz="879" spc="15">
                <a:solidFill>
                  <a:srgbClr val="151527"/>
                </a:solidFill>
                <a:latin typeface="SlalomSans-Light"/>
                <a:cs typeface="SlalomSans-Light"/>
              </a:rPr>
              <a:t>FOR </a:t>
            </a:r>
            <a:r>
              <a:rPr sz="879" spc="3">
                <a:solidFill>
                  <a:srgbClr val="151527"/>
                </a:solidFill>
                <a:latin typeface="SlalomSans-Light"/>
                <a:cs typeface="SlalomSans-Light"/>
              </a:rPr>
              <a:t>CONTACT</a:t>
            </a:r>
            <a:r>
              <a:rPr sz="879" spc="18">
                <a:solidFill>
                  <a:srgbClr val="151527"/>
                </a:solidFill>
                <a:latin typeface="SlalomSans-Light"/>
                <a:cs typeface="SlalomSans-Light"/>
              </a:rPr>
              <a:t> NAME</a:t>
            </a:r>
            <a:endParaRPr sz="879">
              <a:solidFill>
                <a:srgbClr val="1E1E1E"/>
              </a:solidFill>
              <a:latin typeface="SlalomSans-Light"/>
              <a:cs typeface="SlalomSans-Light"/>
            </a:endParaRPr>
          </a:p>
        </p:txBody>
      </p:sp>
      <p:sp>
        <p:nvSpPr>
          <p:cNvPr id="3" name="Picture Placeholder 2">
            <a:extLst>
              <a:ext uri="{FF2B5EF4-FFF2-40B4-BE49-F238E27FC236}">
                <a16:creationId xmlns:a16="http://schemas.microsoft.com/office/drawing/2014/main" id="{E354C5C1-86E5-8945-9107-A5C60193012B}"/>
              </a:ext>
            </a:extLst>
          </p:cNvPr>
          <p:cNvSpPr>
            <a:spLocks noGrp="1"/>
          </p:cNvSpPr>
          <p:nvPr>
            <p:ph type="pic" sz="quarter" idx="10"/>
          </p:nvPr>
        </p:nvSpPr>
        <p:spPr/>
      </p:sp>
      <p:sp>
        <p:nvSpPr>
          <p:cNvPr id="33" name="object 15">
            <a:extLst>
              <a:ext uri="{FF2B5EF4-FFF2-40B4-BE49-F238E27FC236}">
                <a16:creationId xmlns:a16="http://schemas.microsoft.com/office/drawing/2014/main" id="{AD90AB7F-17C4-644A-A948-48EF8F40320B}"/>
              </a:ext>
            </a:extLst>
          </p:cNvPr>
          <p:cNvSpPr txBox="1">
            <a:spLocks noGrp="1"/>
          </p:cNvSpPr>
          <p:nvPr>
            <p:ph type="title" idx="4294967295"/>
          </p:nvPr>
        </p:nvSpPr>
        <p:spPr>
          <a:xfrm>
            <a:off x="0" y="1122363"/>
            <a:ext cx="3563938" cy="854075"/>
          </a:xfrm>
          <a:prstGeom prst="rect">
            <a:avLst/>
          </a:prstGeom>
        </p:spPr>
        <p:txBody>
          <a:bodyPr vert="horz" wrap="square" lIns="0" tIns="9242" rIns="0" bIns="0" rtlCol="0">
            <a:spAutoFit/>
          </a:bodyPr>
          <a:lstStyle/>
          <a:p>
            <a:pPr marL="7701">
              <a:spcBef>
                <a:spcPts val="73"/>
              </a:spcBef>
            </a:pPr>
            <a:r>
              <a:rPr sz="5488" spc="-330" dirty="0">
                <a:solidFill>
                  <a:schemeClr val="accent2"/>
                </a:solidFill>
              </a:rPr>
              <a:t>A</a:t>
            </a:r>
            <a:r>
              <a:rPr sz="5488" spc="3" dirty="0">
                <a:solidFill>
                  <a:schemeClr val="accent2"/>
                </a:solidFill>
              </a:rPr>
              <a:t>t</a:t>
            </a:r>
            <a:r>
              <a:rPr sz="5488" spc="-330" dirty="0">
                <a:solidFill>
                  <a:schemeClr val="accent2"/>
                </a:solidFill>
              </a:rPr>
              <a:t> </a:t>
            </a:r>
            <a:r>
              <a:rPr sz="5488" spc="6" dirty="0">
                <a:solidFill>
                  <a:schemeClr val="accent2"/>
                </a:solidFill>
              </a:rPr>
              <a:t>a</a:t>
            </a:r>
            <a:r>
              <a:rPr sz="5488" spc="-330" dirty="0">
                <a:solidFill>
                  <a:schemeClr val="accent2"/>
                </a:solidFill>
              </a:rPr>
              <a:t> </a:t>
            </a:r>
            <a:r>
              <a:rPr sz="5488" spc="-161" dirty="0">
                <a:solidFill>
                  <a:schemeClr val="accent2"/>
                </a:solidFill>
              </a:rPr>
              <a:t>glan</a:t>
            </a:r>
            <a:r>
              <a:rPr sz="5488" spc="-209" dirty="0">
                <a:solidFill>
                  <a:schemeClr val="accent2"/>
                </a:solidFill>
              </a:rPr>
              <a:t>c</a:t>
            </a:r>
            <a:r>
              <a:rPr sz="5488" spc="6" dirty="0">
                <a:solidFill>
                  <a:schemeClr val="accent2"/>
                </a:solidFill>
              </a:rPr>
              <a:t>e</a:t>
            </a:r>
            <a:endParaRPr sz="5488" dirty="0">
              <a:solidFill>
                <a:schemeClr val="accent2"/>
              </a:solidFill>
            </a:endParaRPr>
          </a:p>
        </p:txBody>
      </p:sp>
      <p:sp>
        <p:nvSpPr>
          <p:cNvPr id="37" name="object 4">
            <a:extLst>
              <a:ext uri="{FF2B5EF4-FFF2-40B4-BE49-F238E27FC236}">
                <a16:creationId xmlns:a16="http://schemas.microsoft.com/office/drawing/2014/main" id="{8B3F596D-37EA-B74E-85F6-8F036104146A}"/>
              </a:ext>
            </a:extLst>
          </p:cNvPr>
          <p:cNvSpPr txBox="1"/>
          <p:nvPr/>
        </p:nvSpPr>
        <p:spPr>
          <a:xfrm>
            <a:off x="609305"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ABOUT THE CLIENT</a:t>
            </a:r>
            <a:endParaRPr sz="970" spc="243">
              <a:solidFill>
                <a:srgbClr val="1E1E1E"/>
              </a:solidFill>
              <a:latin typeface="Slalom Sans"/>
              <a:cs typeface="Slalom Sans"/>
            </a:endParaRPr>
          </a:p>
        </p:txBody>
      </p:sp>
      <p:sp>
        <p:nvSpPr>
          <p:cNvPr id="38" name="object 4">
            <a:extLst>
              <a:ext uri="{FF2B5EF4-FFF2-40B4-BE49-F238E27FC236}">
                <a16:creationId xmlns:a16="http://schemas.microsoft.com/office/drawing/2014/main" id="{FECC6DF6-4985-6643-9C04-7C39384D9EBC}"/>
              </a:ext>
            </a:extLst>
          </p:cNvPr>
          <p:cNvSpPr txBox="1"/>
          <p:nvPr/>
        </p:nvSpPr>
        <p:spPr>
          <a:xfrm>
            <a:off x="6176110"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WHAT WE DID</a:t>
            </a:r>
            <a:endParaRPr sz="970" spc="243">
              <a:solidFill>
                <a:srgbClr val="1E1E1E"/>
              </a:solidFill>
              <a:latin typeface="Slalom Sans"/>
              <a:cs typeface="Slalom Sans"/>
            </a:endParaRPr>
          </a:p>
        </p:txBody>
      </p:sp>
      <p:sp>
        <p:nvSpPr>
          <p:cNvPr id="34" name="object 16">
            <a:extLst>
              <a:ext uri="{FF2B5EF4-FFF2-40B4-BE49-F238E27FC236}">
                <a16:creationId xmlns:a16="http://schemas.microsoft.com/office/drawing/2014/main" id="{1A1E37A1-A025-C445-8C15-5BF06CBE7B32}"/>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5" name="object 17">
            <a:extLst>
              <a:ext uri="{FF2B5EF4-FFF2-40B4-BE49-F238E27FC236}">
                <a16:creationId xmlns:a16="http://schemas.microsoft.com/office/drawing/2014/main" id="{1313EB09-32CD-134D-BD15-3B049F18FB30}"/>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39" name="object 18">
            <a:extLst>
              <a:ext uri="{FF2B5EF4-FFF2-40B4-BE49-F238E27FC236}">
                <a16:creationId xmlns:a16="http://schemas.microsoft.com/office/drawing/2014/main" id="{366999F4-5C92-6247-9466-D6C69BD84AAE}"/>
              </a:ext>
            </a:extLst>
          </p:cNvPr>
          <p:cNvGrpSpPr/>
          <p:nvPr/>
        </p:nvGrpSpPr>
        <p:grpSpPr>
          <a:xfrm>
            <a:off x="2000537" y="522086"/>
            <a:ext cx="1388158" cy="329615"/>
            <a:chOff x="3298328" y="860958"/>
            <a:chExt cx="2289175" cy="543560"/>
          </a:xfrm>
        </p:grpSpPr>
        <p:sp>
          <p:nvSpPr>
            <p:cNvPr id="40" name="object 19">
              <a:extLst>
                <a:ext uri="{FF2B5EF4-FFF2-40B4-BE49-F238E27FC236}">
                  <a16:creationId xmlns:a16="http://schemas.microsoft.com/office/drawing/2014/main" id="{485AF105-C311-6F47-8477-1B007D5B10B3}"/>
                </a:ext>
              </a:extLst>
            </p:cNvPr>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41" name="object 20">
              <a:extLst>
                <a:ext uri="{FF2B5EF4-FFF2-40B4-BE49-F238E27FC236}">
                  <a16:creationId xmlns:a16="http://schemas.microsoft.com/office/drawing/2014/main" id="{6B3AFFA9-417F-C341-AF14-06F1D2F9D637}"/>
                </a:ext>
              </a:extLst>
            </p:cNvPr>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21" name="object 21"/>
          <p:cNvGrpSpPr/>
          <p:nvPr/>
        </p:nvGrpSpPr>
        <p:grpSpPr>
          <a:xfrm>
            <a:off x="428" y="0"/>
            <a:ext cx="1352732" cy="1352732"/>
            <a:chOff x="0" y="0"/>
            <a:chExt cx="2230755" cy="2230755"/>
          </a:xfrm>
        </p:grpSpPr>
        <p:sp>
          <p:nvSpPr>
            <p:cNvPr id="22" name="object 22"/>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3" name="object 23"/>
            <p:cNvPicPr/>
            <p:nvPr/>
          </p:nvPicPr>
          <p:blipFill>
            <a:blip r:embed="rId3" cstate="print"/>
            <a:stretch>
              <a:fillRect/>
            </a:stretch>
          </p:blipFill>
          <p:spPr>
            <a:xfrm>
              <a:off x="125993" y="91131"/>
              <a:ext cx="1482972" cy="1493181"/>
            </a:xfrm>
            <a:prstGeom prst="rect">
              <a:avLst/>
            </a:prstGeom>
          </p:spPr>
        </p:pic>
      </p:grpSp>
      <p:sp>
        <p:nvSpPr>
          <p:cNvPr id="42" name="Rectangle 41">
            <a:extLst>
              <a:ext uri="{FF2B5EF4-FFF2-40B4-BE49-F238E27FC236}">
                <a16:creationId xmlns:a16="http://schemas.microsoft.com/office/drawing/2014/main" id="{66F3C19D-2071-1D40-986A-C184D40C98AD}"/>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43" name="Rectangle 42">
            <a:extLst>
              <a:ext uri="{FF2B5EF4-FFF2-40B4-BE49-F238E27FC236}">
                <a16:creationId xmlns:a16="http://schemas.microsoft.com/office/drawing/2014/main" id="{0141E0CF-8254-C741-B299-E96B07B3B41E}"/>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44" name="object 11">
            <a:extLst>
              <a:ext uri="{FF2B5EF4-FFF2-40B4-BE49-F238E27FC236}">
                <a16:creationId xmlns:a16="http://schemas.microsoft.com/office/drawing/2014/main" id="{CD1F1AE8-2C1C-5245-A48F-C21C6799CEBA}"/>
              </a:ext>
            </a:extLst>
          </p:cNvPr>
          <p:cNvSpPr txBox="1"/>
          <p:nvPr/>
        </p:nvSpPr>
        <p:spPr>
          <a:xfrm>
            <a:off x="6199933" y="5023711"/>
            <a:ext cx="1641910" cy="1264719"/>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sz="1092" spc="21" dirty="0">
                <a:solidFill>
                  <a:srgbClr val="151527"/>
                </a:solidFill>
                <a:latin typeface="SlalomSans-Light"/>
                <a:cs typeface="SlalomSans-Light"/>
              </a:rPr>
              <a:t>Cloud </a:t>
            </a:r>
            <a:r>
              <a:rPr sz="1092" spc="18" dirty="0">
                <a:solidFill>
                  <a:srgbClr val="151527"/>
                </a:solidFill>
                <a:latin typeface="SlalomSans-Light"/>
                <a:cs typeface="SlalomSans-Light"/>
              </a:rPr>
              <a:t>platform </a:t>
            </a:r>
            <a:r>
              <a:rPr sz="1092" spc="-240" dirty="0">
                <a:solidFill>
                  <a:srgbClr val="151527"/>
                </a:solidFill>
                <a:latin typeface="SlalomSans-Light"/>
                <a:cs typeface="SlalomSans-Light"/>
              </a:rPr>
              <a:t> </a:t>
            </a:r>
            <a:r>
              <a:rPr sz="1092" spc="15" dirty="0">
                <a:solidFill>
                  <a:srgbClr val="151527"/>
                </a:solidFill>
                <a:latin typeface="SlalomSans-Light"/>
                <a:cs typeface="SlalomSans-Light"/>
              </a:rPr>
              <a:t>architecture</a:t>
            </a:r>
            <a:endParaRPr sz="1092" dirty="0">
              <a:solidFill>
                <a:srgbClr val="1E1E1E"/>
              </a:solidFill>
              <a:latin typeface="SlalomSans-Light"/>
              <a:cs typeface="SlalomSans-Light"/>
            </a:endParaRPr>
          </a:p>
          <a:p>
            <a:pPr marL="7701" marR="3081" defTabSz="554492">
              <a:lnSpc>
                <a:spcPct val="130000"/>
              </a:lnSpc>
              <a:spcAft>
                <a:spcPts val="546"/>
              </a:spcAft>
            </a:pPr>
            <a:r>
              <a:rPr sz="1092" spc="18" dirty="0">
                <a:solidFill>
                  <a:srgbClr val="151527"/>
                </a:solidFill>
                <a:latin typeface="SlalomSans-Light"/>
                <a:cs typeface="SlalomSans-Light"/>
              </a:rPr>
              <a:t>Machine </a:t>
            </a:r>
            <a:r>
              <a:rPr sz="1092" spc="24" dirty="0">
                <a:solidFill>
                  <a:srgbClr val="151527"/>
                </a:solidFill>
                <a:latin typeface="SlalomSans-Light"/>
                <a:cs typeface="SlalomSans-Light"/>
              </a:rPr>
              <a:t>learning</a:t>
            </a:r>
          </a:p>
          <a:p>
            <a:pPr marL="7701" marR="3081" defTabSz="554492">
              <a:lnSpc>
                <a:spcPct val="130000"/>
              </a:lnSpc>
              <a:spcAft>
                <a:spcPts val="546"/>
              </a:spcAft>
            </a:pPr>
            <a:r>
              <a:rPr lang="en-US" sz="1092" spc="21" dirty="0">
                <a:solidFill>
                  <a:srgbClr val="151527"/>
                </a:solidFill>
                <a:latin typeface="SlalomSans-Light"/>
                <a:cs typeface="SlalomSans-Light"/>
              </a:rPr>
              <a:t>Agile coaching</a:t>
            </a:r>
            <a:endParaRPr lang="en-US" sz="1092" dirty="0">
              <a:solidFill>
                <a:srgbClr val="1E1E1E"/>
              </a:solidFill>
              <a:latin typeface="SlalomSans-Light"/>
              <a:cs typeface="SlalomSans-Light"/>
            </a:endParaRPr>
          </a:p>
          <a:p>
            <a:pPr marL="7701" marR="3081" defTabSz="554492">
              <a:lnSpc>
                <a:spcPct val="130000"/>
              </a:lnSpc>
              <a:spcAft>
                <a:spcPts val="546"/>
              </a:spcAft>
            </a:pPr>
            <a:endParaRPr lang="en-US" sz="1092" dirty="0">
              <a:solidFill>
                <a:srgbClr val="1E1E1E"/>
              </a:solidFill>
              <a:latin typeface="SlalomSans-Light"/>
              <a:cs typeface="SlalomSans-Light"/>
            </a:endParaRPr>
          </a:p>
        </p:txBody>
      </p:sp>
      <p:sp>
        <p:nvSpPr>
          <p:cNvPr id="45" name="object 11">
            <a:extLst>
              <a:ext uri="{FF2B5EF4-FFF2-40B4-BE49-F238E27FC236}">
                <a16:creationId xmlns:a16="http://schemas.microsoft.com/office/drawing/2014/main" id="{617EF23A-1B31-A74D-80CB-792F51672C72}"/>
              </a:ext>
            </a:extLst>
          </p:cNvPr>
          <p:cNvSpPr txBox="1"/>
          <p:nvPr/>
        </p:nvSpPr>
        <p:spPr>
          <a:xfrm>
            <a:off x="8074432" y="5023711"/>
            <a:ext cx="1641910" cy="789333"/>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p:txBody>
      </p:sp>
      <p:sp>
        <p:nvSpPr>
          <p:cNvPr id="48" name="Slide Number Placeholder 3">
            <a:extLst>
              <a:ext uri="{FF2B5EF4-FFF2-40B4-BE49-F238E27FC236}">
                <a16:creationId xmlns:a16="http://schemas.microsoft.com/office/drawing/2014/main" id="{446472F9-E4F9-354E-B290-6979012705D1}"/>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49" name="Footer Placeholder 1">
            <a:extLst>
              <a:ext uri="{FF2B5EF4-FFF2-40B4-BE49-F238E27FC236}">
                <a16:creationId xmlns:a16="http://schemas.microsoft.com/office/drawing/2014/main" id="{9E76557E-6235-D942-B77A-A82BB4589908}"/>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62205" y="3957683"/>
            <a:ext cx="4028546" cy="176613"/>
          </a:xfrm>
          <a:prstGeom prst="rect">
            <a:avLst/>
          </a:prstGeom>
        </p:spPr>
        <p:txBody>
          <a:bodyPr vert="horz" wrap="square" lIns="0" tIns="8471" rIns="0" bIns="0" rtlCol="0">
            <a:spAutoFit/>
          </a:bodyPr>
          <a:lstStyle/>
          <a:p>
            <a:pPr marL="7701" defTabSz="554492">
              <a:spcBef>
                <a:spcPts val="67"/>
              </a:spcBef>
            </a:pPr>
            <a:r>
              <a:rPr sz="1092" spc="21">
                <a:solidFill>
                  <a:srgbClr val="151527"/>
                </a:solidFill>
                <a:latin typeface="SlalomSans-Light"/>
                <a:cs typeface="SlalomSans-Light"/>
              </a:rPr>
              <a:t>Liaspis</a:t>
            </a:r>
            <a:r>
              <a:rPr sz="1092" spc="45">
                <a:solidFill>
                  <a:srgbClr val="151527"/>
                </a:solidFill>
                <a:latin typeface="SlalomSans-Light"/>
                <a:cs typeface="SlalomSans-Light"/>
              </a:rPr>
              <a:t> </a:t>
            </a:r>
            <a:r>
              <a:rPr sz="1092" spc="21">
                <a:solidFill>
                  <a:srgbClr val="151527"/>
                </a:solidFill>
                <a:latin typeface="SlalomSans-Light"/>
                <a:cs typeface="SlalomSans-Light"/>
              </a:rPr>
              <a:t>modignihit</a:t>
            </a:r>
            <a:r>
              <a:rPr sz="1092" spc="49">
                <a:solidFill>
                  <a:srgbClr val="151527"/>
                </a:solidFill>
                <a:latin typeface="SlalomSans-Light"/>
                <a:cs typeface="SlalomSans-Light"/>
              </a:rPr>
              <a:t> </a:t>
            </a:r>
            <a:r>
              <a:rPr sz="1092" spc="12">
                <a:solidFill>
                  <a:srgbClr val="151527"/>
                </a:solidFill>
                <a:latin typeface="SlalomSans-Light"/>
                <a:cs typeface="SlalomSans-Light"/>
              </a:rPr>
              <a:t>ut</a:t>
            </a:r>
            <a:r>
              <a:rPr sz="1092" spc="49">
                <a:solidFill>
                  <a:srgbClr val="151527"/>
                </a:solidFill>
                <a:latin typeface="SlalomSans-Light"/>
                <a:cs typeface="SlalomSans-Light"/>
              </a:rPr>
              <a:t> </a:t>
            </a:r>
            <a:r>
              <a:rPr sz="1092" spc="15">
                <a:solidFill>
                  <a:srgbClr val="151527"/>
                </a:solidFill>
                <a:latin typeface="SlalomSans-Light"/>
                <a:cs typeface="SlalomSans-Light"/>
              </a:rPr>
              <a:t>derferi</a:t>
            </a:r>
            <a:r>
              <a:rPr sz="1092" spc="49">
                <a:solidFill>
                  <a:srgbClr val="151527"/>
                </a:solidFill>
                <a:latin typeface="SlalomSans-Light"/>
                <a:cs typeface="SlalomSans-Light"/>
              </a:rPr>
              <a:t> </a:t>
            </a:r>
            <a:r>
              <a:rPr sz="1092" spc="21">
                <a:solidFill>
                  <a:srgbClr val="151527"/>
                </a:solidFill>
                <a:latin typeface="SlalomSans-Light"/>
                <a:cs typeface="SlalomSans-Light"/>
              </a:rPr>
              <a:t>berumque</a:t>
            </a:r>
            <a:r>
              <a:rPr sz="1092" spc="49">
                <a:solidFill>
                  <a:srgbClr val="151527"/>
                </a:solidFill>
                <a:latin typeface="SlalomSans-Light"/>
                <a:cs typeface="SlalomSans-Light"/>
              </a:rPr>
              <a:t> </a:t>
            </a:r>
            <a:r>
              <a:rPr sz="1092" spc="21">
                <a:solidFill>
                  <a:srgbClr val="151527"/>
                </a:solidFill>
                <a:latin typeface="SlalomSans-Light"/>
                <a:cs typeface="SlalomSans-Light"/>
              </a:rPr>
              <a:t>nulpa</a:t>
            </a:r>
            <a:r>
              <a:rPr sz="1092" spc="49">
                <a:solidFill>
                  <a:srgbClr val="151527"/>
                </a:solidFill>
                <a:latin typeface="SlalomSans-Light"/>
                <a:cs typeface="SlalomSans-Light"/>
              </a:rPr>
              <a:t> </a:t>
            </a:r>
            <a:r>
              <a:rPr sz="1092" spc="18">
                <a:solidFill>
                  <a:srgbClr val="151527"/>
                </a:solidFill>
                <a:latin typeface="SlalomSans-Light"/>
                <a:cs typeface="SlalomSans-Light"/>
              </a:rPr>
              <a:t>voluptatis</a:t>
            </a:r>
            <a:r>
              <a:rPr sz="1092" spc="49">
                <a:solidFill>
                  <a:srgbClr val="151527"/>
                </a:solidFill>
                <a:latin typeface="SlalomSans-Light"/>
                <a:cs typeface="SlalomSans-Light"/>
              </a:rPr>
              <a:t> </a:t>
            </a:r>
            <a:r>
              <a:rPr sz="1092" spc="12">
                <a:solidFill>
                  <a:srgbClr val="151527"/>
                </a:solidFill>
                <a:latin typeface="SlalomSans-Light"/>
                <a:cs typeface="SlalomSans-Light"/>
              </a:rPr>
              <a:t>site</a:t>
            </a:r>
            <a:endParaRPr sz="1092">
              <a:solidFill>
                <a:srgbClr val="1E1E1E"/>
              </a:solidFill>
              <a:latin typeface="SlalomSans-Light"/>
              <a:cs typeface="SlalomSans-Light"/>
            </a:endParaRPr>
          </a:p>
        </p:txBody>
      </p:sp>
      <p:sp>
        <p:nvSpPr>
          <p:cNvPr id="7" name="object 7"/>
          <p:cNvSpPr txBox="1"/>
          <p:nvPr/>
        </p:nvSpPr>
        <p:spPr>
          <a:xfrm>
            <a:off x="6762206" y="4395751"/>
            <a:ext cx="4209911" cy="405189"/>
          </a:xfrm>
          <a:prstGeom prst="rect">
            <a:avLst/>
          </a:prstGeom>
        </p:spPr>
        <p:txBody>
          <a:bodyPr vert="horz" wrap="square" lIns="0" tIns="7316" rIns="0" bIns="0" rtlCol="0">
            <a:spAutoFit/>
          </a:bodyPr>
          <a:lstStyle/>
          <a:p>
            <a:pPr marL="7701" marR="3081" defTabSz="554492">
              <a:lnSpc>
                <a:spcPct val="126000"/>
              </a:lnSpc>
              <a:spcBef>
                <a:spcPts val="58"/>
              </a:spcBef>
            </a:pPr>
            <a:r>
              <a:rPr sz="1092" spc="15">
                <a:solidFill>
                  <a:srgbClr val="151527"/>
                </a:solidFill>
                <a:latin typeface="SlalomSans-Light"/>
                <a:cs typeface="SlalomSans-Light"/>
              </a:rPr>
              <a:t>Ibus</a:t>
            </a:r>
            <a:r>
              <a:rPr sz="1092" spc="49">
                <a:solidFill>
                  <a:srgbClr val="151527"/>
                </a:solidFill>
                <a:latin typeface="SlalomSans-Light"/>
                <a:cs typeface="SlalomSans-Light"/>
              </a:rPr>
              <a:t> </a:t>
            </a:r>
            <a:r>
              <a:rPr sz="1092" spc="18">
                <a:solidFill>
                  <a:srgbClr val="151527"/>
                </a:solidFill>
                <a:latin typeface="SlalomSans-Light"/>
                <a:cs typeface="SlalomSans-Light"/>
              </a:rPr>
              <a:t>dunt</a:t>
            </a:r>
            <a:r>
              <a:rPr sz="1092" spc="49">
                <a:solidFill>
                  <a:srgbClr val="151527"/>
                </a:solidFill>
                <a:latin typeface="SlalomSans-Light"/>
                <a:cs typeface="SlalomSans-Light"/>
              </a:rPr>
              <a:t> </a:t>
            </a:r>
            <a:r>
              <a:rPr sz="1092" spc="18">
                <a:solidFill>
                  <a:srgbClr val="151527"/>
                </a:solidFill>
                <a:latin typeface="SlalomSans-Light"/>
                <a:cs typeface="SlalomSans-Light"/>
              </a:rPr>
              <a:t>occumet</a:t>
            </a:r>
            <a:r>
              <a:rPr sz="1092" spc="49">
                <a:solidFill>
                  <a:srgbClr val="151527"/>
                </a:solidFill>
                <a:latin typeface="SlalomSans-Light"/>
                <a:cs typeface="SlalomSans-Light"/>
              </a:rPr>
              <a:t> </a:t>
            </a:r>
            <a:r>
              <a:rPr sz="1092" spc="18">
                <a:solidFill>
                  <a:srgbClr val="151527"/>
                </a:solidFill>
                <a:latin typeface="SlalomSans-Light"/>
                <a:cs typeface="SlalomSans-Light"/>
              </a:rPr>
              <a:t>aut</a:t>
            </a:r>
            <a:r>
              <a:rPr sz="1092" spc="49">
                <a:solidFill>
                  <a:srgbClr val="151527"/>
                </a:solidFill>
                <a:latin typeface="SlalomSans-Light"/>
                <a:cs typeface="SlalomSans-Light"/>
              </a:rPr>
              <a:t> </a:t>
            </a:r>
            <a:r>
              <a:rPr sz="1092" spc="15">
                <a:solidFill>
                  <a:srgbClr val="151527"/>
                </a:solidFill>
                <a:latin typeface="SlalomSans-Light"/>
                <a:cs typeface="SlalomSans-Light"/>
              </a:rPr>
              <a:t>volessus</a:t>
            </a:r>
            <a:r>
              <a:rPr sz="1092" spc="49">
                <a:solidFill>
                  <a:srgbClr val="151527"/>
                </a:solidFill>
                <a:latin typeface="SlalomSans-Light"/>
                <a:cs typeface="SlalomSans-Light"/>
              </a:rPr>
              <a:t> </a:t>
            </a:r>
            <a:r>
              <a:rPr sz="1092" spc="12">
                <a:solidFill>
                  <a:srgbClr val="151527"/>
                </a:solidFill>
                <a:latin typeface="SlalomSans-Light"/>
                <a:cs typeface="SlalomSans-Light"/>
              </a:rPr>
              <a:t>as</a:t>
            </a:r>
            <a:r>
              <a:rPr sz="1092" spc="49">
                <a:solidFill>
                  <a:srgbClr val="151527"/>
                </a:solidFill>
                <a:latin typeface="SlalomSans-Light"/>
                <a:cs typeface="SlalomSans-Light"/>
              </a:rPr>
              <a:t> </a:t>
            </a:r>
            <a:r>
              <a:rPr sz="1092" spc="12">
                <a:solidFill>
                  <a:srgbClr val="151527"/>
                </a:solidFill>
                <a:latin typeface="SlalomSans-Light"/>
                <a:cs typeface="SlalomSans-Light"/>
              </a:rPr>
              <a:t>in</a:t>
            </a:r>
            <a:r>
              <a:rPr sz="1092" spc="49">
                <a:solidFill>
                  <a:srgbClr val="151527"/>
                </a:solidFill>
                <a:latin typeface="SlalomSans-Light"/>
                <a:cs typeface="SlalomSans-Light"/>
              </a:rPr>
              <a:t> </a:t>
            </a:r>
            <a:r>
              <a:rPr sz="1092" spc="18">
                <a:solidFill>
                  <a:srgbClr val="151527"/>
                </a:solidFill>
                <a:latin typeface="SlalomSans-Light"/>
                <a:cs typeface="SlalomSans-Light"/>
              </a:rPr>
              <a:t>non</a:t>
            </a:r>
            <a:r>
              <a:rPr sz="1092" spc="49">
                <a:solidFill>
                  <a:srgbClr val="151527"/>
                </a:solidFill>
                <a:latin typeface="SlalomSans-Light"/>
                <a:cs typeface="SlalomSans-Light"/>
              </a:rPr>
              <a:t> </a:t>
            </a:r>
            <a:r>
              <a:rPr sz="1092" spc="18">
                <a:solidFill>
                  <a:srgbClr val="151527"/>
                </a:solidFill>
                <a:latin typeface="SlalomSans-Light"/>
                <a:cs typeface="SlalomSans-Light"/>
              </a:rPr>
              <a:t>eum</a:t>
            </a:r>
            <a:r>
              <a:rPr sz="1092" spc="49">
                <a:solidFill>
                  <a:srgbClr val="151527"/>
                </a:solidFill>
                <a:latin typeface="SlalomSans-Light"/>
                <a:cs typeface="SlalomSans-Light"/>
              </a:rPr>
              <a:t> </a:t>
            </a:r>
            <a:r>
              <a:rPr sz="1092" spc="18">
                <a:solidFill>
                  <a:srgbClr val="151527"/>
                </a:solidFill>
                <a:latin typeface="SlalomSans-Light"/>
                <a:cs typeface="SlalomSans-Light"/>
              </a:rPr>
              <a:t>nobit</a:t>
            </a:r>
            <a:r>
              <a:rPr sz="1092" spc="49">
                <a:solidFill>
                  <a:srgbClr val="151527"/>
                </a:solidFill>
                <a:latin typeface="SlalomSans-Light"/>
                <a:cs typeface="SlalomSans-Light"/>
              </a:rPr>
              <a:t> </a:t>
            </a:r>
            <a:r>
              <a:rPr sz="1092" spc="21">
                <a:solidFill>
                  <a:srgbClr val="151527"/>
                </a:solidFill>
                <a:latin typeface="SlalomSans-Light"/>
                <a:cs typeface="SlalomSans-Light"/>
              </a:rPr>
              <a:t>earum</a:t>
            </a:r>
            <a:r>
              <a:rPr sz="1092" spc="49">
                <a:solidFill>
                  <a:srgbClr val="151527"/>
                </a:solidFill>
                <a:latin typeface="SlalomSans-Light"/>
                <a:cs typeface="SlalomSans-Light"/>
              </a:rPr>
              <a:t> </a:t>
            </a:r>
            <a:r>
              <a:rPr sz="1092" spc="24">
                <a:solidFill>
                  <a:srgbClr val="151527"/>
                </a:solidFill>
                <a:latin typeface="SlalomSans-Light"/>
                <a:cs typeface="SlalomSans-Light"/>
              </a:rPr>
              <a:t>qui </a:t>
            </a:r>
            <a:r>
              <a:rPr sz="1092" spc="-236">
                <a:solidFill>
                  <a:srgbClr val="151527"/>
                </a:solidFill>
                <a:latin typeface="SlalomSans-Light"/>
                <a:cs typeface="SlalomSans-Light"/>
              </a:rPr>
              <a:t> </a:t>
            </a:r>
            <a:r>
              <a:rPr sz="1092" spc="18">
                <a:solidFill>
                  <a:srgbClr val="151527"/>
                </a:solidFill>
                <a:latin typeface="SlalomSans-Light"/>
                <a:cs typeface="SlalomSans-Light"/>
              </a:rPr>
              <a:t>comnisinctas</a:t>
            </a:r>
            <a:r>
              <a:rPr sz="1092" spc="45">
                <a:solidFill>
                  <a:srgbClr val="151527"/>
                </a:solidFill>
                <a:latin typeface="SlalomSans-Light"/>
                <a:cs typeface="SlalomSans-Light"/>
              </a:rPr>
              <a:t> </a:t>
            </a:r>
            <a:r>
              <a:rPr sz="1092" spc="21">
                <a:solidFill>
                  <a:srgbClr val="151527"/>
                </a:solidFill>
                <a:latin typeface="SlalomSans-Light"/>
                <a:cs typeface="SlalomSans-Light"/>
              </a:rPr>
              <a:t>ullandit,</a:t>
            </a:r>
            <a:r>
              <a:rPr sz="1092" spc="45">
                <a:solidFill>
                  <a:srgbClr val="151527"/>
                </a:solidFill>
                <a:latin typeface="SlalomSans-Light"/>
                <a:cs typeface="SlalomSans-Light"/>
              </a:rPr>
              <a:t> </a:t>
            </a:r>
            <a:r>
              <a:rPr sz="1092" spc="21">
                <a:solidFill>
                  <a:srgbClr val="151527"/>
                </a:solidFill>
                <a:latin typeface="SlalomSans-Light"/>
                <a:cs typeface="SlalomSans-Light"/>
              </a:rPr>
              <a:t>cusaerios</a:t>
            </a:r>
            <a:r>
              <a:rPr sz="1092" spc="49">
                <a:solidFill>
                  <a:srgbClr val="151527"/>
                </a:solidFill>
                <a:latin typeface="SlalomSans-Light"/>
                <a:cs typeface="SlalomSans-Light"/>
              </a:rPr>
              <a:t> </a:t>
            </a:r>
            <a:r>
              <a:rPr sz="1092" spc="12">
                <a:solidFill>
                  <a:srgbClr val="151527"/>
                </a:solidFill>
                <a:latin typeface="SlalomSans-Light"/>
                <a:cs typeface="SlalomSans-Light"/>
              </a:rPr>
              <a:t>as</a:t>
            </a:r>
            <a:r>
              <a:rPr sz="1092" spc="45">
                <a:solidFill>
                  <a:srgbClr val="151527"/>
                </a:solidFill>
                <a:latin typeface="SlalomSans-Light"/>
                <a:cs typeface="SlalomSans-Light"/>
              </a:rPr>
              <a:t> </a:t>
            </a:r>
            <a:r>
              <a:rPr sz="1092" spc="21">
                <a:solidFill>
                  <a:srgbClr val="151527"/>
                </a:solidFill>
                <a:latin typeface="SlalomSans-Light"/>
                <a:cs typeface="SlalomSans-Light"/>
              </a:rPr>
              <a:t>moditis</a:t>
            </a:r>
            <a:r>
              <a:rPr sz="1092" spc="45">
                <a:solidFill>
                  <a:srgbClr val="151527"/>
                </a:solidFill>
                <a:latin typeface="SlalomSans-Light"/>
                <a:cs typeface="SlalomSans-Light"/>
              </a:rPr>
              <a:t> </a:t>
            </a:r>
            <a:r>
              <a:rPr sz="1092" spc="21">
                <a:solidFill>
                  <a:srgbClr val="151527"/>
                </a:solidFill>
                <a:latin typeface="SlalomSans-Light"/>
                <a:cs typeface="SlalomSans-Light"/>
              </a:rPr>
              <a:t>doluptati</a:t>
            </a:r>
            <a:endParaRPr sz="1092">
              <a:solidFill>
                <a:srgbClr val="1E1E1E"/>
              </a:solidFill>
              <a:latin typeface="SlalomSans-Light"/>
              <a:cs typeface="SlalomSans-Light"/>
            </a:endParaRPr>
          </a:p>
        </p:txBody>
      </p:sp>
      <p:sp>
        <p:nvSpPr>
          <p:cNvPr id="8" name="object 8"/>
          <p:cNvSpPr txBox="1"/>
          <p:nvPr/>
        </p:nvSpPr>
        <p:spPr>
          <a:xfrm>
            <a:off x="6762205" y="5052295"/>
            <a:ext cx="4320809" cy="405189"/>
          </a:xfrm>
          <a:prstGeom prst="rect">
            <a:avLst/>
          </a:prstGeom>
        </p:spPr>
        <p:txBody>
          <a:bodyPr vert="horz" wrap="square" lIns="0" tIns="7316" rIns="0" bIns="0" rtlCol="0">
            <a:spAutoFit/>
          </a:bodyPr>
          <a:lstStyle/>
          <a:p>
            <a:pPr marL="7701" marR="3081" defTabSz="554492">
              <a:lnSpc>
                <a:spcPct val="126000"/>
              </a:lnSpc>
              <a:spcBef>
                <a:spcPts val="58"/>
              </a:spcBef>
            </a:pPr>
            <a:r>
              <a:rPr sz="1092" spc="15">
                <a:solidFill>
                  <a:srgbClr val="151527"/>
                </a:solidFill>
                <a:latin typeface="SlalomSans-Light"/>
                <a:cs typeface="SlalomSans-Light"/>
              </a:rPr>
              <a:t>Fuga.</a:t>
            </a:r>
            <a:r>
              <a:rPr sz="1092" spc="49">
                <a:solidFill>
                  <a:srgbClr val="151527"/>
                </a:solidFill>
                <a:latin typeface="SlalomSans-Light"/>
                <a:cs typeface="SlalomSans-Light"/>
              </a:rPr>
              <a:t> </a:t>
            </a:r>
            <a:r>
              <a:rPr sz="1092" spc="6">
                <a:solidFill>
                  <a:srgbClr val="151527"/>
                </a:solidFill>
                <a:latin typeface="SlalomSans-Light"/>
                <a:cs typeface="SlalomSans-Light"/>
              </a:rPr>
              <a:t>Testis</a:t>
            </a:r>
            <a:r>
              <a:rPr sz="1092" spc="52">
                <a:solidFill>
                  <a:srgbClr val="151527"/>
                </a:solidFill>
                <a:latin typeface="SlalomSans-Light"/>
                <a:cs typeface="SlalomSans-Light"/>
              </a:rPr>
              <a:t> </a:t>
            </a:r>
            <a:r>
              <a:rPr sz="1092" spc="18">
                <a:solidFill>
                  <a:srgbClr val="151527"/>
                </a:solidFill>
                <a:latin typeface="SlalomSans-Light"/>
                <a:cs typeface="SlalomSans-Light"/>
              </a:rPr>
              <a:t>doluptatem</a:t>
            </a:r>
            <a:r>
              <a:rPr sz="1092" spc="49">
                <a:solidFill>
                  <a:srgbClr val="151527"/>
                </a:solidFill>
                <a:latin typeface="SlalomSans-Light"/>
                <a:cs typeface="SlalomSans-Light"/>
              </a:rPr>
              <a:t> </a:t>
            </a:r>
            <a:r>
              <a:rPr sz="1092" spc="18">
                <a:solidFill>
                  <a:srgbClr val="151527"/>
                </a:solidFill>
                <a:latin typeface="SlalomSans-Light"/>
                <a:cs typeface="SlalomSans-Light"/>
              </a:rPr>
              <a:t>cus</a:t>
            </a:r>
            <a:r>
              <a:rPr sz="1092" spc="52">
                <a:solidFill>
                  <a:srgbClr val="151527"/>
                </a:solidFill>
                <a:latin typeface="SlalomSans-Light"/>
                <a:cs typeface="SlalomSans-Light"/>
              </a:rPr>
              <a:t> </a:t>
            </a:r>
            <a:r>
              <a:rPr sz="1092" spc="18">
                <a:solidFill>
                  <a:srgbClr val="151527"/>
                </a:solidFill>
                <a:latin typeface="SlalomSans-Light"/>
                <a:cs typeface="SlalomSans-Light"/>
              </a:rPr>
              <a:t>nobis</a:t>
            </a:r>
            <a:r>
              <a:rPr sz="1092" spc="52">
                <a:solidFill>
                  <a:srgbClr val="151527"/>
                </a:solidFill>
                <a:latin typeface="SlalomSans-Light"/>
                <a:cs typeface="SlalomSans-Light"/>
              </a:rPr>
              <a:t> </a:t>
            </a:r>
            <a:r>
              <a:rPr sz="1092" spc="6">
                <a:solidFill>
                  <a:srgbClr val="151527"/>
                </a:solidFill>
                <a:latin typeface="SlalomSans-Light"/>
                <a:cs typeface="SlalomSans-Light"/>
              </a:rPr>
              <a:t>vel</a:t>
            </a:r>
            <a:r>
              <a:rPr sz="1092" spc="49">
                <a:solidFill>
                  <a:srgbClr val="151527"/>
                </a:solidFill>
                <a:latin typeface="SlalomSans-Light"/>
                <a:cs typeface="SlalomSans-Light"/>
              </a:rPr>
              <a:t> </a:t>
            </a:r>
            <a:r>
              <a:rPr sz="1092" spc="15">
                <a:solidFill>
                  <a:srgbClr val="151527"/>
                </a:solidFill>
                <a:latin typeface="SlalomSans-Light"/>
                <a:cs typeface="SlalomSans-Light"/>
              </a:rPr>
              <a:t>ilit</a:t>
            </a:r>
            <a:r>
              <a:rPr sz="1092" spc="52">
                <a:solidFill>
                  <a:srgbClr val="151527"/>
                </a:solidFill>
                <a:latin typeface="SlalomSans-Light"/>
                <a:cs typeface="SlalomSans-Light"/>
              </a:rPr>
              <a:t> </a:t>
            </a:r>
            <a:r>
              <a:rPr sz="1092" spc="21">
                <a:solidFill>
                  <a:srgbClr val="151527"/>
                </a:solidFill>
                <a:latin typeface="SlalomSans-Light"/>
                <a:cs typeface="SlalomSans-Light"/>
              </a:rPr>
              <a:t>magnimus,</a:t>
            </a:r>
            <a:r>
              <a:rPr sz="1092" spc="49">
                <a:solidFill>
                  <a:srgbClr val="151527"/>
                </a:solidFill>
                <a:latin typeface="SlalomSans-Light"/>
                <a:cs typeface="SlalomSans-Light"/>
              </a:rPr>
              <a:t> </a:t>
            </a:r>
            <a:r>
              <a:rPr sz="1092" spc="15">
                <a:solidFill>
                  <a:srgbClr val="151527"/>
                </a:solidFill>
                <a:latin typeface="SlalomSans-Light"/>
                <a:cs typeface="SlalomSans-Light"/>
              </a:rPr>
              <a:t>tem.</a:t>
            </a:r>
            <a:r>
              <a:rPr sz="1092" spc="52">
                <a:solidFill>
                  <a:srgbClr val="151527"/>
                </a:solidFill>
                <a:latin typeface="SlalomSans-Light"/>
                <a:cs typeface="SlalomSans-Light"/>
              </a:rPr>
              <a:t> </a:t>
            </a:r>
            <a:r>
              <a:rPr sz="1092" spc="21">
                <a:solidFill>
                  <a:srgbClr val="151527"/>
                </a:solidFill>
                <a:latin typeface="SlalomSans-Light"/>
                <a:cs typeface="SlalomSans-Light"/>
              </a:rPr>
              <a:t>Ugiam </a:t>
            </a:r>
            <a:r>
              <a:rPr sz="1092" spc="-236">
                <a:solidFill>
                  <a:srgbClr val="151527"/>
                </a:solidFill>
                <a:latin typeface="SlalomSans-Light"/>
                <a:cs typeface="SlalomSans-Light"/>
              </a:rPr>
              <a:t> </a:t>
            </a:r>
            <a:r>
              <a:rPr sz="1092" spc="18">
                <a:solidFill>
                  <a:srgbClr val="151527"/>
                </a:solidFill>
                <a:latin typeface="SlalomSans-Light"/>
                <a:cs typeface="SlalomSans-Light"/>
              </a:rPr>
              <a:t>aut</a:t>
            </a:r>
            <a:r>
              <a:rPr sz="1092" spc="42">
                <a:solidFill>
                  <a:srgbClr val="151527"/>
                </a:solidFill>
                <a:latin typeface="SlalomSans-Light"/>
                <a:cs typeface="SlalomSans-Light"/>
              </a:rPr>
              <a:t> </a:t>
            </a:r>
            <a:r>
              <a:rPr sz="1092" spc="18">
                <a:solidFill>
                  <a:srgbClr val="151527"/>
                </a:solidFill>
                <a:latin typeface="SlalomSans-Light"/>
                <a:cs typeface="SlalomSans-Light"/>
              </a:rPr>
              <a:t>quae</a:t>
            </a:r>
            <a:r>
              <a:rPr sz="1092" spc="45">
                <a:solidFill>
                  <a:srgbClr val="151527"/>
                </a:solidFill>
                <a:latin typeface="SlalomSans-Light"/>
                <a:cs typeface="SlalomSans-Light"/>
              </a:rPr>
              <a:t> </a:t>
            </a:r>
            <a:r>
              <a:rPr sz="1092" spc="21">
                <a:solidFill>
                  <a:srgbClr val="151527"/>
                </a:solidFill>
                <a:latin typeface="SlalomSans-Light"/>
                <a:cs typeface="SlalomSans-Light"/>
              </a:rPr>
              <a:t>dipsam</a:t>
            </a:r>
            <a:r>
              <a:rPr sz="1092" spc="45">
                <a:solidFill>
                  <a:srgbClr val="151527"/>
                </a:solidFill>
                <a:latin typeface="SlalomSans-Light"/>
                <a:cs typeface="SlalomSans-Light"/>
              </a:rPr>
              <a:t> </a:t>
            </a:r>
            <a:r>
              <a:rPr sz="1092" spc="18">
                <a:solidFill>
                  <a:srgbClr val="151527"/>
                </a:solidFill>
                <a:latin typeface="SlalomSans-Light"/>
                <a:cs typeface="SlalomSans-Light"/>
              </a:rPr>
              <a:t>veligen</a:t>
            </a:r>
            <a:r>
              <a:rPr sz="1092" spc="45">
                <a:solidFill>
                  <a:srgbClr val="151527"/>
                </a:solidFill>
                <a:latin typeface="SlalomSans-Light"/>
                <a:cs typeface="SlalomSans-Light"/>
              </a:rPr>
              <a:t> </a:t>
            </a:r>
            <a:r>
              <a:rPr sz="1092" spc="18">
                <a:solidFill>
                  <a:srgbClr val="151527"/>
                </a:solidFill>
                <a:latin typeface="SlalomSans-Light"/>
                <a:cs typeface="SlalomSans-Light"/>
              </a:rPr>
              <a:t>destect</a:t>
            </a:r>
            <a:r>
              <a:rPr sz="1092" spc="45">
                <a:solidFill>
                  <a:srgbClr val="151527"/>
                </a:solidFill>
                <a:latin typeface="SlalomSans-Light"/>
                <a:cs typeface="SlalomSans-Light"/>
              </a:rPr>
              <a:t> </a:t>
            </a:r>
            <a:r>
              <a:rPr sz="1092" spc="18">
                <a:solidFill>
                  <a:srgbClr val="151527"/>
                </a:solidFill>
                <a:latin typeface="SlalomSans-Light"/>
                <a:cs typeface="SlalomSans-Light"/>
              </a:rPr>
              <a:t>otatia</a:t>
            </a:r>
            <a:r>
              <a:rPr sz="1092" spc="42">
                <a:solidFill>
                  <a:srgbClr val="151527"/>
                </a:solidFill>
                <a:latin typeface="SlalomSans-Light"/>
                <a:cs typeface="SlalomSans-Light"/>
              </a:rPr>
              <a:t> </a:t>
            </a:r>
            <a:r>
              <a:rPr sz="1092" spc="15">
                <a:solidFill>
                  <a:srgbClr val="151527"/>
                </a:solidFill>
                <a:latin typeface="SlalomSans-Light"/>
                <a:cs typeface="SlalomSans-Light"/>
              </a:rPr>
              <a:t>voloreium</a:t>
            </a:r>
            <a:r>
              <a:rPr sz="1092" spc="45">
                <a:solidFill>
                  <a:srgbClr val="151527"/>
                </a:solidFill>
                <a:latin typeface="SlalomSans-Light"/>
                <a:cs typeface="SlalomSans-Light"/>
              </a:rPr>
              <a:t> </a:t>
            </a:r>
            <a:r>
              <a:rPr sz="1092" spc="21">
                <a:solidFill>
                  <a:srgbClr val="151527"/>
                </a:solidFill>
                <a:latin typeface="SlalomSans-Light"/>
                <a:cs typeface="SlalomSans-Light"/>
              </a:rPr>
              <a:t>doluptures</a:t>
            </a:r>
            <a:endParaRPr sz="1092">
              <a:solidFill>
                <a:srgbClr val="1E1E1E"/>
              </a:solidFill>
              <a:latin typeface="SlalomSans-Light"/>
              <a:cs typeface="SlalomSans-Light"/>
            </a:endParaRPr>
          </a:p>
        </p:txBody>
      </p:sp>
      <p:sp>
        <p:nvSpPr>
          <p:cNvPr id="9" name="object 9"/>
          <p:cNvSpPr txBox="1"/>
          <p:nvPr/>
        </p:nvSpPr>
        <p:spPr>
          <a:xfrm>
            <a:off x="6759272" y="2764869"/>
            <a:ext cx="4273062" cy="828638"/>
          </a:xfrm>
          <a:prstGeom prst="rect">
            <a:avLst/>
          </a:prstGeom>
        </p:spPr>
        <p:txBody>
          <a:bodyPr vert="horz" wrap="square" lIns="0" tIns="7316" rIns="0" bIns="0" rtlCol="0">
            <a:spAutoFit/>
          </a:bodyPr>
          <a:lstStyle/>
          <a:p>
            <a:pPr marL="7701" marR="3081" defTabSz="554492">
              <a:lnSpc>
                <a:spcPct val="126000"/>
              </a:lnSpc>
              <a:spcBef>
                <a:spcPts val="58"/>
              </a:spcBef>
            </a:pPr>
            <a:r>
              <a:rPr sz="1092" spc="3">
                <a:solidFill>
                  <a:srgbClr val="151527"/>
                </a:solidFill>
                <a:latin typeface="SlalomSans-Light"/>
                <a:cs typeface="SlalomSans-Light"/>
              </a:rPr>
              <a:t>Key</a:t>
            </a:r>
            <a:r>
              <a:rPr sz="1092" spc="45">
                <a:solidFill>
                  <a:srgbClr val="151527"/>
                </a:solidFill>
                <a:latin typeface="SlalomSans-Light"/>
                <a:cs typeface="SlalomSans-Light"/>
              </a:rPr>
              <a:t> </a:t>
            </a:r>
            <a:r>
              <a:rPr sz="1092" spc="18">
                <a:solidFill>
                  <a:srgbClr val="151527"/>
                </a:solidFill>
                <a:latin typeface="SlalomSans-Light"/>
                <a:cs typeface="SlalomSans-Light"/>
              </a:rPr>
              <a:t>observations</a:t>
            </a:r>
            <a:r>
              <a:rPr sz="1092" spc="49">
                <a:solidFill>
                  <a:srgbClr val="151527"/>
                </a:solidFill>
                <a:latin typeface="SlalomSans-Light"/>
                <a:cs typeface="SlalomSans-Light"/>
              </a:rPr>
              <a:t> </a:t>
            </a:r>
            <a:r>
              <a:rPr sz="1092" spc="12">
                <a:solidFill>
                  <a:srgbClr val="151527"/>
                </a:solidFill>
                <a:latin typeface="SlalomSans-Light"/>
                <a:cs typeface="SlalomSans-Light"/>
              </a:rPr>
              <a:t>or</a:t>
            </a:r>
            <a:r>
              <a:rPr sz="1092" spc="49">
                <a:solidFill>
                  <a:srgbClr val="151527"/>
                </a:solidFill>
                <a:latin typeface="SlalomSans-Light"/>
                <a:cs typeface="SlalomSans-Light"/>
              </a:rPr>
              <a:t> </a:t>
            </a:r>
            <a:r>
              <a:rPr sz="1092" spc="18">
                <a:solidFill>
                  <a:srgbClr val="151527"/>
                </a:solidFill>
                <a:latin typeface="SlalomSans-Light"/>
                <a:cs typeface="SlalomSans-Light"/>
              </a:rPr>
              <a:t>points</a:t>
            </a:r>
            <a:r>
              <a:rPr sz="1092" spc="49">
                <a:solidFill>
                  <a:srgbClr val="151527"/>
                </a:solidFill>
                <a:latin typeface="SlalomSans-Light"/>
                <a:cs typeface="SlalomSans-Light"/>
              </a:rPr>
              <a:t> </a:t>
            </a:r>
            <a:r>
              <a:rPr sz="1092" spc="18">
                <a:solidFill>
                  <a:srgbClr val="151527"/>
                </a:solidFill>
                <a:latin typeface="SlalomSans-Light"/>
                <a:cs typeface="SlalomSans-Light"/>
              </a:rPr>
              <a:t>Ibusciatem.</a:t>
            </a:r>
            <a:r>
              <a:rPr sz="1092" spc="49">
                <a:solidFill>
                  <a:srgbClr val="151527"/>
                </a:solidFill>
                <a:latin typeface="SlalomSans-Light"/>
                <a:cs typeface="SlalomSans-Light"/>
              </a:rPr>
              <a:t> </a:t>
            </a:r>
            <a:r>
              <a:rPr sz="1092" spc="9">
                <a:solidFill>
                  <a:srgbClr val="151527"/>
                </a:solidFill>
                <a:latin typeface="SlalomSans-Light"/>
                <a:cs typeface="SlalomSans-Light"/>
              </a:rPr>
              <a:t>Ita</a:t>
            </a:r>
            <a:r>
              <a:rPr sz="1092" spc="49">
                <a:solidFill>
                  <a:srgbClr val="151527"/>
                </a:solidFill>
                <a:latin typeface="SlalomSans-Light"/>
                <a:cs typeface="SlalomSans-Light"/>
              </a:rPr>
              <a:t> </a:t>
            </a:r>
            <a:r>
              <a:rPr sz="1092" spc="21">
                <a:solidFill>
                  <a:srgbClr val="151527"/>
                </a:solidFill>
                <a:latin typeface="SlalomSans-Light"/>
                <a:cs typeface="SlalomSans-Light"/>
              </a:rPr>
              <a:t>nobistis</a:t>
            </a:r>
            <a:r>
              <a:rPr sz="1092" spc="49">
                <a:solidFill>
                  <a:srgbClr val="151527"/>
                </a:solidFill>
                <a:latin typeface="SlalomSans-Light"/>
                <a:cs typeface="SlalomSans-Light"/>
              </a:rPr>
              <a:t> </a:t>
            </a:r>
            <a:r>
              <a:rPr sz="1092" spc="24">
                <a:solidFill>
                  <a:srgbClr val="151527"/>
                </a:solidFill>
                <a:latin typeface="SlalomSans-Light"/>
                <a:cs typeface="SlalomSans-Light"/>
              </a:rPr>
              <a:t>molecearum </a:t>
            </a:r>
            <a:r>
              <a:rPr sz="1092" spc="-236">
                <a:solidFill>
                  <a:srgbClr val="151527"/>
                </a:solidFill>
                <a:latin typeface="SlalomSans-Light"/>
                <a:cs typeface="SlalomSans-Light"/>
              </a:rPr>
              <a:t> </a:t>
            </a:r>
            <a:r>
              <a:rPr sz="1092" spc="9">
                <a:solidFill>
                  <a:srgbClr val="151527"/>
                </a:solidFill>
                <a:latin typeface="SlalomSans-Light"/>
                <a:cs typeface="SlalomSans-Light"/>
              </a:rPr>
              <a:t>rem</a:t>
            </a:r>
            <a:r>
              <a:rPr sz="1092" spc="45">
                <a:solidFill>
                  <a:srgbClr val="151527"/>
                </a:solidFill>
                <a:latin typeface="SlalomSans-Light"/>
                <a:cs typeface="SlalomSans-Light"/>
              </a:rPr>
              <a:t> </a:t>
            </a:r>
            <a:r>
              <a:rPr sz="1092" spc="18">
                <a:solidFill>
                  <a:srgbClr val="151527"/>
                </a:solidFill>
                <a:latin typeface="SlalomSans-Light"/>
                <a:cs typeface="SlalomSans-Light"/>
              </a:rPr>
              <a:t>enis</a:t>
            </a:r>
            <a:r>
              <a:rPr sz="1092" spc="49">
                <a:solidFill>
                  <a:srgbClr val="151527"/>
                </a:solidFill>
                <a:latin typeface="SlalomSans-Light"/>
                <a:cs typeface="SlalomSans-Light"/>
              </a:rPr>
              <a:t> </a:t>
            </a:r>
            <a:r>
              <a:rPr sz="1092" spc="15">
                <a:solidFill>
                  <a:srgbClr val="151527"/>
                </a:solidFill>
                <a:latin typeface="SlalomSans-Light"/>
                <a:cs typeface="SlalomSans-Light"/>
              </a:rPr>
              <a:t>et,</a:t>
            </a:r>
            <a:r>
              <a:rPr sz="1092" spc="45">
                <a:solidFill>
                  <a:srgbClr val="151527"/>
                </a:solidFill>
                <a:latin typeface="SlalomSans-Light"/>
                <a:cs typeface="SlalomSans-Light"/>
              </a:rPr>
              <a:t> </a:t>
            </a:r>
            <a:r>
              <a:rPr sz="1092" spc="18">
                <a:solidFill>
                  <a:srgbClr val="151527"/>
                </a:solidFill>
                <a:latin typeface="SlalomSans-Light"/>
                <a:cs typeface="SlalomSans-Light"/>
              </a:rPr>
              <a:t>corum</a:t>
            </a:r>
            <a:r>
              <a:rPr sz="1092" spc="49">
                <a:solidFill>
                  <a:srgbClr val="151527"/>
                </a:solidFill>
                <a:latin typeface="SlalomSans-Light"/>
                <a:cs typeface="SlalomSans-Light"/>
              </a:rPr>
              <a:t> </a:t>
            </a:r>
            <a:r>
              <a:rPr sz="1092" spc="12">
                <a:solidFill>
                  <a:srgbClr val="151527"/>
                </a:solidFill>
                <a:latin typeface="SlalomSans-Light"/>
                <a:cs typeface="SlalomSans-Light"/>
              </a:rPr>
              <a:t>faccus</a:t>
            </a:r>
            <a:r>
              <a:rPr sz="1092" spc="45">
                <a:solidFill>
                  <a:srgbClr val="151527"/>
                </a:solidFill>
                <a:latin typeface="SlalomSans-Light"/>
                <a:cs typeface="SlalomSans-Light"/>
              </a:rPr>
              <a:t> </a:t>
            </a:r>
            <a:r>
              <a:rPr sz="1092" spc="18">
                <a:solidFill>
                  <a:srgbClr val="151527"/>
                </a:solidFill>
                <a:latin typeface="SlalomSans-Light"/>
                <a:cs typeface="SlalomSans-Light"/>
              </a:rPr>
              <a:t>quas</a:t>
            </a:r>
            <a:r>
              <a:rPr sz="1092" spc="49">
                <a:solidFill>
                  <a:srgbClr val="151527"/>
                </a:solidFill>
                <a:latin typeface="SlalomSans-Light"/>
                <a:cs typeface="SlalomSans-Light"/>
              </a:rPr>
              <a:t> </a:t>
            </a:r>
            <a:r>
              <a:rPr sz="1092" spc="21">
                <a:solidFill>
                  <a:srgbClr val="151527"/>
                </a:solidFill>
                <a:latin typeface="SlalomSans-Light"/>
                <a:cs typeface="SlalomSans-Light"/>
              </a:rPr>
              <a:t>quam</a:t>
            </a:r>
            <a:r>
              <a:rPr sz="1092" spc="49">
                <a:solidFill>
                  <a:srgbClr val="151527"/>
                </a:solidFill>
                <a:latin typeface="SlalomSans-Light"/>
                <a:cs typeface="SlalomSans-Light"/>
              </a:rPr>
              <a:t> </a:t>
            </a:r>
            <a:r>
              <a:rPr sz="1092" spc="18">
                <a:solidFill>
                  <a:srgbClr val="151527"/>
                </a:solidFill>
                <a:latin typeface="SlalomSans-Light"/>
                <a:cs typeface="SlalomSans-Light"/>
              </a:rPr>
              <a:t>idem</a:t>
            </a:r>
            <a:r>
              <a:rPr sz="1092" spc="45">
                <a:solidFill>
                  <a:srgbClr val="151527"/>
                </a:solidFill>
                <a:latin typeface="SlalomSans-Light"/>
                <a:cs typeface="SlalomSans-Light"/>
              </a:rPr>
              <a:t> </a:t>
            </a:r>
            <a:r>
              <a:rPr sz="1092" spc="18">
                <a:solidFill>
                  <a:srgbClr val="151527"/>
                </a:solidFill>
                <a:latin typeface="SlalomSans-Light"/>
                <a:cs typeface="SlalomSans-Light"/>
              </a:rPr>
              <a:t>ideriorem</a:t>
            </a:r>
            <a:r>
              <a:rPr sz="1092" spc="49">
                <a:solidFill>
                  <a:srgbClr val="151527"/>
                </a:solidFill>
                <a:latin typeface="SlalomSans-Light"/>
                <a:cs typeface="SlalomSans-Light"/>
              </a:rPr>
              <a:t> </a:t>
            </a:r>
            <a:r>
              <a:rPr sz="1092" spc="21">
                <a:solidFill>
                  <a:srgbClr val="151527"/>
                </a:solidFill>
                <a:latin typeface="SlalomSans-Light"/>
                <a:cs typeface="SlalomSans-Light"/>
              </a:rPr>
              <a:t>sunt,</a:t>
            </a:r>
            <a:endParaRPr sz="1092">
              <a:solidFill>
                <a:srgbClr val="1E1E1E"/>
              </a:solidFill>
              <a:latin typeface="SlalomSans-Light"/>
              <a:cs typeface="SlalomSans-Light"/>
            </a:endParaRPr>
          </a:p>
          <a:p>
            <a:pPr marL="7701" marR="353104" defTabSz="554492">
              <a:lnSpc>
                <a:spcPct val="126000"/>
              </a:lnSpc>
            </a:pPr>
            <a:r>
              <a:rPr sz="1092" spc="15">
                <a:solidFill>
                  <a:srgbClr val="151527"/>
                </a:solidFill>
                <a:latin typeface="SlalomSans-Light"/>
                <a:cs typeface="SlalomSans-Light"/>
              </a:rPr>
              <a:t>offictempore</a:t>
            </a:r>
            <a:r>
              <a:rPr sz="1092" spc="42">
                <a:solidFill>
                  <a:srgbClr val="151527"/>
                </a:solidFill>
                <a:latin typeface="SlalomSans-Light"/>
                <a:cs typeface="SlalomSans-Light"/>
              </a:rPr>
              <a:t> </a:t>
            </a:r>
            <a:r>
              <a:rPr sz="1092" spc="21">
                <a:solidFill>
                  <a:srgbClr val="151527"/>
                </a:solidFill>
                <a:latin typeface="SlalomSans-Light"/>
                <a:cs typeface="SlalomSans-Light"/>
              </a:rPr>
              <a:t>conempor</a:t>
            </a:r>
            <a:r>
              <a:rPr sz="1092" spc="45">
                <a:solidFill>
                  <a:srgbClr val="151527"/>
                </a:solidFill>
                <a:latin typeface="SlalomSans-Light"/>
                <a:cs typeface="SlalomSans-Light"/>
              </a:rPr>
              <a:t> </a:t>
            </a:r>
            <a:r>
              <a:rPr sz="1092" spc="18">
                <a:solidFill>
                  <a:srgbClr val="151527"/>
                </a:solidFill>
                <a:latin typeface="SlalomSans-Light"/>
                <a:cs typeface="SlalomSans-Light"/>
              </a:rPr>
              <a:t>raturitiis</a:t>
            </a:r>
            <a:r>
              <a:rPr sz="1092" spc="45">
                <a:solidFill>
                  <a:srgbClr val="151527"/>
                </a:solidFill>
                <a:latin typeface="SlalomSans-Light"/>
                <a:cs typeface="SlalomSans-Light"/>
              </a:rPr>
              <a:t> </a:t>
            </a:r>
            <a:r>
              <a:rPr sz="1092" spc="18">
                <a:solidFill>
                  <a:srgbClr val="151527"/>
                </a:solidFill>
                <a:latin typeface="SlalomSans-Light"/>
                <a:cs typeface="SlalomSans-Light"/>
              </a:rPr>
              <a:t>sus</a:t>
            </a:r>
            <a:r>
              <a:rPr sz="1092" spc="42">
                <a:solidFill>
                  <a:srgbClr val="151527"/>
                </a:solidFill>
                <a:latin typeface="SlalomSans-Light"/>
                <a:cs typeface="SlalomSans-Light"/>
              </a:rPr>
              <a:t> </a:t>
            </a:r>
            <a:r>
              <a:rPr sz="1092" spc="15">
                <a:solidFill>
                  <a:srgbClr val="151527"/>
                </a:solidFill>
                <a:latin typeface="SlalomSans-Light"/>
                <a:cs typeface="SlalomSans-Light"/>
              </a:rPr>
              <a:t>volupta</a:t>
            </a:r>
            <a:r>
              <a:rPr sz="1092" spc="45">
                <a:solidFill>
                  <a:srgbClr val="151527"/>
                </a:solidFill>
                <a:latin typeface="SlalomSans-Light"/>
                <a:cs typeface="SlalomSans-Light"/>
              </a:rPr>
              <a:t> </a:t>
            </a:r>
            <a:r>
              <a:rPr sz="1092" spc="21">
                <a:solidFill>
                  <a:srgbClr val="151527"/>
                </a:solidFill>
                <a:latin typeface="SlalomSans-Light"/>
                <a:cs typeface="SlalomSans-Light"/>
              </a:rPr>
              <a:t>consequid</a:t>
            </a:r>
            <a:r>
              <a:rPr sz="1092" spc="45">
                <a:solidFill>
                  <a:srgbClr val="151527"/>
                </a:solidFill>
                <a:latin typeface="SlalomSans-Light"/>
                <a:cs typeface="SlalomSans-Light"/>
              </a:rPr>
              <a:t> </a:t>
            </a:r>
            <a:r>
              <a:rPr sz="1092" spc="24">
                <a:solidFill>
                  <a:srgbClr val="151527"/>
                </a:solidFill>
                <a:latin typeface="SlalomSans-Light"/>
                <a:cs typeface="SlalomSans-Light"/>
              </a:rPr>
              <a:t>ut </a:t>
            </a:r>
            <a:r>
              <a:rPr sz="1092" spc="-236">
                <a:solidFill>
                  <a:srgbClr val="151527"/>
                </a:solidFill>
                <a:latin typeface="SlalomSans-Light"/>
                <a:cs typeface="SlalomSans-Light"/>
              </a:rPr>
              <a:t> </a:t>
            </a:r>
            <a:r>
              <a:rPr sz="1092" spc="21">
                <a:solidFill>
                  <a:srgbClr val="151527"/>
                </a:solidFill>
                <a:latin typeface="SlalomSans-Light"/>
                <a:cs typeface="SlalomSans-Light"/>
              </a:rPr>
              <a:t>molendel</a:t>
            </a:r>
            <a:r>
              <a:rPr sz="1092" spc="45">
                <a:solidFill>
                  <a:srgbClr val="151527"/>
                </a:solidFill>
                <a:latin typeface="SlalomSans-Light"/>
                <a:cs typeface="SlalomSans-Light"/>
              </a:rPr>
              <a:t> </a:t>
            </a:r>
            <a:r>
              <a:rPr sz="1092" spc="18">
                <a:solidFill>
                  <a:srgbClr val="151527"/>
                </a:solidFill>
                <a:latin typeface="SlalomSans-Light"/>
                <a:cs typeface="SlalomSans-Light"/>
              </a:rPr>
              <a:t>earchilique</a:t>
            </a:r>
            <a:r>
              <a:rPr sz="1092" spc="45">
                <a:solidFill>
                  <a:srgbClr val="151527"/>
                </a:solidFill>
                <a:latin typeface="SlalomSans-Light"/>
                <a:cs typeface="SlalomSans-Light"/>
              </a:rPr>
              <a:t> </a:t>
            </a:r>
            <a:r>
              <a:rPr sz="1092" spc="21">
                <a:solidFill>
                  <a:srgbClr val="151527"/>
                </a:solidFill>
                <a:latin typeface="SlalomSans-Light"/>
                <a:cs typeface="SlalomSans-Light"/>
              </a:rPr>
              <a:t>culpa</a:t>
            </a:r>
            <a:r>
              <a:rPr sz="1092" spc="45">
                <a:solidFill>
                  <a:srgbClr val="151527"/>
                </a:solidFill>
                <a:latin typeface="SlalomSans-Light"/>
                <a:cs typeface="SlalomSans-Light"/>
              </a:rPr>
              <a:t> </a:t>
            </a:r>
            <a:r>
              <a:rPr sz="1092" spc="18">
                <a:solidFill>
                  <a:srgbClr val="151527"/>
                </a:solidFill>
                <a:latin typeface="SlalomSans-Light"/>
                <a:cs typeface="SlalomSans-Light"/>
              </a:rPr>
              <a:t>cum</a:t>
            </a:r>
            <a:r>
              <a:rPr sz="1092" spc="45">
                <a:solidFill>
                  <a:srgbClr val="151527"/>
                </a:solidFill>
                <a:latin typeface="SlalomSans-Light"/>
                <a:cs typeface="SlalomSans-Light"/>
              </a:rPr>
              <a:t> </a:t>
            </a:r>
            <a:r>
              <a:rPr sz="1092" spc="18">
                <a:solidFill>
                  <a:srgbClr val="151527"/>
                </a:solidFill>
                <a:latin typeface="SlalomSans-Light"/>
                <a:cs typeface="SlalomSans-Light"/>
              </a:rPr>
              <a:t>corepudit</a:t>
            </a:r>
            <a:r>
              <a:rPr sz="1092" spc="45">
                <a:solidFill>
                  <a:srgbClr val="151527"/>
                </a:solidFill>
                <a:latin typeface="SlalomSans-Light"/>
                <a:cs typeface="SlalomSans-Light"/>
              </a:rPr>
              <a:t> </a:t>
            </a:r>
            <a:r>
              <a:rPr sz="1092" spc="18">
                <a:solidFill>
                  <a:srgbClr val="151527"/>
                </a:solidFill>
                <a:latin typeface="SlalomSans-Light"/>
                <a:cs typeface="SlalomSans-Light"/>
              </a:rPr>
              <a:t>que</a:t>
            </a:r>
            <a:r>
              <a:rPr sz="1092" spc="45">
                <a:solidFill>
                  <a:srgbClr val="151527"/>
                </a:solidFill>
                <a:latin typeface="SlalomSans-Light"/>
                <a:cs typeface="SlalomSans-Light"/>
              </a:rPr>
              <a:t> </a:t>
            </a:r>
            <a:r>
              <a:rPr sz="1092" spc="18">
                <a:solidFill>
                  <a:srgbClr val="151527"/>
                </a:solidFill>
                <a:latin typeface="SlalomSans-Light"/>
                <a:cs typeface="SlalomSans-Light"/>
              </a:rPr>
              <a:t>eat</a:t>
            </a:r>
            <a:r>
              <a:rPr sz="1092" spc="45">
                <a:solidFill>
                  <a:srgbClr val="151527"/>
                </a:solidFill>
                <a:latin typeface="SlalomSans-Light"/>
                <a:cs typeface="SlalomSans-Light"/>
              </a:rPr>
              <a:t> </a:t>
            </a:r>
            <a:r>
              <a:rPr sz="1092" spc="21">
                <a:solidFill>
                  <a:srgbClr val="151527"/>
                </a:solidFill>
                <a:latin typeface="SlalomSans-Light"/>
                <a:cs typeface="SlalomSans-Light"/>
              </a:rPr>
              <a:t>autem</a:t>
            </a:r>
            <a:endParaRPr sz="1092">
              <a:solidFill>
                <a:srgbClr val="1E1E1E"/>
              </a:solidFill>
              <a:latin typeface="SlalomSans-Light"/>
              <a:cs typeface="SlalomSans-Light"/>
            </a:endParaRPr>
          </a:p>
        </p:txBody>
      </p:sp>
      <p:sp>
        <p:nvSpPr>
          <p:cNvPr id="10" name="object 10"/>
          <p:cNvSpPr txBox="1"/>
          <p:nvPr/>
        </p:nvSpPr>
        <p:spPr>
          <a:xfrm>
            <a:off x="6199933" y="2793215"/>
            <a:ext cx="222952" cy="237985"/>
          </a:xfrm>
          <a:prstGeom prst="rect">
            <a:avLst/>
          </a:prstGeom>
        </p:spPr>
        <p:txBody>
          <a:bodyPr vert="horz" wrap="square" lIns="0" tIns="9242" rIns="0" bIns="0" rtlCol="0">
            <a:spAutoFit/>
          </a:bodyPr>
          <a:lstStyle/>
          <a:p>
            <a:pPr marL="7701" defTabSz="554492">
              <a:spcBef>
                <a:spcPts val="73"/>
              </a:spcBef>
            </a:pPr>
            <a:r>
              <a:rPr sz="1486" b="1" spc="18">
                <a:solidFill>
                  <a:srgbClr val="0C62FB"/>
                </a:solidFill>
                <a:latin typeface="Slalom Sans Bold"/>
                <a:cs typeface="Slalom Sans Bold"/>
              </a:rPr>
              <a:t>01</a:t>
            </a:r>
            <a:endParaRPr sz="1486">
              <a:solidFill>
                <a:srgbClr val="1E1E1E"/>
              </a:solidFill>
              <a:latin typeface="Slalom Sans"/>
              <a:cs typeface="Slalom Sans"/>
            </a:endParaRPr>
          </a:p>
        </p:txBody>
      </p:sp>
      <p:sp>
        <p:nvSpPr>
          <p:cNvPr id="11" name="object 11"/>
          <p:cNvSpPr txBox="1"/>
          <p:nvPr/>
        </p:nvSpPr>
        <p:spPr>
          <a:xfrm>
            <a:off x="6199933" y="3944135"/>
            <a:ext cx="256452" cy="718565"/>
          </a:xfrm>
          <a:prstGeom prst="rect">
            <a:avLst/>
          </a:prstGeom>
        </p:spPr>
        <p:txBody>
          <a:bodyPr vert="horz" wrap="square" lIns="0" tIns="9242" rIns="0" bIns="0" rtlCol="0">
            <a:spAutoFit/>
          </a:bodyPr>
          <a:lstStyle/>
          <a:p>
            <a:pPr marL="7701" defTabSz="554492">
              <a:spcBef>
                <a:spcPts val="73"/>
              </a:spcBef>
            </a:pPr>
            <a:r>
              <a:rPr sz="1486" b="1" spc="-6">
                <a:solidFill>
                  <a:srgbClr val="0C62FB"/>
                </a:solidFill>
                <a:latin typeface="Slalom Sans Bold"/>
                <a:cs typeface="Slalom Sans Bold"/>
              </a:rPr>
              <a:t>02</a:t>
            </a:r>
            <a:endParaRPr sz="1486">
              <a:solidFill>
                <a:srgbClr val="1E1E1E"/>
              </a:solidFill>
              <a:latin typeface="Slalom Sans"/>
              <a:cs typeface="Slalom Sans"/>
            </a:endParaRPr>
          </a:p>
          <a:p>
            <a:pPr defTabSz="554492">
              <a:spcBef>
                <a:spcPts val="33"/>
              </a:spcBef>
            </a:pPr>
            <a:endParaRPr sz="1637">
              <a:solidFill>
                <a:srgbClr val="1E1E1E"/>
              </a:solidFill>
              <a:latin typeface="Slalom Sans"/>
              <a:cs typeface="Slalom Sans"/>
            </a:endParaRPr>
          </a:p>
          <a:p>
            <a:pPr marL="7701" defTabSz="554492"/>
            <a:r>
              <a:rPr sz="1486" b="1" spc="-6">
                <a:solidFill>
                  <a:srgbClr val="0C62FB"/>
                </a:solidFill>
                <a:latin typeface="Slalom Sans Bold"/>
                <a:cs typeface="Slalom Sans Bold"/>
              </a:rPr>
              <a:t>03</a:t>
            </a:r>
            <a:endParaRPr sz="1486">
              <a:solidFill>
                <a:srgbClr val="1E1E1E"/>
              </a:solidFill>
              <a:latin typeface="Slalom Sans"/>
              <a:cs typeface="Slalom Sans"/>
            </a:endParaRPr>
          </a:p>
        </p:txBody>
      </p:sp>
      <p:sp>
        <p:nvSpPr>
          <p:cNvPr id="12" name="object 12"/>
          <p:cNvSpPr txBox="1"/>
          <p:nvPr/>
        </p:nvSpPr>
        <p:spPr>
          <a:xfrm>
            <a:off x="6199932" y="5080768"/>
            <a:ext cx="273011" cy="237985"/>
          </a:xfrm>
          <a:prstGeom prst="rect">
            <a:avLst/>
          </a:prstGeom>
        </p:spPr>
        <p:txBody>
          <a:bodyPr vert="horz" wrap="square" lIns="0" tIns="9242" rIns="0" bIns="0" rtlCol="0">
            <a:spAutoFit/>
          </a:bodyPr>
          <a:lstStyle/>
          <a:p>
            <a:pPr marL="7701" defTabSz="554492">
              <a:spcBef>
                <a:spcPts val="73"/>
              </a:spcBef>
            </a:pPr>
            <a:r>
              <a:rPr sz="1486" b="1" spc="21">
                <a:solidFill>
                  <a:srgbClr val="0C62FB"/>
                </a:solidFill>
                <a:latin typeface="Slalom Sans Bold"/>
                <a:cs typeface="Slalom Sans Bold"/>
              </a:rPr>
              <a:t>04</a:t>
            </a:r>
            <a:endParaRPr sz="1486">
              <a:solidFill>
                <a:srgbClr val="1E1E1E"/>
              </a:solidFill>
              <a:latin typeface="Slalom Sans"/>
              <a:cs typeface="Slalom Sans"/>
            </a:endParaRPr>
          </a:p>
        </p:txBody>
      </p:sp>
      <p:sp>
        <p:nvSpPr>
          <p:cNvPr id="18" name="object 18"/>
          <p:cNvSpPr txBox="1"/>
          <p:nvPr/>
        </p:nvSpPr>
        <p:spPr>
          <a:xfrm>
            <a:off x="602542" y="5896710"/>
            <a:ext cx="2196408" cy="381344"/>
          </a:xfrm>
          <a:prstGeom prst="rect">
            <a:avLst/>
          </a:prstGeom>
        </p:spPr>
        <p:txBody>
          <a:bodyPr vert="horz" wrap="square" lIns="0" tIns="8086" rIns="0" bIns="0" rtlCol="0">
            <a:spAutoFit/>
          </a:bodyPr>
          <a:lstStyle/>
          <a:p>
            <a:pPr marL="7701" defTabSz="554492">
              <a:spcBef>
                <a:spcPts val="64"/>
              </a:spcBef>
            </a:pPr>
            <a:r>
              <a:rPr sz="879" spc="9">
                <a:solidFill>
                  <a:srgbClr val="151527"/>
                </a:solidFill>
                <a:latin typeface="SlalomSans-Light"/>
                <a:cs typeface="SlalomSans-Light"/>
              </a:rPr>
              <a:t>INDUSTRY:</a:t>
            </a:r>
            <a:r>
              <a:rPr sz="879" spc="15">
                <a:solidFill>
                  <a:srgbClr val="151527"/>
                </a:solidFill>
                <a:latin typeface="SlalomSans-Light"/>
                <a:cs typeface="SlalomSans-Light"/>
              </a:rPr>
              <a:t> </a:t>
            </a:r>
            <a:r>
              <a:rPr sz="879" spc="3">
                <a:solidFill>
                  <a:srgbClr val="151527"/>
                </a:solidFill>
                <a:latin typeface="SlalomSans-Light"/>
                <a:cs typeface="SlalomSans-Light"/>
              </a:rPr>
              <a:t>UPDATE</a:t>
            </a:r>
            <a:r>
              <a:rPr sz="879" spc="18">
                <a:solidFill>
                  <a:srgbClr val="151527"/>
                </a:solidFill>
                <a:latin typeface="SlalomSans-Light"/>
                <a:cs typeface="SlalomSans-Light"/>
              </a:rPr>
              <a:t> </a:t>
            </a:r>
            <a:r>
              <a:rPr sz="879" spc="15">
                <a:solidFill>
                  <a:srgbClr val="151527"/>
                </a:solidFill>
                <a:latin typeface="SlalomSans-Light"/>
                <a:cs typeface="SlalomSans-Light"/>
              </a:rPr>
              <a:t>FOR</a:t>
            </a:r>
            <a:r>
              <a:rPr sz="879" spc="18">
                <a:solidFill>
                  <a:srgbClr val="151527"/>
                </a:solidFill>
                <a:latin typeface="SlalomSans-Light"/>
                <a:cs typeface="SlalomSans-Light"/>
              </a:rPr>
              <a:t> </a:t>
            </a:r>
            <a:r>
              <a:rPr sz="879" spc="9">
                <a:solidFill>
                  <a:srgbClr val="151527"/>
                </a:solidFill>
                <a:latin typeface="SlalomSans-Light"/>
                <a:cs typeface="SlalomSans-Light"/>
              </a:rPr>
              <a:t>INDUSTRY</a:t>
            </a:r>
            <a:endParaRPr sz="879">
              <a:solidFill>
                <a:srgbClr val="1E1E1E"/>
              </a:solidFill>
              <a:latin typeface="SlalomSans-Light"/>
              <a:cs typeface="SlalomSans-Light"/>
            </a:endParaRPr>
          </a:p>
          <a:p>
            <a:pPr marL="7701" defTabSz="554492">
              <a:spcBef>
                <a:spcPts val="794"/>
              </a:spcBef>
            </a:pPr>
            <a:r>
              <a:rPr sz="879" spc="6">
                <a:solidFill>
                  <a:srgbClr val="151527"/>
                </a:solidFill>
                <a:latin typeface="SlalomSans-Light"/>
                <a:cs typeface="SlalomSans-Light"/>
              </a:rPr>
              <a:t>CONTACT:</a:t>
            </a:r>
            <a:r>
              <a:rPr sz="879" spc="15">
                <a:solidFill>
                  <a:srgbClr val="151527"/>
                </a:solidFill>
                <a:latin typeface="SlalomSans-Light"/>
                <a:cs typeface="SlalomSans-Light"/>
              </a:rPr>
              <a:t> </a:t>
            </a:r>
            <a:r>
              <a:rPr sz="879" spc="3">
                <a:solidFill>
                  <a:srgbClr val="151527"/>
                </a:solidFill>
                <a:latin typeface="SlalomSans-Light"/>
                <a:cs typeface="SlalomSans-Light"/>
              </a:rPr>
              <a:t>UPDATE</a:t>
            </a:r>
            <a:r>
              <a:rPr sz="879" spc="18">
                <a:solidFill>
                  <a:srgbClr val="151527"/>
                </a:solidFill>
                <a:latin typeface="SlalomSans-Light"/>
                <a:cs typeface="SlalomSans-Light"/>
              </a:rPr>
              <a:t> </a:t>
            </a:r>
            <a:r>
              <a:rPr sz="879" spc="15">
                <a:solidFill>
                  <a:srgbClr val="151527"/>
                </a:solidFill>
                <a:latin typeface="SlalomSans-Light"/>
                <a:cs typeface="SlalomSans-Light"/>
              </a:rPr>
              <a:t>FOR </a:t>
            </a:r>
            <a:r>
              <a:rPr sz="879" spc="3">
                <a:solidFill>
                  <a:srgbClr val="151527"/>
                </a:solidFill>
                <a:latin typeface="SlalomSans-Light"/>
                <a:cs typeface="SlalomSans-Light"/>
              </a:rPr>
              <a:t>CONTACT</a:t>
            </a:r>
            <a:r>
              <a:rPr sz="879" spc="18">
                <a:solidFill>
                  <a:srgbClr val="151527"/>
                </a:solidFill>
                <a:latin typeface="SlalomSans-Light"/>
                <a:cs typeface="SlalomSans-Light"/>
              </a:rPr>
              <a:t> NAME</a:t>
            </a:r>
            <a:endParaRPr sz="879">
              <a:solidFill>
                <a:srgbClr val="1E1E1E"/>
              </a:solidFill>
              <a:latin typeface="SlalomSans-Light"/>
              <a:cs typeface="SlalomSans-Light"/>
            </a:endParaRPr>
          </a:p>
        </p:txBody>
      </p:sp>
      <p:sp>
        <p:nvSpPr>
          <p:cNvPr id="26" name="object 2">
            <a:extLst>
              <a:ext uri="{FF2B5EF4-FFF2-40B4-BE49-F238E27FC236}">
                <a16:creationId xmlns:a16="http://schemas.microsoft.com/office/drawing/2014/main" id="{60B684DC-02F3-1544-8814-4C9AE7E81E9C}"/>
              </a:ext>
            </a:extLst>
          </p:cNvPr>
          <p:cNvSpPr txBox="1"/>
          <p:nvPr/>
        </p:nvSpPr>
        <p:spPr>
          <a:xfrm>
            <a:off x="602282" y="2744146"/>
            <a:ext cx="4430939" cy="2441840"/>
          </a:xfrm>
          <a:prstGeom prst="rect">
            <a:avLst/>
          </a:prstGeom>
        </p:spPr>
        <p:txBody>
          <a:bodyPr vert="horz" wrap="square" lIns="0" tIns="7701" rIns="0" bIns="0" rtlCol="0">
            <a:spAutoFit/>
          </a:bodyPr>
          <a:lstStyle/>
          <a:p>
            <a:pPr marL="7701" marR="3081" defTabSz="554492">
              <a:lnSpc>
                <a:spcPct val="127800"/>
              </a:lnSpc>
              <a:spcBef>
                <a:spcPts val="61"/>
              </a:spcBef>
              <a:spcAft>
                <a:spcPts val="546"/>
              </a:spcAft>
            </a:pPr>
            <a:r>
              <a:rPr sz="1304" spc="-6" dirty="0">
                <a:solidFill>
                  <a:srgbClr val="1E1E1E"/>
                </a:solidFill>
                <a:latin typeface="SlalomSans-Light"/>
                <a:cs typeface="SlalomSans-Light"/>
              </a:rPr>
              <a:t>Use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this</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space</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7" dirty="0">
                <a:solidFill>
                  <a:srgbClr val="1E1E1E"/>
                </a:solidFill>
                <a:latin typeface="SlalomSans-Light"/>
                <a:cs typeface="SlalomSans-Light"/>
              </a:rPr>
              <a:t> </a:t>
            </a:r>
            <a:r>
              <a:rPr sz="1304" spc="-3" dirty="0">
                <a:solidFill>
                  <a:srgbClr val="1E1E1E"/>
                </a:solidFill>
                <a:latin typeface="SlalomSans-Light"/>
                <a:cs typeface="SlalomSans-Light"/>
              </a:rPr>
              <a:t>provide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concise</a:t>
            </a:r>
            <a:r>
              <a:rPr sz="1304" spc="27" dirty="0">
                <a:solidFill>
                  <a:srgbClr val="1E1E1E"/>
                </a:solidFill>
                <a:latin typeface="SlalomSans-Light"/>
                <a:cs typeface="SlalomSans-Light"/>
              </a:rPr>
              <a:t> </a:t>
            </a:r>
            <a:r>
              <a:rPr sz="1304" spc="-6" dirty="0">
                <a:solidFill>
                  <a:srgbClr val="1E1E1E"/>
                </a:solidFill>
                <a:latin typeface="SlalomSans-Light"/>
                <a:cs typeface="SlalomSans-Light"/>
              </a:rPr>
              <a:t>overview</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of</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the </a:t>
            </a:r>
            <a:r>
              <a:rPr sz="1304" spc="12" dirty="0">
                <a:solidFill>
                  <a:srgbClr val="1E1E1E"/>
                </a:solidFill>
                <a:latin typeface="SlalomSans-Light"/>
                <a:cs typeface="SlalomSans-Light"/>
              </a:rPr>
              <a:t> </a:t>
            </a:r>
            <a:r>
              <a:rPr sz="1304" spc="3" dirty="0">
                <a:solidFill>
                  <a:srgbClr val="1E1E1E"/>
                </a:solidFill>
                <a:latin typeface="SlalomSans-Light"/>
                <a:cs typeface="SlalomSans-Light"/>
              </a:rPr>
              <a:t>project.</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Summarize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what</a:t>
            </a:r>
            <a:r>
              <a:rPr sz="1304" spc="24" dirty="0">
                <a:solidFill>
                  <a:srgbClr val="1E1E1E"/>
                </a:solidFill>
                <a:latin typeface="SlalomSans-Light"/>
                <a:cs typeface="SlalomSans-Light"/>
              </a:rPr>
              <a:t> </a:t>
            </a:r>
            <a:r>
              <a:rPr sz="1304" spc="-12" dirty="0">
                <a:solidFill>
                  <a:srgbClr val="1E1E1E"/>
                </a:solidFill>
                <a:latin typeface="SlalomSans-Light"/>
                <a:cs typeface="SlalomSans-Light"/>
              </a:rPr>
              <a:t>we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did</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and</a:t>
            </a:r>
            <a:r>
              <a:rPr sz="1304" spc="24" dirty="0">
                <a:solidFill>
                  <a:srgbClr val="1E1E1E"/>
                </a:solidFill>
                <a:latin typeface="SlalomSans-Light"/>
                <a:cs typeface="SlalomSans-Light"/>
              </a:rPr>
              <a:t> </a:t>
            </a:r>
            <a:r>
              <a:rPr sz="1304" dirty="0">
                <a:solidFill>
                  <a:srgbClr val="1E1E1E"/>
                </a:solidFill>
                <a:latin typeface="SlalomSans-Light"/>
                <a:cs typeface="SlalomSans-Light"/>
              </a:rPr>
              <a:t>why</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it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was</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so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impactful.</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Remember</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make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spc="6" dirty="0">
                <a:solidFill>
                  <a:srgbClr val="1E1E1E"/>
                </a:solidFill>
                <a:latin typeface="SlalomSans-Light"/>
                <a:cs typeface="SlalomSans-Light"/>
              </a:rPr>
              <a:t>client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dirty="0">
                <a:solidFill>
                  <a:srgbClr val="1E1E1E"/>
                </a:solidFill>
                <a:latin typeface="SlalomSans-Light"/>
                <a:cs typeface="SlalomSans-Light"/>
              </a:rPr>
              <a:t>hero,</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with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Slalom</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as</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trusted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advisor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that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helped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them</a:t>
            </a:r>
            <a:r>
              <a:rPr sz="1304" spc="24" dirty="0">
                <a:solidFill>
                  <a:srgbClr val="1E1E1E"/>
                </a:solidFill>
                <a:latin typeface="SlalomSans-Light"/>
                <a:cs typeface="SlalomSans-Light"/>
              </a:rPr>
              <a:t> </a:t>
            </a:r>
            <a:r>
              <a:rPr sz="1304" dirty="0">
                <a:solidFill>
                  <a:srgbClr val="1E1E1E"/>
                </a:solidFill>
                <a:latin typeface="SlalomSans-Light"/>
                <a:cs typeface="SlalomSans-Light"/>
              </a:rPr>
              <a:t>realize </a:t>
            </a:r>
            <a:r>
              <a:rPr sz="1304" spc="3" dirty="0">
                <a:solidFill>
                  <a:srgbClr val="1E1E1E"/>
                </a:solidFill>
                <a:latin typeface="SlalomSans-Light"/>
                <a:cs typeface="SlalomSans-Light"/>
              </a:rPr>
              <a:t> </a:t>
            </a:r>
            <a:r>
              <a:rPr sz="1304" spc="6" dirty="0">
                <a:solidFill>
                  <a:srgbClr val="1E1E1E"/>
                </a:solidFill>
                <a:latin typeface="SlalomSans-Light"/>
                <a:cs typeface="SlalomSans-Light"/>
              </a:rPr>
              <a:t>their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vision.</a:t>
            </a:r>
            <a:r>
              <a:rPr sz="1304" spc="27" dirty="0">
                <a:solidFill>
                  <a:srgbClr val="1E1E1E"/>
                </a:solidFill>
                <a:latin typeface="SlalomSans-Light"/>
                <a:cs typeface="SlalomSans-Light"/>
              </a:rPr>
              <a:t> </a:t>
            </a:r>
            <a:endParaRPr lang="en-US" sz="1304" spc="27" dirty="0">
              <a:solidFill>
                <a:srgbClr val="1E1E1E"/>
              </a:solidFill>
              <a:latin typeface="SlalomSans-Light"/>
              <a:cs typeface="SlalomSans-Light"/>
            </a:endParaRPr>
          </a:p>
          <a:p>
            <a:pPr marL="7701" marR="3081" defTabSz="554492">
              <a:lnSpc>
                <a:spcPct val="127800"/>
              </a:lnSpc>
              <a:spcBef>
                <a:spcPts val="61"/>
              </a:spcBef>
              <a:spcAft>
                <a:spcPts val="546"/>
              </a:spcAft>
            </a:pPr>
            <a:r>
              <a:rPr lang="en-US" sz="1304" spc="-12" dirty="0">
                <a:solidFill>
                  <a:srgbClr val="1E1E1E"/>
                </a:solidFill>
                <a:latin typeface="SlalomSans-Light"/>
                <a:cs typeface="SlalomSans-Light"/>
              </a:rPr>
              <a:t>Vel</a:t>
            </a:r>
            <a:r>
              <a:rPr lang="en-US" sz="1304" spc="27" dirty="0">
                <a:solidFill>
                  <a:srgbClr val="1E1E1E"/>
                </a:solidFill>
                <a:latin typeface="SlalomSans-Light"/>
                <a:cs typeface="SlalomSans-Light"/>
              </a:rPr>
              <a:t> </a:t>
            </a:r>
            <a:r>
              <a:rPr lang="en-US" sz="1304" spc="6" dirty="0" err="1">
                <a:solidFill>
                  <a:srgbClr val="1E1E1E"/>
                </a:solidFill>
                <a:latin typeface="SlalomSans-Light"/>
                <a:cs typeface="SlalomSans-Light"/>
              </a:rPr>
              <a:t>estionseque</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is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ni</a:t>
            </a:r>
            <a:r>
              <a:rPr lang="en-US" sz="1304" spc="27" dirty="0">
                <a:solidFill>
                  <a:srgbClr val="1E1E1E"/>
                </a:solidFill>
                <a:latin typeface="SlalomSans-Light"/>
                <a:cs typeface="SlalomSans-Light"/>
              </a:rPr>
              <a:t> </a:t>
            </a:r>
            <a:r>
              <a:rPr lang="en-US" sz="1304" dirty="0" err="1">
                <a:solidFill>
                  <a:srgbClr val="1E1E1E"/>
                </a:solidFill>
                <a:latin typeface="SlalomSans-Light"/>
                <a:cs typeface="SlalomSans-Light"/>
              </a:rPr>
              <a:t>doloreptatae</a:t>
            </a:r>
            <a:r>
              <a:rPr lang="en-US" sz="1304" spc="30" dirty="0">
                <a:solidFill>
                  <a:srgbClr val="1E1E1E"/>
                </a:solidFill>
                <a:latin typeface="SlalomSans-Light"/>
                <a:cs typeface="SlalomSans-Light"/>
              </a:rPr>
              <a:t> </a:t>
            </a:r>
            <a:r>
              <a:rPr lang="en-US" sz="1304" dirty="0" err="1">
                <a:solidFill>
                  <a:srgbClr val="1E1E1E"/>
                </a:solidFill>
                <a:latin typeface="SlalomSans-Light"/>
                <a:cs typeface="SlalomSans-Light"/>
              </a:rPr>
              <a:t>coreped</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es</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as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nem</a:t>
            </a:r>
            <a:r>
              <a:rPr lang="en-US" sz="1304" spc="30" dirty="0">
                <a:solidFill>
                  <a:srgbClr val="1E1E1E"/>
                </a:solidFill>
                <a:latin typeface="SlalomSans-Light"/>
                <a:cs typeface="SlalomSans-Light"/>
              </a:rPr>
              <a:t> </a:t>
            </a:r>
            <a:r>
              <a:rPr lang="en-US" sz="1304" spc="9" dirty="0" err="1">
                <a:solidFill>
                  <a:srgbClr val="1E1E1E"/>
                </a:solidFill>
                <a:latin typeface="SlalomSans-Light"/>
                <a:cs typeface="SlalomSans-Light"/>
              </a:rPr>
              <a:t>ea</a:t>
            </a:r>
            <a:r>
              <a:rPr lang="en-US" sz="1304" spc="9" dirty="0">
                <a:solidFill>
                  <a:srgbClr val="1E1E1E"/>
                </a:solidFill>
                <a:latin typeface="SlalomSans-Light"/>
                <a:cs typeface="SlalomSans-Light"/>
              </a:rPr>
              <a:t> </a:t>
            </a:r>
            <a:r>
              <a:rPr lang="en-US" sz="1304" spc="-285" dirty="0">
                <a:solidFill>
                  <a:srgbClr val="1E1E1E"/>
                </a:solidFill>
                <a:latin typeface="SlalomSans-Light"/>
                <a:cs typeface="SlalomSans-Light"/>
              </a:rPr>
              <a:t> </a:t>
            </a:r>
            <a:r>
              <a:rPr lang="en-US" sz="1304" spc="3" dirty="0" err="1">
                <a:solidFill>
                  <a:srgbClr val="1E1E1E"/>
                </a:solidFill>
                <a:latin typeface="SlalomSans-Light"/>
                <a:cs typeface="SlalomSans-Light"/>
              </a:rPr>
              <a:t>coris</a:t>
            </a:r>
            <a:r>
              <a:rPr lang="en-US" sz="1304" spc="21" dirty="0">
                <a:solidFill>
                  <a:srgbClr val="1E1E1E"/>
                </a:solidFill>
                <a:latin typeface="SlalomSans-Light"/>
                <a:cs typeface="SlalomSans-Light"/>
              </a:rPr>
              <a:t> </a:t>
            </a:r>
            <a:r>
              <a:rPr lang="en-US" sz="1304" spc="3" dirty="0">
                <a:solidFill>
                  <a:srgbClr val="1E1E1E"/>
                </a:solidFill>
                <a:latin typeface="SlalomSans-Light"/>
                <a:cs typeface="SlalomSans-Light"/>
              </a:rPr>
              <a:t>quate</a:t>
            </a:r>
            <a:r>
              <a:rPr lang="en-US" sz="1304" spc="24" dirty="0">
                <a:solidFill>
                  <a:srgbClr val="1E1E1E"/>
                </a:solidFill>
                <a:latin typeface="SlalomSans-Light"/>
                <a:cs typeface="SlalomSans-Light"/>
              </a:rPr>
              <a:t> </a:t>
            </a:r>
            <a:r>
              <a:rPr lang="en-US" sz="1304" spc="6" dirty="0">
                <a:solidFill>
                  <a:srgbClr val="1E1E1E"/>
                </a:solidFill>
                <a:latin typeface="SlalomSans-Light"/>
                <a:cs typeface="SlalomSans-Light"/>
              </a:rPr>
              <a:t>sim</a:t>
            </a:r>
            <a:r>
              <a:rPr lang="en-US" sz="1304" spc="21" dirty="0">
                <a:solidFill>
                  <a:srgbClr val="1E1E1E"/>
                </a:solidFill>
                <a:latin typeface="SlalomSans-Light"/>
                <a:cs typeface="SlalomSans-Light"/>
              </a:rPr>
              <a:t> </a:t>
            </a:r>
            <a:r>
              <a:rPr lang="en-US" sz="1304" spc="3" dirty="0" err="1">
                <a:solidFill>
                  <a:srgbClr val="1E1E1E"/>
                </a:solidFill>
                <a:latin typeface="SlalomSans-Light"/>
                <a:cs typeface="SlalomSans-Light"/>
              </a:rPr>
              <a:t>entem</a:t>
            </a:r>
            <a:r>
              <a:rPr lang="en-US" sz="1304" spc="3"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Enis</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quae</a:t>
            </a:r>
            <a:r>
              <a:rPr lang="en-US" sz="1304" spc="24" dirty="0">
                <a:solidFill>
                  <a:srgbClr val="1E1E1E"/>
                </a:solidFill>
                <a:latin typeface="SlalomSans-Light"/>
                <a:cs typeface="SlalomSans-Light"/>
              </a:rPr>
              <a:t> </a:t>
            </a:r>
            <a:r>
              <a:rPr lang="en-US" sz="1304" spc="-3" dirty="0">
                <a:solidFill>
                  <a:srgbClr val="1E1E1E"/>
                </a:solidFill>
                <a:latin typeface="SlalomSans-Light"/>
                <a:cs typeface="SlalomSans-Light"/>
              </a:rPr>
              <a:t>con</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conestis</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dolorep</a:t>
            </a:r>
            <a:r>
              <a:rPr lang="en-US" sz="1304" spc="3" dirty="0">
                <a:solidFill>
                  <a:srgbClr val="1E1E1E"/>
                </a:solidFill>
                <a:latin typeface="SlalomSans-Light"/>
                <a:cs typeface="SlalomSans-Light"/>
              </a:rPr>
              <a:t> </a:t>
            </a:r>
            <a:r>
              <a:rPr lang="en-US" sz="1304" spc="6" dirty="0">
                <a:solidFill>
                  <a:srgbClr val="1E1E1E"/>
                </a:solidFill>
                <a:latin typeface="SlalomSans-Light"/>
                <a:cs typeface="SlalomSans-Light"/>
              </a:rPr>
              <a:t> </a:t>
            </a:r>
            <a:r>
              <a:rPr lang="en-US" sz="1304" spc="6" dirty="0" err="1">
                <a:solidFill>
                  <a:srgbClr val="1E1E1E"/>
                </a:solidFill>
                <a:latin typeface="SlalomSans-Light"/>
                <a:cs typeface="SlalomSans-Light"/>
              </a:rPr>
              <a:t>udanist</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rument</a:t>
            </a:r>
            <a:r>
              <a:rPr lang="en-US" sz="1304" spc="6"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Sustemp</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oremolum</a:t>
            </a:r>
            <a:r>
              <a:rPr lang="en-US" sz="1304" spc="24" dirty="0">
                <a:solidFill>
                  <a:srgbClr val="1E1E1E"/>
                </a:solidFill>
                <a:latin typeface="SlalomSans-Light"/>
                <a:cs typeface="SlalomSans-Light"/>
              </a:rPr>
              <a:t> </a:t>
            </a:r>
            <a:r>
              <a:rPr lang="en-US" sz="1304" spc="6" dirty="0" err="1">
                <a:solidFill>
                  <a:srgbClr val="1E1E1E"/>
                </a:solidFill>
                <a:latin typeface="SlalomSans-Light"/>
                <a:cs typeface="SlalomSans-Light"/>
              </a:rPr>
              <a:t>alique</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eos</a:t>
            </a:r>
            <a:r>
              <a:rPr lang="en-US" sz="1304" spc="24" dirty="0">
                <a:solidFill>
                  <a:srgbClr val="1E1E1E"/>
                </a:solidFill>
                <a:latin typeface="SlalomSans-Light"/>
                <a:cs typeface="SlalomSans-Light"/>
              </a:rPr>
              <a:t> </a:t>
            </a:r>
            <a:r>
              <a:rPr lang="en-US" sz="1304" dirty="0" err="1">
                <a:solidFill>
                  <a:srgbClr val="1E1E1E"/>
                </a:solidFill>
                <a:latin typeface="SlalomSans-Light"/>
                <a:cs typeface="SlalomSans-Light"/>
              </a:rPr>
              <a:t>atente</a:t>
            </a:r>
            <a:endParaRPr lang="en-US" sz="1304" dirty="0">
              <a:solidFill>
                <a:srgbClr val="1E1E1E"/>
              </a:solidFill>
              <a:latin typeface="SlalomSans-Light"/>
              <a:cs typeface="SlalomSans-Light"/>
            </a:endParaRPr>
          </a:p>
          <a:p>
            <a:pPr marL="7701" marR="3081" defTabSz="554492">
              <a:lnSpc>
                <a:spcPct val="127800"/>
              </a:lnSpc>
              <a:spcBef>
                <a:spcPts val="61"/>
              </a:spcBef>
              <a:spcAft>
                <a:spcPts val="546"/>
              </a:spcAft>
            </a:pPr>
            <a:endParaRPr sz="1304" dirty="0">
              <a:solidFill>
                <a:srgbClr val="1E1E1E"/>
              </a:solidFill>
              <a:latin typeface="SlalomSans-Light"/>
              <a:cs typeface="SlalomSans-Light"/>
            </a:endParaRPr>
          </a:p>
        </p:txBody>
      </p:sp>
      <p:sp>
        <p:nvSpPr>
          <p:cNvPr id="27" name="object 15">
            <a:extLst>
              <a:ext uri="{FF2B5EF4-FFF2-40B4-BE49-F238E27FC236}">
                <a16:creationId xmlns:a16="http://schemas.microsoft.com/office/drawing/2014/main" id="{38564D2D-CA2E-4540-B42E-4C582E74FF3A}"/>
              </a:ext>
            </a:extLst>
          </p:cNvPr>
          <p:cNvSpPr txBox="1">
            <a:spLocks/>
          </p:cNvSpPr>
          <p:nvPr/>
        </p:nvSpPr>
        <p:spPr>
          <a:xfrm>
            <a:off x="602282" y="1122835"/>
            <a:ext cx="3563773" cy="853859"/>
          </a:xfrm>
          <a:prstGeom prst="rect">
            <a:avLst/>
          </a:prstGeom>
        </p:spPr>
        <p:txBody>
          <a:bodyPr vert="horz" wrap="square" lIns="0" tIns="9242" rIns="0" bIns="0" rtlCol="0">
            <a:spAutoFit/>
          </a:bodyPr>
          <a:lstStyle>
            <a:lvl1pPr>
              <a:defRPr sz="5350" b="1" i="0">
                <a:solidFill>
                  <a:srgbClr val="09091C"/>
                </a:solidFill>
                <a:latin typeface="Slalom Sans Bold"/>
                <a:ea typeface="+mj-ea"/>
                <a:cs typeface="Slalom Sans Bold"/>
              </a:defRPr>
            </a:lvl1pPr>
          </a:lstStyle>
          <a:p>
            <a:pPr marL="7701" defTabSz="554492">
              <a:spcBef>
                <a:spcPts val="73"/>
              </a:spcBef>
            </a:pPr>
            <a:r>
              <a:rPr lang="en-US" sz="5488" kern="0" spc="-330" dirty="0"/>
              <a:t>A</a:t>
            </a:r>
            <a:r>
              <a:rPr lang="en-US" sz="5488" kern="0" spc="3" dirty="0"/>
              <a:t>t</a:t>
            </a:r>
            <a:r>
              <a:rPr lang="en-US" sz="5488" kern="0" spc="-330" dirty="0"/>
              <a:t> </a:t>
            </a:r>
            <a:r>
              <a:rPr lang="en-US" sz="5488" kern="0" spc="6" dirty="0"/>
              <a:t>a</a:t>
            </a:r>
            <a:r>
              <a:rPr lang="en-US" sz="5488" kern="0" spc="-330" dirty="0"/>
              <a:t> </a:t>
            </a:r>
            <a:r>
              <a:rPr lang="en-US" sz="5488" kern="0" spc="-161" dirty="0"/>
              <a:t>glan</a:t>
            </a:r>
            <a:r>
              <a:rPr lang="en-US" sz="5488" kern="0" spc="-209" dirty="0"/>
              <a:t>c</a:t>
            </a:r>
            <a:r>
              <a:rPr lang="en-US" sz="5488" kern="0" spc="6" dirty="0"/>
              <a:t>e</a:t>
            </a:r>
            <a:endParaRPr lang="en-US" sz="5488" kern="0" dirty="0"/>
          </a:p>
        </p:txBody>
      </p:sp>
      <p:sp>
        <p:nvSpPr>
          <p:cNvPr id="2" name="Picture Placeholder 1">
            <a:extLst>
              <a:ext uri="{FF2B5EF4-FFF2-40B4-BE49-F238E27FC236}">
                <a16:creationId xmlns:a16="http://schemas.microsoft.com/office/drawing/2014/main" id="{DF710D46-CCE7-964A-B7E4-11699E170668}"/>
              </a:ext>
            </a:extLst>
          </p:cNvPr>
          <p:cNvSpPr>
            <a:spLocks noGrp="1"/>
          </p:cNvSpPr>
          <p:nvPr>
            <p:ph type="pic" sz="quarter" idx="10"/>
          </p:nvPr>
        </p:nvSpPr>
        <p:spPr/>
      </p:sp>
      <p:sp>
        <p:nvSpPr>
          <p:cNvPr id="39" name="object 4">
            <a:extLst>
              <a:ext uri="{FF2B5EF4-FFF2-40B4-BE49-F238E27FC236}">
                <a16:creationId xmlns:a16="http://schemas.microsoft.com/office/drawing/2014/main" id="{6B2103F7-0EDF-7C43-8405-E15E3E328783}"/>
              </a:ext>
            </a:extLst>
          </p:cNvPr>
          <p:cNvSpPr txBox="1"/>
          <p:nvPr/>
        </p:nvSpPr>
        <p:spPr>
          <a:xfrm>
            <a:off x="609305"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ABOUT THE CLIENT</a:t>
            </a:r>
            <a:endParaRPr sz="970" spc="243">
              <a:solidFill>
                <a:srgbClr val="1E1E1E"/>
              </a:solidFill>
              <a:latin typeface="Slalom Sans"/>
              <a:cs typeface="Slalom Sans"/>
            </a:endParaRPr>
          </a:p>
        </p:txBody>
      </p:sp>
      <p:sp>
        <p:nvSpPr>
          <p:cNvPr id="40" name="object 4">
            <a:extLst>
              <a:ext uri="{FF2B5EF4-FFF2-40B4-BE49-F238E27FC236}">
                <a16:creationId xmlns:a16="http://schemas.microsoft.com/office/drawing/2014/main" id="{5052D6D3-34A4-8644-9949-FEC786F7AD50}"/>
              </a:ext>
            </a:extLst>
          </p:cNvPr>
          <p:cNvSpPr txBox="1"/>
          <p:nvPr/>
        </p:nvSpPr>
        <p:spPr>
          <a:xfrm>
            <a:off x="6176110"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WHAT WE DID</a:t>
            </a:r>
            <a:endParaRPr sz="970" spc="243">
              <a:solidFill>
                <a:srgbClr val="1E1E1E"/>
              </a:solidFill>
              <a:latin typeface="Slalom Sans"/>
              <a:cs typeface="Slalom Sans"/>
            </a:endParaRPr>
          </a:p>
        </p:txBody>
      </p:sp>
      <p:sp>
        <p:nvSpPr>
          <p:cNvPr id="25" name="object 16">
            <a:extLst>
              <a:ext uri="{FF2B5EF4-FFF2-40B4-BE49-F238E27FC236}">
                <a16:creationId xmlns:a16="http://schemas.microsoft.com/office/drawing/2014/main" id="{C2F16F80-AB5C-2D4E-8A18-BE071E6E6AF7}"/>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8" name="object 17">
            <a:extLst>
              <a:ext uri="{FF2B5EF4-FFF2-40B4-BE49-F238E27FC236}">
                <a16:creationId xmlns:a16="http://schemas.microsoft.com/office/drawing/2014/main" id="{4059A790-3039-514C-AA16-AD572705994B}"/>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29" name="object 18">
            <a:extLst>
              <a:ext uri="{FF2B5EF4-FFF2-40B4-BE49-F238E27FC236}">
                <a16:creationId xmlns:a16="http://schemas.microsoft.com/office/drawing/2014/main" id="{F43AC71A-B95F-F343-BBC2-9124BB68A3DF}"/>
              </a:ext>
            </a:extLst>
          </p:cNvPr>
          <p:cNvGrpSpPr/>
          <p:nvPr/>
        </p:nvGrpSpPr>
        <p:grpSpPr>
          <a:xfrm>
            <a:off x="2000537" y="522086"/>
            <a:ext cx="1388158" cy="329615"/>
            <a:chOff x="3298328" y="860958"/>
            <a:chExt cx="2289175" cy="543560"/>
          </a:xfrm>
        </p:grpSpPr>
        <p:sp>
          <p:nvSpPr>
            <p:cNvPr id="30" name="object 19">
              <a:extLst>
                <a:ext uri="{FF2B5EF4-FFF2-40B4-BE49-F238E27FC236}">
                  <a16:creationId xmlns:a16="http://schemas.microsoft.com/office/drawing/2014/main" id="{99E74E12-6B08-7847-BDCE-1413D4D35AD0}"/>
                </a:ext>
              </a:extLst>
            </p:cNvPr>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41" name="object 20">
              <a:extLst>
                <a:ext uri="{FF2B5EF4-FFF2-40B4-BE49-F238E27FC236}">
                  <a16:creationId xmlns:a16="http://schemas.microsoft.com/office/drawing/2014/main" id="{0FF1F1FB-A183-CB45-A87D-963992E494B5}"/>
                </a:ext>
              </a:extLst>
            </p:cNvPr>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15" name="object 15"/>
          <p:cNvGrpSpPr/>
          <p:nvPr/>
        </p:nvGrpSpPr>
        <p:grpSpPr>
          <a:xfrm>
            <a:off x="428" y="0"/>
            <a:ext cx="1352732" cy="1352732"/>
            <a:chOff x="0" y="0"/>
            <a:chExt cx="2230755" cy="2230755"/>
          </a:xfrm>
        </p:grpSpPr>
        <p:sp>
          <p:nvSpPr>
            <p:cNvPr id="16" name="object 16"/>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17" name="object 17"/>
            <p:cNvPicPr/>
            <p:nvPr/>
          </p:nvPicPr>
          <p:blipFill>
            <a:blip r:embed="rId2" cstate="print"/>
            <a:stretch>
              <a:fillRect/>
            </a:stretch>
          </p:blipFill>
          <p:spPr>
            <a:xfrm>
              <a:off x="125993" y="91131"/>
              <a:ext cx="1482972" cy="1493181"/>
            </a:xfrm>
            <a:prstGeom prst="rect">
              <a:avLst/>
            </a:prstGeom>
          </p:spPr>
        </p:pic>
      </p:grpSp>
      <p:sp>
        <p:nvSpPr>
          <p:cNvPr id="32" name="Rectangle 31">
            <a:extLst>
              <a:ext uri="{FF2B5EF4-FFF2-40B4-BE49-F238E27FC236}">
                <a16:creationId xmlns:a16="http://schemas.microsoft.com/office/drawing/2014/main" id="{0D939926-7366-1B49-8A0A-34C33BD5D745}"/>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3" name="Rectangle 32">
            <a:extLst>
              <a:ext uri="{FF2B5EF4-FFF2-40B4-BE49-F238E27FC236}">
                <a16:creationId xmlns:a16="http://schemas.microsoft.com/office/drawing/2014/main" id="{9A4A6517-51CD-364B-B82C-8D5E43D39BBD}"/>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5" name="Slide Number Placeholder 3">
            <a:extLst>
              <a:ext uri="{FF2B5EF4-FFF2-40B4-BE49-F238E27FC236}">
                <a16:creationId xmlns:a16="http://schemas.microsoft.com/office/drawing/2014/main" id="{2EAE6CB7-04F2-CA42-BA6E-B7D14A0AA42C}"/>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36" name="Footer Placeholder 1">
            <a:extLst>
              <a:ext uri="{FF2B5EF4-FFF2-40B4-BE49-F238E27FC236}">
                <a16:creationId xmlns:a16="http://schemas.microsoft.com/office/drawing/2014/main" id="{226F5362-AA3A-FA4B-89EE-8454790B37CA}"/>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006" y="1084143"/>
            <a:ext cx="8877279" cy="3784123"/>
          </a:xfrm>
          <a:prstGeom prst="rect">
            <a:avLst/>
          </a:prstGeom>
        </p:spPr>
        <p:txBody>
          <a:bodyPr vert="horz" wrap="square" lIns="0" tIns="6931" rIns="0" bIns="0" rtlCol="0">
            <a:spAutoFit/>
          </a:bodyPr>
          <a:lstStyle/>
          <a:p>
            <a:pPr marL="30805" defTabSz="554492">
              <a:lnSpc>
                <a:spcPts val="8156"/>
              </a:lnSpc>
              <a:spcBef>
                <a:spcPts val="55"/>
              </a:spcBef>
            </a:pPr>
            <a:r>
              <a:rPr sz="10506" b="1" spc="-4" baseline="-14670">
                <a:solidFill>
                  <a:srgbClr val="09091C"/>
                </a:solidFill>
                <a:latin typeface="Slalom Sans Bold"/>
                <a:cs typeface="Slalom Sans Bold"/>
              </a:rPr>
              <a:t>“</a:t>
            </a:r>
            <a:r>
              <a:rPr sz="10506" b="1" spc="682" baseline="-14670">
                <a:solidFill>
                  <a:srgbClr val="09091C"/>
                </a:solidFill>
                <a:latin typeface="Slalom Sans Bold"/>
                <a:cs typeface="Slalom Sans Bold"/>
              </a:rPr>
              <a:t> </a:t>
            </a:r>
            <a:r>
              <a:rPr sz="4487" b="1" spc="-136">
                <a:solidFill>
                  <a:srgbClr val="09091C"/>
                </a:solidFill>
                <a:latin typeface="Slalom Sans Bold"/>
                <a:cs typeface="Slalom Sans Bold"/>
              </a:rPr>
              <a:t>E</a:t>
            </a:r>
            <a:r>
              <a:rPr sz="4487" b="1" spc="-100">
                <a:solidFill>
                  <a:srgbClr val="09091C"/>
                </a:solidFill>
                <a:latin typeface="Slalom Sans Bold"/>
                <a:cs typeface="Slalom Sans Bold"/>
              </a:rPr>
              <a:t>n</a:t>
            </a:r>
            <a:r>
              <a:rPr sz="4487" b="1" spc="-158">
                <a:solidFill>
                  <a:srgbClr val="09091C"/>
                </a:solidFill>
                <a:latin typeface="Slalom Sans Bold"/>
                <a:cs typeface="Slalom Sans Bold"/>
              </a:rPr>
              <a:t>t</a:t>
            </a:r>
            <a:r>
              <a:rPr sz="4487" b="1" spc="-91">
                <a:solidFill>
                  <a:srgbClr val="09091C"/>
                </a:solidFill>
                <a:latin typeface="Slalom Sans Bold"/>
                <a:cs typeface="Slalom Sans Bold"/>
              </a:rPr>
              <a:t>e</a:t>
            </a:r>
            <a:r>
              <a:rPr sz="4487" b="1">
                <a:solidFill>
                  <a:srgbClr val="09091C"/>
                </a:solidFill>
                <a:latin typeface="Slalom Sans Bold"/>
                <a:cs typeface="Slalom Sans Bold"/>
              </a:rPr>
              <a:t>r</a:t>
            </a:r>
            <a:r>
              <a:rPr sz="4487" b="1" spc="-179">
                <a:solidFill>
                  <a:srgbClr val="09091C"/>
                </a:solidFill>
                <a:latin typeface="Slalom Sans Bold"/>
                <a:cs typeface="Slalom Sans Bold"/>
              </a:rPr>
              <a:t> </a:t>
            </a:r>
            <a:r>
              <a:rPr sz="4487" b="1" spc="-176">
                <a:solidFill>
                  <a:srgbClr val="09091C"/>
                </a:solidFill>
                <a:latin typeface="Slalom Sans Bold"/>
                <a:cs typeface="Slalom Sans Bold"/>
              </a:rPr>
              <a:t>y</a:t>
            </a:r>
            <a:r>
              <a:rPr sz="4487" b="1" spc="-91">
                <a:solidFill>
                  <a:srgbClr val="09091C"/>
                </a:solidFill>
                <a:latin typeface="Slalom Sans Bold"/>
                <a:cs typeface="Slalom Sans Bold"/>
              </a:rPr>
              <a:t>ou</a:t>
            </a:r>
            <a:r>
              <a:rPr sz="4487" b="1">
                <a:solidFill>
                  <a:srgbClr val="09091C"/>
                </a:solidFill>
                <a:latin typeface="Slalom Sans Bold"/>
                <a:cs typeface="Slalom Sans Bold"/>
              </a:rPr>
              <a:t>r</a:t>
            </a:r>
            <a:r>
              <a:rPr sz="4487" b="1" spc="-179">
                <a:solidFill>
                  <a:srgbClr val="09091C"/>
                </a:solidFill>
                <a:latin typeface="Slalom Sans Bold"/>
                <a:cs typeface="Slalom Sans Bold"/>
              </a:rPr>
              <a:t> </a:t>
            </a:r>
            <a:r>
              <a:rPr sz="4487" b="1" spc="-133">
                <a:solidFill>
                  <a:srgbClr val="09091C"/>
                </a:solidFill>
                <a:latin typeface="Slalom Sans Bold"/>
                <a:cs typeface="Slalom Sans Bold"/>
              </a:rPr>
              <a:t>c</a:t>
            </a:r>
            <a:r>
              <a:rPr sz="4487" b="1" spc="-88">
                <a:solidFill>
                  <a:srgbClr val="09091C"/>
                </a:solidFill>
                <a:latin typeface="Slalom Sans Bold"/>
                <a:cs typeface="Slalom Sans Bold"/>
              </a:rPr>
              <a:t>a</a:t>
            </a:r>
            <a:r>
              <a:rPr sz="4487" b="1" spc="-158">
                <a:solidFill>
                  <a:srgbClr val="09091C"/>
                </a:solidFill>
                <a:latin typeface="Slalom Sans Bold"/>
                <a:cs typeface="Slalom Sans Bold"/>
              </a:rPr>
              <a:t>t</a:t>
            </a:r>
            <a:r>
              <a:rPr sz="4487" b="1" spc="-91">
                <a:solidFill>
                  <a:srgbClr val="09091C"/>
                </a:solidFill>
                <a:latin typeface="Slalom Sans Bold"/>
                <a:cs typeface="Slalom Sans Bold"/>
              </a:rPr>
              <a:t>c</a:t>
            </a:r>
            <a:r>
              <a:rPr sz="4487" b="1" spc="-164">
                <a:solidFill>
                  <a:srgbClr val="09091C"/>
                </a:solidFill>
                <a:latin typeface="Slalom Sans Bold"/>
                <a:cs typeface="Slalom Sans Bold"/>
              </a:rPr>
              <a:t>h</a:t>
            </a:r>
            <a:r>
              <a:rPr sz="4487" b="1">
                <a:solidFill>
                  <a:srgbClr val="09091C"/>
                </a:solidFill>
                <a:latin typeface="Slalom Sans Bold"/>
                <a:cs typeface="Slalom Sans Bold"/>
              </a:rPr>
              <a:t>y</a:t>
            </a:r>
            <a:r>
              <a:rPr sz="4487" b="1" spc="-179">
                <a:solidFill>
                  <a:srgbClr val="09091C"/>
                </a:solidFill>
                <a:latin typeface="Slalom Sans Bold"/>
                <a:cs typeface="Slalom Sans Bold"/>
              </a:rPr>
              <a:t> </a:t>
            </a:r>
            <a:r>
              <a:rPr sz="4487" b="1" spc="-88">
                <a:solidFill>
                  <a:srgbClr val="09091C"/>
                </a:solidFill>
                <a:latin typeface="Slalom Sans Bold"/>
                <a:cs typeface="Slalom Sans Bold"/>
              </a:rPr>
              <a:t>qu</a:t>
            </a:r>
            <a:r>
              <a:rPr sz="4487" b="1" spc="-103">
                <a:solidFill>
                  <a:srgbClr val="09091C"/>
                </a:solidFill>
                <a:latin typeface="Slalom Sans Bold"/>
                <a:cs typeface="Slalom Sans Bold"/>
              </a:rPr>
              <a:t>o</a:t>
            </a:r>
            <a:r>
              <a:rPr sz="4487" b="1" spc="-158">
                <a:solidFill>
                  <a:srgbClr val="09091C"/>
                </a:solidFill>
                <a:latin typeface="Slalom Sans Bold"/>
                <a:cs typeface="Slalom Sans Bold"/>
              </a:rPr>
              <a:t>t</a:t>
            </a:r>
            <a:r>
              <a:rPr sz="4487" b="1">
                <a:solidFill>
                  <a:srgbClr val="09091C"/>
                </a:solidFill>
                <a:latin typeface="Slalom Sans Bold"/>
                <a:cs typeface="Slalom Sans Bold"/>
              </a:rPr>
              <a:t>e</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he</a:t>
            </a:r>
            <a:r>
              <a:rPr sz="4487" b="1" spc="-191">
                <a:solidFill>
                  <a:srgbClr val="09091C"/>
                </a:solidFill>
                <a:latin typeface="Slalom Sans Bold"/>
                <a:cs typeface="Slalom Sans Bold"/>
              </a:rPr>
              <a:t>r</a:t>
            </a:r>
            <a:r>
              <a:rPr sz="4487" b="1" spc="-91">
                <a:solidFill>
                  <a:srgbClr val="09091C"/>
                </a:solidFill>
                <a:latin typeface="Slalom Sans Bold"/>
                <a:cs typeface="Slalom Sans Bold"/>
              </a:rPr>
              <a:t>e.</a:t>
            </a:r>
            <a:endParaRPr sz="4487">
              <a:solidFill>
                <a:srgbClr val="1E1E1E"/>
              </a:solidFill>
              <a:latin typeface="Slalom Sans"/>
              <a:cs typeface="Slalom Sans"/>
            </a:endParaRPr>
          </a:p>
          <a:p>
            <a:pPr marL="818646" algn="just" defTabSz="554492">
              <a:lnSpc>
                <a:spcPts val="5136"/>
              </a:lnSpc>
            </a:pPr>
            <a:r>
              <a:rPr sz="4487" b="1" spc="-218">
                <a:solidFill>
                  <a:srgbClr val="09091C"/>
                </a:solidFill>
                <a:latin typeface="Slalom Sans Bold"/>
                <a:cs typeface="Slalom Sans Bold"/>
              </a:rPr>
              <a:t>K</a:t>
            </a:r>
            <a:r>
              <a:rPr sz="4487" b="1" spc="-91">
                <a:solidFill>
                  <a:srgbClr val="09091C"/>
                </a:solidFill>
                <a:latin typeface="Slalom Sans Bold"/>
                <a:cs typeface="Slalom Sans Bold"/>
              </a:rPr>
              <a:t>ee</a:t>
            </a:r>
            <a:r>
              <a:rPr sz="4487" b="1" spc="3">
                <a:solidFill>
                  <a:srgbClr val="09091C"/>
                </a:solidFill>
                <a:latin typeface="Slalom Sans Bold"/>
                <a:cs typeface="Slalom Sans Bold"/>
              </a:rPr>
              <a:t>p</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i</a:t>
            </a:r>
            <a:r>
              <a:rPr sz="4487" b="1">
                <a:solidFill>
                  <a:srgbClr val="09091C"/>
                </a:solidFill>
                <a:latin typeface="Slalom Sans Bold"/>
                <a:cs typeface="Slalom Sans Bold"/>
              </a:rPr>
              <a:t>t</a:t>
            </a:r>
            <a:r>
              <a:rPr sz="4487" b="1" spc="-179">
                <a:solidFill>
                  <a:srgbClr val="09091C"/>
                </a:solidFill>
                <a:latin typeface="Slalom Sans Bold"/>
                <a:cs typeface="Slalom Sans Bold"/>
              </a:rPr>
              <a:t> </a:t>
            </a:r>
            <a:r>
              <a:rPr sz="4487" b="1" spc="-91">
                <a:solidFill>
                  <a:srgbClr val="0C62FB"/>
                </a:solidFill>
                <a:latin typeface="Slalom Sans Bold"/>
                <a:cs typeface="Slalom Sans Bold"/>
              </a:rPr>
              <a:t>short</a:t>
            </a:r>
            <a:r>
              <a:rPr sz="4487" b="1">
                <a:solidFill>
                  <a:srgbClr val="0C62FB"/>
                </a:solidFill>
                <a:latin typeface="Slalom Sans Bold"/>
                <a:cs typeface="Slalom Sans Bold"/>
              </a:rPr>
              <a:t>,</a:t>
            </a:r>
            <a:r>
              <a:rPr sz="4487" b="1" spc="-179">
                <a:solidFill>
                  <a:srgbClr val="0C62FB"/>
                </a:solidFill>
                <a:latin typeface="Slalom Sans Bold"/>
                <a:cs typeface="Slalom Sans Bold"/>
              </a:rPr>
              <a:t> </a:t>
            </a:r>
            <a:r>
              <a:rPr sz="4487" b="1" spc="-91">
                <a:solidFill>
                  <a:srgbClr val="0C62FB"/>
                </a:solidFill>
                <a:latin typeface="Slalom Sans Bold"/>
                <a:cs typeface="Slalom Sans Bold"/>
              </a:rPr>
              <a:t>high-l</a:t>
            </a:r>
            <a:r>
              <a:rPr sz="4487" b="1" spc="-176">
                <a:solidFill>
                  <a:srgbClr val="0C62FB"/>
                </a:solidFill>
                <a:latin typeface="Slalom Sans Bold"/>
                <a:cs typeface="Slalom Sans Bold"/>
              </a:rPr>
              <a:t>ev</a:t>
            </a:r>
            <a:r>
              <a:rPr sz="4487" b="1" spc="-91">
                <a:solidFill>
                  <a:srgbClr val="0C62FB"/>
                </a:solidFill>
                <a:latin typeface="Slalom Sans Bold"/>
                <a:cs typeface="Slalom Sans Bold"/>
              </a:rPr>
              <a:t>el</a:t>
            </a:r>
            <a:r>
              <a:rPr sz="4487" b="1">
                <a:solidFill>
                  <a:srgbClr val="0C62FB"/>
                </a:solidFill>
                <a:latin typeface="Slalom Sans Bold"/>
                <a:cs typeface="Slalom Sans Bold"/>
              </a:rPr>
              <a:t>,</a:t>
            </a:r>
            <a:r>
              <a:rPr sz="4487" b="1" spc="-179">
                <a:solidFill>
                  <a:srgbClr val="0C62FB"/>
                </a:solidFill>
                <a:latin typeface="Slalom Sans Bold"/>
                <a:cs typeface="Slalom Sans Bold"/>
              </a:rPr>
              <a:t> </a:t>
            </a:r>
            <a:r>
              <a:rPr sz="4487" b="1" spc="-88">
                <a:solidFill>
                  <a:srgbClr val="0C62FB"/>
                </a:solidFill>
                <a:latin typeface="Slalom Sans Bold"/>
                <a:cs typeface="Slalom Sans Bold"/>
              </a:rPr>
              <a:t>and</a:t>
            </a:r>
            <a:endParaRPr sz="4487">
              <a:solidFill>
                <a:srgbClr val="1E1E1E"/>
              </a:solidFill>
              <a:latin typeface="Slalom Sans"/>
              <a:cs typeface="Slalom Sans"/>
            </a:endParaRPr>
          </a:p>
          <a:p>
            <a:pPr marL="818646" marR="14247" algn="just" defTabSz="554492">
              <a:spcBef>
                <a:spcPts val="6"/>
              </a:spcBef>
            </a:pPr>
            <a:r>
              <a:rPr sz="4487" b="1" spc="-130">
                <a:solidFill>
                  <a:srgbClr val="0C62FB"/>
                </a:solidFill>
                <a:latin typeface="Slalom Sans Bold"/>
                <a:cs typeface="Slalom Sans Bold"/>
              </a:rPr>
              <a:t>c</a:t>
            </a:r>
            <a:r>
              <a:rPr sz="4487" b="1" spc="-88">
                <a:solidFill>
                  <a:srgbClr val="0C62FB"/>
                </a:solidFill>
                <a:latin typeface="Slalom Sans Bold"/>
                <a:cs typeface="Slalom Sans Bold"/>
              </a:rPr>
              <a:t>a</a:t>
            </a:r>
            <a:r>
              <a:rPr sz="4487" b="1" spc="-103">
                <a:solidFill>
                  <a:srgbClr val="0C62FB"/>
                </a:solidFill>
                <a:latin typeface="Slalom Sans Bold"/>
                <a:cs typeface="Slalom Sans Bold"/>
              </a:rPr>
              <a:t>p</a:t>
            </a:r>
            <a:r>
              <a:rPr sz="4487" b="1" spc="-91">
                <a:solidFill>
                  <a:srgbClr val="0C62FB"/>
                </a:solidFill>
                <a:latin typeface="Slalom Sans Bold"/>
                <a:cs typeface="Slalom Sans Bold"/>
              </a:rPr>
              <a:t>ti</a:t>
            </a:r>
            <a:r>
              <a:rPr sz="4487" b="1" spc="-176">
                <a:solidFill>
                  <a:srgbClr val="0C62FB"/>
                </a:solidFill>
                <a:latin typeface="Slalom Sans Bold"/>
                <a:cs typeface="Slalom Sans Bold"/>
              </a:rPr>
              <a:t>v</a:t>
            </a:r>
            <a:r>
              <a:rPr sz="4487" b="1" spc="-91">
                <a:solidFill>
                  <a:srgbClr val="0C62FB"/>
                </a:solidFill>
                <a:latin typeface="Slalom Sans Bold"/>
                <a:cs typeface="Slalom Sans Bold"/>
              </a:rPr>
              <a:t>atin</a:t>
            </a:r>
            <a:r>
              <a:rPr sz="4487" b="1" spc="3">
                <a:solidFill>
                  <a:srgbClr val="0C62FB"/>
                </a:solidFill>
                <a:latin typeface="Slalom Sans Bold"/>
                <a:cs typeface="Slalom Sans Bold"/>
              </a:rPr>
              <a:t>g</a:t>
            </a:r>
            <a:r>
              <a:rPr sz="4487" b="1" spc="-179">
                <a:solidFill>
                  <a:srgbClr val="0C62FB"/>
                </a:solidFill>
                <a:latin typeface="Slalom Sans Bold"/>
                <a:cs typeface="Slalom Sans Bold"/>
              </a:rPr>
              <a:t> </a:t>
            </a:r>
            <a:r>
              <a:rPr sz="4487" b="1" spc="-191">
                <a:solidFill>
                  <a:srgbClr val="0C62FB"/>
                </a:solidFill>
                <a:latin typeface="Slalom Sans Bold"/>
                <a:cs typeface="Slalom Sans Bold"/>
              </a:rPr>
              <a:t>f</a:t>
            </a:r>
            <a:r>
              <a:rPr sz="4487" b="1" spc="-88">
                <a:solidFill>
                  <a:srgbClr val="0C62FB"/>
                </a:solidFill>
                <a:latin typeface="Slalom Sans Bold"/>
                <a:cs typeface="Slalom Sans Bold"/>
              </a:rPr>
              <a:t>o</a:t>
            </a:r>
            <a:r>
              <a:rPr sz="4487" b="1">
                <a:solidFill>
                  <a:srgbClr val="0C62FB"/>
                </a:solidFill>
                <a:latin typeface="Slalom Sans Bold"/>
                <a:cs typeface="Slalom Sans Bold"/>
              </a:rPr>
              <a:t>r</a:t>
            </a:r>
            <a:r>
              <a:rPr sz="4487" b="1" spc="-179">
                <a:solidFill>
                  <a:srgbClr val="0C62FB"/>
                </a:solidFill>
                <a:latin typeface="Slalom Sans Bold"/>
                <a:cs typeface="Slalom Sans Bold"/>
              </a:rPr>
              <a:t> </a:t>
            </a:r>
            <a:r>
              <a:rPr sz="4487" b="1" spc="-176">
                <a:solidFill>
                  <a:srgbClr val="0C62FB"/>
                </a:solidFill>
                <a:latin typeface="Slalom Sans Bold"/>
                <a:cs typeface="Slalom Sans Bold"/>
              </a:rPr>
              <a:t>y</a:t>
            </a:r>
            <a:r>
              <a:rPr sz="4487" b="1" spc="-91">
                <a:solidFill>
                  <a:srgbClr val="0C62FB"/>
                </a:solidFill>
                <a:latin typeface="Slalom Sans Bold"/>
                <a:cs typeface="Slalom Sans Bold"/>
              </a:rPr>
              <a:t>ou</a:t>
            </a:r>
            <a:r>
              <a:rPr sz="4487" b="1">
                <a:solidFill>
                  <a:srgbClr val="0C62FB"/>
                </a:solidFill>
                <a:latin typeface="Slalom Sans Bold"/>
                <a:cs typeface="Slalom Sans Bold"/>
              </a:rPr>
              <a:t>r</a:t>
            </a:r>
            <a:r>
              <a:rPr sz="4487" b="1" spc="-179">
                <a:solidFill>
                  <a:srgbClr val="0C62FB"/>
                </a:solidFill>
                <a:latin typeface="Slalom Sans Bold"/>
                <a:cs typeface="Slalom Sans Bold"/>
              </a:rPr>
              <a:t> </a:t>
            </a:r>
            <a:r>
              <a:rPr sz="4487" b="1" spc="-91">
                <a:solidFill>
                  <a:srgbClr val="0C62FB"/>
                </a:solidFill>
                <a:latin typeface="Slalom Sans Bold"/>
                <a:cs typeface="Slalom Sans Bold"/>
              </a:rPr>
              <a:t>audien</a:t>
            </a:r>
            <a:r>
              <a:rPr sz="4487" b="1" spc="-130">
                <a:solidFill>
                  <a:srgbClr val="0C62FB"/>
                </a:solidFill>
                <a:latin typeface="Slalom Sans Bold"/>
                <a:cs typeface="Slalom Sans Bold"/>
              </a:rPr>
              <a:t>c</a:t>
            </a:r>
            <a:r>
              <a:rPr sz="4487" b="1" spc="-91">
                <a:solidFill>
                  <a:srgbClr val="0C62FB"/>
                </a:solidFill>
                <a:latin typeface="Slalom Sans Bold"/>
                <a:cs typeface="Slalom Sans Bold"/>
              </a:rPr>
              <a:t>e</a:t>
            </a:r>
            <a:r>
              <a:rPr sz="4487" b="1">
                <a:solidFill>
                  <a:srgbClr val="09091C"/>
                </a:solidFill>
                <a:latin typeface="Slalom Sans Bold"/>
                <a:cs typeface="Slalom Sans Bold"/>
              </a:rPr>
              <a:t>.  </a:t>
            </a:r>
            <a:r>
              <a:rPr sz="4487" b="1" spc="-158">
                <a:solidFill>
                  <a:srgbClr val="09091C"/>
                </a:solidFill>
                <a:latin typeface="Slalom Sans Bold"/>
                <a:cs typeface="Slalom Sans Bold"/>
              </a:rPr>
              <a:t>I</a:t>
            </a:r>
            <a:r>
              <a:rPr sz="4487" b="1">
                <a:solidFill>
                  <a:srgbClr val="09091C"/>
                </a:solidFill>
                <a:latin typeface="Slalom Sans Bold"/>
                <a:cs typeface="Slalom Sans Bold"/>
              </a:rPr>
              <a:t>f</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the</a:t>
            </a:r>
            <a:r>
              <a:rPr sz="4487" b="1" spc="-191">
                <a:solidFill>
                  <a:srgbClr val="09091C"/>
                </a:solidFill>
                <a:latin typeface="Slalom Sans Bold"/>
                <a:cs typeface="Slalom Sans Bold"/>
              </a:rPr>
              <a:t>r</a:t>
            </a:r>
            <a:r>
              <a:rPr sz="4487" b="1">
                <a:solidFill>
                  <a:srgbClr val="09091C"/>
                </a:solidFill>
                <a:latin typeface="Slalom Sans Bold"/>
                <a:cs typeface="Slalom Sans Bold"/>
              </a:rPr>
              <a:t>e</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i</a:t>
            </a:r>
            <a:r>
              <a:rPr sz="4487" b="1">
                <a:solidFill>
                  <a:srgbClr val="09091C"/>
                </a:solidFill>
                <a:latin typeface="Slalom Sans Bold"/>
                <a:cs typeface="Slalom Sans Bold"/>
              </a:rPr>
              <a:t>s</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n</a:t>
            </a:r>
            <a:r>
              <a:rPr sz="4487" b="1" spc="3">
                <a:solidFill>
                  <a:srgbClr val="09091C"/>
                </a:solidFill>
                <a:latin typeface="Slalom Sans Bold"/>
                <a:cs typeface="Slalom Sans Bold"/>
              </a:rPr>
              <a:t>o</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author</a:t>
            </a:r>
            <a:r>
              <a:rPr sz="4487" b="1">
                <a:solidFill>
                  <a:srgbClr val="09091C"/>
                </a:solidFill>
                <a:latin typeface="Slalom Sans Bold"/>
                <a:cs typeface="Slalom Sans Bold"/>
              </a:rPr>
              <a:t>,</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dele</a:t>
            </a:r>
            <a:r>
              <a:rPr sz="4487" b="1" spc="-158">
                <a:solidFill>
                  <a:srgbClr val="09091C"/>
                </a:solidFill>
                <a:latin typeface="Slalom Sans Bold"/>
                <a:cs typeface="Slalom Sans Bold"/>
              </a:rPr>
              <a:t>t</a:t>
            </a:r>
            <a:r>
              <a:rPr sz="4487" b="1">
                <a:solidFill>
                  <a:srgbClr val="09091C"/>
                </a:solidFill>
                <a:latin typeface="Slalom Sans Bold"/>
                <a:cs typeface="Slalom Sans Bold"/>
              </a:rPr>
              <a:t>e</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the  smal</a:t>
            </a:r>
            <a:r>
              <a:rPr sz="4487" b="1">
                <a:solidFill>
                  <a:srgbClr val="09091C"/>
                </a:solidFill>
                <a:latin typeface="Slalom Sans Bold"/>
                <a:cs typeface="Slalom Sans Bold"/>
              </a:rPr>
              <a:t>l</a:t>
            </a:r>
            <a:r>
              <a:rPr sz="4487" b="1" spc="-179">
                <a:solidFill>
                  <a:srgbClr val="09091C"/>
                </a:solidFill>
                <a:latin typeface="Slalom Sans Bold"/>
                <a:cs typeface="Slalom Sans Bold"/>
              </a:rPr>
              <a:t> </a:t>
            </a:r>
            <a:r>
              <a:rPr sz="4487" b="1" spc="-158">
                <a:solidFill>
                  <a:srgbClr val="09091C"/>
                </a:solidFill>
                <a:latin typeface="Slalom Sans Bold"/>
                <a:cs typeface="Slalom Sans Bold"/>
              </a:rPr>
              <a:t>t</a:t>
            </a:r>
            <a:r>
              <a:rPr sz="4487" b="1" spc="-258">
                <a:solidFill>
                  <a:srgbClr val="09091C"/>
                </a:solidFill>
                <a:latin typeface="Slalom Sans Bold"/>
                <a:cs typeface="Slalom Sans Bold"/>
              </a:rPr>
              <a:t>e</a:t>
            </a:r>
            <a:r>
              <a:rPr sz="4487" b="1" spc="-194">
                <a:solidFill>
                  <a:srgbClr val="09091C"/>
                </a:solidFill>
                <a:latin typeface="Slalom Sans Bold"/>
                <a:cs typeface="Slalom Sans Bold"/>
              </a:rPr>
              <a:t>x</a:t>
            </a:r>
            <a:r>
              <a:rPr sz="4487" b="1" spc="-91">
                <a:solidFill>
                  <a:srgbClr val="09091C"/>
                </a:solidFill>
                <a:latin typeface="Slalom Sans Bold"/>
                <a:cs typeface="Slalom Sans Bold"/>
              </a:rPr>
              <a:t>tb</a:t>
            </a:r>
            <a:r>
              <a:rPr sz="4487" b="1" spc="-255">
                <a:solidFill>
                  <a:srgbClr val="09091C"/>
                </a:solidFill>
                <a:latin typeface="Slalom Sans Bold"/>
                <a:cs typeface="Slalom Sans Bold"/>
              </a:rPr>
              <a:t>o</a:t>
            </a:r>
            <a:r>
              <a:rPr sz="4487" b="1">
                <a:solidFill>
                  <a:srgbClr val="09091C"/>
                </a:solidFill>
                <a:latin typeface="Slalom Sans Bold"/>
                <a:cs typeface="Slalom Sans Bold"/>
              </a:rPr>
              <a:t>x</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bel</a:t>
            </a:r>
            <a:r>
              <a:rPr sz="4487" b="1" spc="-173">
                <a:solidFill>
                  <a:srgbClr val="09091C"/>
                </a:solidFill>
                <a:latin typeface="Slalom Sans Bold"/>
                <a:cs typeface="Slalom Sans Bold"/>
              </a:rPr>
              <a:t>o</a:t>
            </a:r>
            <a:r>
              <a:rPr sz="4487" b="1" spc="-91">
                <a:solidFill>
                  <a:srgbClr val="09091C"/>
                </a:solidFill>
                <a:latin typeface="Slalom Sans Bold"/>
                <a:cs typeface="Slalom Sans Bold"/>
              </a:rPr>
              <a:t>w.</a:t>
            </a:r>
            <a:endParaRPr sz="4487">
              <a:solidFill>
                <a:srgbClr val="1E1E1E"/>
              </a:solidFill>
              <a:latin typeface="Slalom Sans"/>
              <a:cs typeface="Slalom Sans"/>
            </a:endParaRPr>
          </a:p>
        </p:txBody>
      </p:sp>
      <p:sp>
        <p:nvSpPr>
          <p:cNvPr id="3" name="object 3"/>
          <p:cNvSpPr/>
          <p:nvPr/>
        </p:nvSpPr>
        <p:spPr>
          <a:xfrm>
            <a:off x="1549190" y="5231102"/>
            <a:ext cx="0" cy="708519"/>
          </a:xfrm>
          <a:custGeom>
            <a:avLst/>
            <a:gdLst/>
            <a:ahLst/>
            <a:cxnLst/>
            <a:rect l="l" t="t" r="r" b="b"/>
            <a:pathLst>
              <a:path h="1168400">
                <a:moveTo>
                  <a:pt x="0" y="0"/>
                </a:moveTo>
                <a:lnTo>
                  <a:pt x="0" y="1167922"/>
                </a:lnTo>
              </a:path>
            </a:pathLst>
          </a:custGeom>
          <a:ln w="20941">
            <a:solidFill>
              <a:srgbClr val="09091C"/>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4" name="object 4"/>
          <p:cNvSpPr txBox="1"/>
          <p:nvPr/>
        </p:nvSpPr>
        <p:spPr>
          <a:xfrm>
            <a:off x="1771907" y="5102635"/>
            <a:ext cx="2025055" cy="815348"/>
          </a:xfrm>
          <a:prstGeom prst="rect">
            <a:avLst/>
          </a:prstGeom>
        </p:spPr>
        <p:txBody>
          <a:bodyPr vert="horz" wrap="square" lIns="0" tIns="65846" rIns="0" bIns="0" rtlCol="0">
            <a:spAutoFit/>
          </a:bodyPr>
          <a:lstStyle/>
          <a:p>
            <a:pPr marL="7701" defTabSz="554492">
              <a:spcBef>
                <a:spcPts val="518"/>
              </a:spcBef>
            </a:pPr>
            <a:r>
              <a:rPr sz="1577" b="1" spc="3">
                <a:solidFill>
                  <a:srgbClr val="151527"/>
                </a:solidFill>
                <a:latin typeface="Slalom Sans Bold"/>
                <a:cs typeface="Slalom Sans Bold"/>
              </a:rPr>
              <a:t>Firstname</a:t>
            </a:r>
            <a:r>
              <a:rPr sz="1577" b="1" spc="-18">
                <a:solidFill>
                  <a:srgbClr val="151527"/>
                </a:solidFill>
                <a:latin typeface="Slalom Sans Bold"/>
                <a:cs typeface="Slalom Sans Bold"/>
              </a:rPr>
              <a:t> </a:t>
            </a:r>
            <a:r>
              <a:rPr sz="1577" b="1" spc="9">
                <a:solidFill>
                  <a:srgbClr val="151527"/>
                </a:solidFill>
                <a:latin typeface="Slalom Sans Bold"/>
                <a:cs typeface="Slalom Sans Bold"/>
              </a:rPr>
              <a:t>Lastname</a:t>
            </a:r>
            <a:endParaRPr sz="1577">
              <a:solidFill>
                <a:srgbClr val="1E1E1E"/>
              </a:solidFill>
              <a:latin typeface="Slalom Sans"/>
              <a:cs typeface="Slalom Sans"/>
            </a:endParaRPr>
          </a:p>
          <a:p>
            <a:pPr marL="7701" marR="675787" defTabSz="554492">
              <a:lnSpc>
                <a:spcPts val="2098"/>
              </a:lnSpc>
              <a:spcBef>
                <a:spcPts val="27"/>
              </a:spcBef>
            </a:pPr>
            <a:r>
              <a:rPr sz="1395" spc="-6">
                <a:solidFill>
                  <a:srgbClr val="09091C"/>
                </a:solidFill>
                <a:latin typeface="SlalomSans-Light"/>
                <a:cs typeface="SlalomSans-Light"/>
              </a:rPr>
              <a:t>Title</a:t>
            </a:r>
            <a:r>
              <a:rPr sz="1395" spc="-3">
                <a:solidFill>
                  <a:srgbClr val="09091C"/>
                </a:solidFill>
                <a:latin typeface="SlalomSans-Light"/>
                <a:cs typeface="SlalomSans-Light"/>
              </a:rPr>
              <a:t> </a:t>
            </a:r>
            <a:r>
              <a:rPr sz="1395">
                <a:solidFill>
                  <a:srgbClr val="09091C"/>
                </a:solidFill>
                <a:latin typeface="SlalomSans-Light"/>
                <a:cs typeface="SlalomSans-Light"/>
              </a:rPr>
              <a:t>/</a:t>
            </a:r>
            <a:r>
              <a:rPr sz="1395" spc="-3">
                <a:solidFill>
                  <a:srgbClr val="09091C"/>
                </a:solidFill>
                <a:latin typeface="SlalomSans-Light"/>
                <a:cs typeface="SlalomSans-Light"/>
              </a:rPr>
              <a:t> </a:t>
            </a:r>
            <a:r>
              <a:rPr sz="1395" spc="-9">
                <a:solidFill>
                  <a:srgbClr val="09091C"/>
                </a:solidFill>
                <a:latin typeface="SlalomSans-Light"/>
                <a:cs typeface="SlalomSans-Light"/>
              </a:rPr>
              <a:t>Role </a:t>
            </a:r>
            <a:r>
              <a:rPr sz="1395" spc="-6">
                <a:solidFill>
                  <a:srgbClr val="09091C"/>
                </a:solidFill>
                <a:latin typeface="SlalomSans-Light"/>
                <a:cs typeface="SlalomSans-Light"/>
              </a:rPr>
              <a:t> </a:t>
            </a:r>
            <a:r>
              <a:rPr sz="1395" spc="-3">
                <a:solidFill>
                  <a:srgbClr val="09091C"/>
                </a:solidFill>
                <a:latin typeface="SlalomSans-Light"/>
                <a:cs typeface="SlalomSans-Light"/>
              </a:rPr>
              <a:t>Company</a:t>
            </a:r>
            <a:r>
              <a:rPr sz="1395" spc="-39">
                <a:solidFill>
                  <a:srgbClr val="09091C"/>
                </a:solidFill>
                <a:latin typeface="SlalomSans-Light"/>
                <a:cs typeface="SlalomSans-Light"/>
              </a:rPr>
              <a:t> </a:t>
            </a:r>
            <a:r>
              <a:rPr sz="1395" spc="3">
                <a:solidFill>
                  <a:srgbClr val="09091C"/>
                </a:solidFill>
                <a:latin typeface="SlalomSans-Light"/>
                <a:cs typeface="SlalomSans-Light"/>
              </a:rPr>
              <a:t>name</a:t>
            </a:r>
            <a:endParaRPr sz="1395">
              <a:solidFill>
                <a:srgbClr val="1E1E1E"/>
              </a:solidFill>
              <a:latin typeface="SlalomSans-Light"/>
              <a:cs typeface="SlalomSans-Light"/>
            </a:endParaRPr>
          </a:p>
        </p:txBody>
      </p:sp>
      <p:sp>
        <p:nvSpPr>
          <p:cNvPr id="8" name="object 24">
            <a:extLst>
              <a:ext uri="{FF2B5EF4-FFF2-40B4-BE49-F238E27FC236}">
                <a16:creationId xmlns:a16="http://schemas.microsoft.com/office/drawing/2014/main" id="{CC98C985-7A9E-F146-924C-65DE2D8D4374}"/>
              </a:ext>
            </a:extLst>
          </p:cNvPr>
          <p:cNvSpPr txBox="1"/>
          <p:nvPr/>
        </p:nvSpPr>
        <p:spPr>
          <a:xfrm>
            <a:off x="1535303" y="364753"/>
            <a:ext cx="2271399" cy="312398"/>
          </a:xfrm>
          <a:prstGeom prst="rect">
            <a:avLst/>
          </a:prstGeom>
          <a:solidFill>
            <a:srgbClr val="EB4536"/>
          </a:solidFill>
          <a:ln>
            <a:solidFill>
              <a:srgbClr val="EB4536"/>
            </a:solidFill>
          </a:ln>
        </p:spPr>
        <p:txBody>
          <a:bodyPr vert="horz" wrap="square" lIns="0" tIns="67771" rIns="0" bIns="0" rtlCol="0">
            <a:noAutofit/>
          </a:bodyPr>
          <a:lstStyle/>
          <a:p>
            <a:pPr marL="85484" defTabSz="554492">
              <a:spcBef>
                <a:spcPts val="534"/>
              </a:spcBef>
            </a:pPr>
            <a:r>
              <a:rPr sz="1001" b="1" spc="39">
                <a:solidFill>
                  <a:srgbClr val="FFFFFF"/>
                </a:solidFill>
                <a:latin typeface="Slalom Sans Bold"/>
                <a:cs typeface="Slalom Sans Bold"/>
              </a:rPr>
              <a:t>NOTE</a:t>
            </a:r>
            <a:endParaRPr sz="1001">
              <a:solidFill>
                <a:srgbClr val="1E1E1E"/>
              </a:solidFill>
              <a:latin typeface="Slalom Sans"/>
              <a:cs typeface="Slalom Sans"/>
            </a:endParaRPr>
          </a:p>
        </p:txBody>
      </p:sp>
      <p:sp>
        <p:nvSpPr>
          <p:cNvPr id="9" name="object 25">
            <a:extLst>
              <a:ext uri="{FF2B5EF4-FFF2-40B4-BE49-F238E27FC236}">
                <a16:creationId xmlns:a16="http://schemas.microsoft.com/office/drawing/2014/main" id="{2AB31714-FEA6-CB44-9401-33C5759D278D}"/>
              </a:ext>
            </a:extLst>
          </p:cNvPr>
          <p:cNvSpPr txBox="1"/>
          <p:nvPr/>
        </p:nvSpPr>
        <p:spPr>
          <a:xfrm>
            <a:off x="1550272" y="677151"/>
            <a:ext cx="2241461" cy="552568"/>
          </a:xfrm>
          <a:prstGeom prst="rect">
            <a:avLst/>
          </a:prstGeom>
          <a:solidFill>
            <a:srgbClr val="FAF7F7"/>
          </a:solidFill>
          <a:ln w="52354">
            <a:solidFill>
              <a:srgbClr val="EB4536"/>
            </a:solidFill>
          </a:ln>
        </p:spPr>
        <p:txBody>
          <a:bodyPr vert="horz" wrap="square" lIns="0" tIns="39661" rIns="0" bIns="0" rtlCol="0">
            <a:noAutofit/>
          </a:bodyPr>
          <a:lstStyle/>
          <a:p>
            <a:pPr marL="98191" marR="388145" defTabSz="554492">
              <a:lnSpc>
                <a:spcPct val="123200"/>
              </a:lnSpc>
              <a:spcBef>
                <a:spcPts val="312"/>
              </a:spcBef>
            </a:pPr>
            <a:r>
              <a:rPr lang="en-US" sz="879" spc="-3">
                <a:solidFill>
                  <a:srgbClr val="EB4536"/>
                </a:solidFill>
                <a:latin typeface="Slalom Sans"/>
                <a:cs typeface="Slalom Sans"/>
              </a:rPr>
              <a:t>Use</a:t>
            </a:r>
            <a:r>
              <a:rPr lang="en-US" sz="879" spc="-21">
                <a:solidFill>
                  <a:srgbClr val="EB4536"/>
                </a:solidFill>
                <a:latin typeface="Slalom Sans"/>
                <a:cs typeface="Slalom Sans"/>
              </a:rPr>
              <a:t> </a:t>
            </a:r>
            <a:r>
              <a:rPr lang="en-US" sz="879" spc="3">
                <a:solidFill>
                  <a:srgbClr val="EB4536"/>
                </a:solidFill>
                <a:latin typeface="Slalom Sans"/>
                <a:cs typeface="Slalom Sans"/>
              </a:rPr>
              <a:t>blue</a:t>
            </a:r>
            <a:r>
              <a:rPr lang="en-US" sz="879" spc="-18">
                <a:solidFill>
                  <a:srgbClr val="EB4536"/>
                </a:solidFill>
                <a:latin typeface="Slalom Sans"/>
                <a:cs typeface="Slalom Sans"/>
              </a:rPr>
              <a:t> </a:t>
            </a:r>
            <a:r>
              <a:rPr lang="en-US" sz="879" spc="-12">
                <a:solidFill>
                  <a:srgbClr val="EB4536"/>
                </a:solidFill>
                <a:latin typeface="Slalom Sans"/>
                <a:cs typeface="Slalom Sans"/>
              </a:rPr>
              <a:t>text</a:t>
            </a:r>
            <a:r>
              <a:rPr lang="en-US" sz="879" spc="-18">
                <a:solidFill>
                  <a:srgbClr val="EB4536"/>
                </a:solidFill>
                <a:latin typeface="Slalom Sans"/>
                <a:cs typeface="Slalom Sans"/>
              </a:rPr>
              <a:t> </a:t>
            </a:r>
            <a:r>
              <a:rPr lang="en-US" sz="879" spc="-3">
                <a:solidFill>
                  <a:srgbClr val="EB4536"/>
                </a:solidFill>
                <a:latin typeface="Slalom Sans"/>
                <a:cs typeface="Slalom Sans"/>
              </a:rPr>
              <a:t>to</a:t>
            </a:r>
            <a:r>
              <a:rPr lang="en-US" sz="879" spc="-18">
                <a:solidFill>
                  <a:srgbClr val="EB4536"/>
                </a:solidFill>
                <a:latin typeface="Slalom Sans"/>
                <a:cs typeface="Slalom Sans"/>
              </a:rPr>
              <a:t> </a:t>
            </a:r>
            <a:r>
              <a:rPr lang="en-US" sz="879">
                <a:solidFill>
                  <a:srgbClr val="EB4536"/>
                </a:solidFill>
                <a:latin typeface="Slalom Sans"/>
                <a:cs typeface="Slalom Sans"/>
              </a:rPr>
              <a:t>highlight</a:t>
            </a:r>
            <a:r>
              <a:rPr lang="en-US" sz="879" spc="-18">
                <a:solidFill>
                  <a:srgbClr val="EB4536"/>
                </a:solidFill>
                <a:latin typeface="Slalom Sans"/>
                <a:cs typeface="Slalom Sans"/>
              </a:rPr>
              <a:t> </a:t>
            </a:r>
            <a:r>
              <a:rPr lang="en-US" sz="879">
                <a:solidFill>
                  <a:srgbClr val="EB4536"/>
                </a:solidFill>
                <a:latin typeface="Slalom Sans"/>
                <a:cs typeface="Slalom Sans"/>
              </a:rPr>
              <a:t>primary </a:t>
            </a:r>
            <a:r>
              <a:rPr lang="en-US" sz="879" spc="-176">
                <a:solidFill>
                  <a:srgbClr val="EB4536"/>
                </a:solidFill>
                <a:latin typeface="Slalom Sans"/>
                <a:cs typeface="Slalom Sans"/>
              </a:rPr>
              <a:t> </a:t>
            </a:r>
            <a:r>
              <a:rPr lang="en-US" sz="879">
                <a:solidFill>
                  <a:srgbClr val="EB4536"/>
                </a:solidFill>
                <a:latin typeface="Slalom Sans"/>
                <a:cs typeface="Slalom Sans"/>
              </a:rPr>
              <a:t>point</a:t>
            </a:r>
            <a:r>
              <a:rPr lang="en-US" sz="879" spc="-18">
                <a:solidFill>
                  <a:srgbClr val="EB4536"/>
                </a:solidFill>
                <a:latin typeface="Slalom Sans"/>
                <a:cs typeface="Slalom Sans"/>
              </a:rPr>
              <a:t> </a:t>
            </a:r>
            <a:r>
              <a:rPr lang="en-US" sz="879" spc="3">
                <a:solidFill>
                  <a:srgbClr val="EB4536"/>
                </a:solidFill>
                <a:latin typeface="Slalom Sans"/>
                <a:cs typeface="Slalom Sans"/>
              </a:rPr>
              <a:t>or</a:t>
            </a:r>
            <a:r>
              <a:rPr lang="en-US" sz="879" spc="-18">
                <a:solidFill>
                  <a:srgbClr val="EB4536"/>
                </a:solidFill>
                <a:latin typeface="Slalom Sans"/>
                <a:cs typeface="Slalom Sans"/>
              </a:rPr>
              <a:t> </a:t>
            </a:r>
            <a:r>
              <a:rPr lang="en-US" sz="879">
                <a:solidFill>
                  <a:srgbClr val="EB4536"/>
                </a:solidFill>
                <a:latin typeface="Slalom Sans"/>
                <a:cs typeface="Slalom Sans"/>
              </a:rPr>
              <a:t>impactful</a:t>
            </a:r>
            <a:r>
              <a:rPr lang="en-US" sz="879" spc="-18">
                <a:solidFill>
                  <a:srgbClr val="EB4536"/>
                </a:solidFill>
                <a:latin typeface="Slalom Sans"/>
                <a:cs typeface="Slalom Sans"/>
              </a:rPr>
              <a:t> </a:t>
            </a:r>
            <a:r>
              <a:rPr lang="en-US" sz="879">
                <a:solidFill>
                  <a:srgbClr val="EB4536"/>
                </a:solidFill>
                <a:latin typeface="Slalom Sans"/>
                <a:cs typeface="Slalom Sans"/>
              </a:rPr>
              <a:t>section.</a:t>
            </a:r>
            <a:endParaRPr lang="en-US" sz="879">
              <a:solidFill>
                <a:srgbClr val="1E1E1E"/>
              </a:solidFill>
              <a:latin typeface="Slalom Sans"/>
              <a:cs typeface="Slalom Sans"/>
            </a:endParaRPr>
          </a:p>
        </p:txBody>
      </p:sp>
      <p:sp>
        <p:nvSpPr>
          <p:cNvPr id="13" name="Slide Number Placeholder 3">
            <a:extLst>
              <a:ext uri="{FF2B5EF4-FFF2-40B4-BE49-F238E27FC236}">
                <a16:creationId xmlns:a16="http://schemas.microsoft.com/office/drawing/2014/main" id="{F57C5FAE-6ECA-8C4A-A509-5482FD3368F9}"/>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14" name="Footer Placeholder 1">
            <a:extLst>
              <a:ext uri="{FF2B5EF4-FFF2-40B4-BE49-F238E27FC236}">
                <a16:creationId xmlns:a16="http://schemas.microsoft.com/office/drawing/2014/main" id="{FB4FC882-CBE6-7B42-AB90-9D4D2F948945}"/>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2284" y="1739039"/>
            <a:ext cx="3378557" cy="1031203"/>
          </a:xfrm>
          <a:prstGeom prst="rect">
            <a:avLst/>
          </a:prstGeom>
        </p:spPr>
        <p:txBody>
          <a:bodyPr vert="horz" wrap="square" lIns="0" tIns="7701" rIns="0" bIns="0" rtlCol="0">
            <a:noAutofit/>
          </a:bodyPr>
          <a:lstStyle/>
          <a:p>
            <a:pPr marL="7701" marR="3081" defTabSz="554492">
              <a:lnSpc>
                <a:spcPct val="127800"/>
              </a:lnSpc>
              <a:spcBef>
                <a:spcPts val="61"/>
              </a:spcBef>
            </a:pPr>
            <a:r>
              <a:rPr sz="1304">
                <a:solidFill>
                  <a:srgbClr val="1E1E1E"/>
                </a:solidFill>
                <a:latin typeface="SlalomSans-Light"/>
                <a:cs typeface="SlalomSans-Light"/>
              </a:rPr>
              <a:t>This</a:t>
            </a:r>
            <a:r>
              <a:rPr sz="1304" spc="21">
                <a:solidFill>
                  <a:srgbClr val="1E1E1E"/>
                </a:solidFill>
                <a:latin typeface="SlalomSans-Light"/>
                <a:cs typeface="SlalomSans-Light"/>
              </a:rPr>
              <a:t> </a:t>
            </a:r>
            <a:r>
              <a:rPr sz="1304" spc="6">
                <a:solidFill>
                  <a:srgbClr val="1E1E1E"/>
                </a:solidFill>
                <a:latin typeface="SlalomSans-Light"/>
                <a:cs typeface="SlalomSans-Light"/>
              </a:rPr>
              <a:t>section</a:t>
            </a:r>
            <a:r>
              <a:rPr sz="1304" spc="24">
                <a:solidFill>
                  <a:srgbClr val="1E1E1E"/>
                </a:solidFill>
                <a:latin typeface="SlalomSans-Light"/>
                <a:cs typeface="SlalomSans-Light"/>
              </a:rPr>
              <a:t> </a:t>
            </a:r>
            <a:r>
              <a:rPr sz="1304" spc="6">
                <a:solidFill>
                  <a:srgbClr val="1E1E1E"/>
                </a:solidFill>
                <a:latin typeface="SlalomSans-Light"/>
                <a:cs typeface="SlalomSans-Light"/>
              </a:rPr>
              <a:t>should</a:t>
            </a:r>
            <a:r>
              <a:rPr sz="1304" spc="24">
                <a:solidFill>
                  <a:srgbClr val="1E1E1E"/>
                </a:solidFill>
                <a:latin typeface="SlalomSans-Light"/>
                <a:cs typeface="SlalomSans-Light"/>
              </a:rPr>
              <a:t> </a:t>
            </a:r>
            <a:r>
              <a:rPr sz="1304">
                <a:solidFill>
                  <a:srgbClr val="1E1E1E"/>
                </a:solidFill>
                <a:latin typeface="SlalomSans-Light"/>
                <a:cs typeface="SlalomSans-Light"/>
              </a:rPr>
              <a:t>focus</a:t>
            </a:r>
            <a:r>
              <a:rPr sz="1304" spc="24">
                <a:solidFill>
                  <a:srgbClr val="1E1E1E"/>
                </a:solidFill>
                <a:latin typeface="SlalomSans-Light"/>
                <a:cs typeface="SlalomSans-Light"/>
              </a:rPr>
              <a:t> </a:t>
            </a:r>
            <a:r>
              <a:rPr sz="1304" spc="3">
                <a:solidFill>
                  <a:srgbClr val="1E1E1E"/>
                </a:solidFill>
                <a:latin typeface="SlalomSans-Light"/>
                <a:cs typeface="SlalomSans-Light"/>
              </a:rPr>
              <a:t>on</a:t>
            </a:r>
            <a:r>
              <a:rPr sz="1304" spc="21">
                <a:solidFill>
                  <a:srgbClr val="1E1E1E"/>
                </a:solidFill>
                <a:latin typeface="SlalomSans-Light"/>
                <a:cs typeface="SlalomSans-Light"/>
              </a:rPr>
              <a:t> </a:t>
            </a:r>
            <a:r>
              <a:rPr sz="1304" spc="6">
                <a:solidFill>
                  <a:srgbClr val="1E1E1E"/>
                </a:solidFill>
                <a:latin typeface="SlalomSans-Light"/>
                <a:cs typeface="SlalomSans-Light"/>
              </a:rPr>
              <a:t>the</a:t>
            </a:r>
            <a:r>
              <a:rPr sz="1304" spc="24">
                <a:solidFill>
                  <a:srgbClr val="1E1E1E"/>
                </a:solidFill>
                <a:latin typeface="SlalomSans-Light"/>
                <a:cs typeface="SlalomSans-Light"/>
              </a:rPr>
              <a:t> </a:t>
            </a:r>
            <a:r>
              <a:rPr sz="1304">
                <a:solidFill>
                  <a:srgbClr val="1E1E1E"/>
                </a:solidFill>
                <a:latin typeface="SlalomSans-Light"/>
                <a:cs typeface="SlalomSans-Light"/>
              </a:rPr>
              <a:t>client’s </a:t>
            </a:r>
            <a:r>
              <a:rPr sz="1304" spc="3">
                <a:solidFill>
                  <a:srgbClr val="1E1E1E"/>
                </a:solidFill>
                <a:latin typeface="SlalomSans-Light"/>
                <a:cs typeface="SlalomSans-Light"/>
              </a:rPr>
              <a:t> </a:t>
            </a:r>
            <a:r>
              <a:rPr sz="1304" spc="6">
                <a:solidFill>
                  <a:srgbClr val="1E1E1E"/>
                </a:solidFill>
                <a:latin typeface="SlalomSans-Light"/>
                <a:cs typeface="SlalomSans-Light"/>
              </a:rPr>
              <a:t>situation</a:t>
            </a:r>
            <a:r>
              <a:rPr sz="1304" spc="18">
                <a:solidFill>
                  <a:srgbClr val="1E1E1E"/>
                </a:solidFill>
                <a:latin typeface="SlalomSans-Light"/>
                <a:cs typeface="SlalomSans-Light"/>
              </a:rPr>
              <a:t> </a:t>
            </a:r>
            <a:r>
              <a:rPr sz="1304" spc="6">
                <a:solidFill>
                  <a:srgbClr val="1E1E1E"/>
                </a:solidFill>
                <a:latin typeface="SlalomSans-Light"/>
                <a:cs typeface="SlalomSans-Light"/>
              </a:rPr>
              <a:t>when</a:t>
            </a:r>
            <a:r>
              <a:rPr sz="1304" spc="21">
                <a:solidFill>
                  <a:srgbClr val="1E1E1E"/>
                </a:solidFill>
                <a:latin typeface="SlalomSans-Light"/>
                <a:cs typeface="SlalomSans-Light"/>
              </a:rPr>
              <a:t> </a:t>
            </a:r>
            <a:r>
              <a:rPr sz="1304" spc="-12">
                <a:solidFill>
                  <a:srgbClr val="1E1E1E"/>
                </a:solidFill>
                <a:latin typeface="SlalomSans-Light"/>
                <a:cs typeface="SlalomSans-Light"/>
              </a:rPr>
              <a:t>we</a:t>
            </a:r>
            <a:r>
              <a:rPr sz="1304" spc="18">
                <a:solidFill>
                  <a:srgbClr val="1E1E1E"/>
                </a:solidFill>
                <a:latin typeface="SlalomSans-Light"/>
                <a:cs typeface="SlalomSans-Light"/>
              </a:rPr>
              <a:t> </a:t>
            </a:r>
            <a:r>
              <a:rPr sz="1304" spc="3">
                <a:solidFill>
                  <a:srgbClr val="1E1E1E"/>
                </a:solidFill>
                <a:latin typeface="SlalomSans-Light"/>
                <a:cs typeface="SlalomSans-Light"/>
              </a:rPr>
              <a:t>started.</a:t>
            </a:r>
            <a:r>
              <a:rPr sz="1304" spc="21">
                <a:solidFill>
                  <a:srgbClr val="1E1E1E"/>
                </a:solidFill>
                <a:latin typeface="SlalomSans-Light"/>
                <a:cs typeface="SlalomSans-Light"/>
              </a:rPr>
              <a:t> </a:t>
            </a:r>
            <a:r>
              <a:rPr sz="1304" spc="3">
                <a:solidFill>
                  <a:srgbClr val="1E1E1E"/>
                </a:solidFill>
                <a:latin typeface="SlalomSans-Light"/>
                <a:cs typeface="SlalomSans-Light"/>
              </a:rPr>
              <a:t>What</a:t>
            </a:r>
            <a:r>
              <a:rPr sz="1304" spc="18">
                <a:solidFill>
                  <a:srgbClr val="1E1E1E"/>
                </a:solidFill>
                <a:latin typeface="SlalomSans-Light"/>
                <a:cs typeface="SlalomSans-Light"/>
              </a:rPr>
              <a:t> </a:t>
            </a:r>
            <a:r>
              <a:rPr sz="1304" spc="-9">
                <a:solidFill>
                  <a:srgbClr val="1E1E1E"/>
                </a:solidFill>
                <a:latin typeface="SlalomSans-Light"/>
                <a:cs typeface="SlalomSans-Light"/>
              </a:rPr>
              <a:t>were</a:t>
            </a:r>
            <a:r>
              <a:rPr sz="1304" spc="21">
                <a:solidFill>
                  <a:srgbClr val="1E1E1E"/>
                </a:solidFill>
                <a:latin typeface="SlalomSans-Light"/>
                <a:cs typeface="SlalomSans-Light"/>
              </a:rPr>
              <a:t> </a:t>
            </a:r>
            <a:r>
              <a:rPr sz="1304" spc="9">
                <a:solidFill>
                  <a:srgbClr val="1E1E1E"/>
                </a:solidFill>
                <a:latin typeface="SlalomSans-Light"/>
                <a:cs typeface="SlalomSans-Light"/>
              </a:rPr>
              <a:t>their </a:t>
            </a:r>
            <a:r>
              <a:rPr sz="1304" spc="-285">
                <a:solidFill>
                  <a:srgbClr val="1E1E1E"/>
                </a:solidFill>
                <a:latin typeface="SlalomSans-Light"/>
                <a:cs typeface="SlalomSans-Light"/>
              </a:rPr>
              <a:t> </a:t>
            </a:r>
            <a:r>
              <a:rPr sz="1304" spc="6">
                <a:solidFill>
                  <a:srgbClr val="1E1E1E"/>
                </a:solidFill>
                <a:latin typeface="SlalomSans-Light"/>
                <a:cs typeface="SlalomSans-Light"/>
              </a:rPr>
              <a:t>pain</a:t>
            </a:r>
            <a:r>
              <a:rPr sz="1304" spc="24">
                <a:solidFill>
                  <a:srgbClr val="1E1E1E"/>
                </a:solidFill>
                <a:latin typeface="SlalomSans-Light"/>
                <a:cs typeface="SlalomSans-Light"/>
              </a:rPr>
              <a:t> </a:t>
            </a:r>
            <a:r>
              <a:rPr sz="1304" spc="-3">
                <a:solidFill>
                  <a:srgbClr val="1E1E1E"/>
                </a:solidFill>
                <a:latin typeface="SlalomSans-Light"/>
                <a:cs typeface="SlalomSans-Light"/>
              </a:rPr>
              <a:t>points?</a:t>
            </a:r>
            <a:r>
              <a:rPr sz="1304" spc="24">
                <a:solidFill>
                  <a:srgbClr val="1E1E1E"/>
                </a:solidFill>
                <a:latin typeface="SlalomSans-Light"/>
                <a:cs typeface="SlalomSans-Light"/>
              </a:rPr>
              <a:t> </a:t>
            </a:r>
            <a:r>
              <a:rPr sz="1304" spc="3">
                <a:solidFill>
                  <a:srgbClr val="1E1E1E"/>
                </a:solidFill>
                <a:latin typeface="SlalomSans-Light"/>
                <a:cs typeface="SlalomSans-Light"/>
              </a:rPr>
              <a:t>What</a:t>
            </a:r>
            <a:r>
              <a:rPr sz="1304" spc="24">
                <a:solidFill>
                  <a:srgbClr val="1E1E1E"/>
                </a:solidFill>
                <a:latin typeface="SlalomSans-Light"/>
                <a:cs typeface="SlalomSans-Light"/>
              </a:rPr>
              <a:t> </a:t>
            </a:r>
            <a:r>
              <a:rPr sz="1304" spc="-6">
                <a:solidFill>
                  <a:srgbClr val="1E1E1E"/>
                </a:solidFill>
                <a:latin typeface="SlalomSans-Light"/>
                <a:cs typeface="SlalomSans-Light"/>
              </a:rPr>
              <a:t>was</a:t>
            </a:r>
            <a:r>
              <a:rPr sz="1304" spc="24">
                <a:solidFill>
                  <a:srgbClr val="1E1E1E"/>
                </a:solidFill>
                <a:latin typeface="SlalomSans-Light"/>
                <a:cs typeface="SlalomSans-Light"/>
              </a:rPr>
              <a:t> </a:t>
            </a:r>
            <a:r>
              <a:rPr sz="1304" spc="6">
                <a:solidFill>
                  <a:srgbClr val="1E1E1E"/>
                </a:solidFill>
                <a:latin typeface="SlalomSans-Light"/>
                <a:cs typeface="SlalomSans-Light"/>
              </a:rPr>
              <a:t>their</a:t>
            </a:r>
            <a:r>
              <a:rPr sz="1304" spc="24">
                <a:solidFill>
                  <a:srgbClr val="1E1E1E"/>
                </a:solidFill>
                <a:latin typeface="SlalomSans-Light"/>
                <a:cs typeface="SlalomSans-Light"/>
              </a:rPr>
              <a:t> </a:t>
            </a:r>
            <a:r>
              <a:rPr sz="1304" spc="6">
                <a:solidFill>
                  <a:srgbClr val="1E1E1E"/>
                </a:solidFill>
                <a:latin typeface="SlalomSans-Light"/>
                <a:cs typeface="SlalomSans-Light"/>
              </a:rPr>
              <a:t>vision</a:t>
            </a:r>
            <a:r>
              <a:rPr sz="1304" spc="24">
                <a:solidFill>
                  <a:srgbClr val="1E1E1E"/>
                </a:solidFill>
                <a:latin typeface="SlalomSans-Light"/>
                <a:cs typeface="SlalomSans-Light"/>
              </a:rPr>
              <a:t> </a:t>
            </a:r>
            <a:r>
              <a:rPr sz="1304" spc="3">
                <a:solidFill>
                  <a:srgbClr val="1E1E1E"/>
                </a:solidFill>
                <a:latin typeface="SlalomSans-Light"/>
                <a:cs typeface="SlalomSans-Light"/>
              </a:rPr>
              <a:t>or</a:t>
            </a:r>
            <a:r>
              <a:rPr sz="1304" spc="24">
                <a:solidFill>
                  <a:srgbClr val="1E1E1E"/>
                </a:solidFill>
                <a:latin typeface="SlalomSans-Light"/>
                <a:cs typeface="SlalomSans-Light"/>
              </a:rPr>
              <a:t> </a:t>
            </a:r>
            <a:r>
              <a:rPr sz="1304" spc="9">
                <a:solidFill>
                  <a:srgbClr val="1E1E1E"/>
                </a:solidFill>
                <a:latin typeface="SlalomSans-Light"/>
                <a:cs typeface="SlalomSans-Light"/>
              </a:rPr>
              <a:t>goal? </a:t>
            </a:r>
            <a:r>
              <a:rPr sz="1304" spc="12">
                <a:solidFill>
                  <a:srgbClr val="1E1E1E"/>
                </a:solidFill>
                <a:latin typeface="SlalomSans-Light"/>
                <a:cs typeface="SlalomSans-Light"/>
              </a:rPr>
              <a:t> </a:t>
            </a:r>
            <a:r>
              <a:rPr sz="1304" spc="-6">
                <a:solidFill>
                  <a:srgbClr val="1E1E1E"/>
                </a:solidFill>
                <a:latin typeface="SlalomSans-Light"/>
                <a:cs typeface="SlalomSans-Light"/>
              </a:rPr>
              <a:t>Why</a:t>
            </a:r>
            <a:r>
              <a:rPr sz="1304" spc="21">
                <a:solidFill>
                  <a:srgbClr val="1E1E1E"/>
                </a:solidFill>
                <a:latin typeface="SlalomSans-Light"/>
                <a:cs typeface="SlalomSans-Light"/>
              </a:rPr>
              <a:t> </a:t>
            </a:r>
            <a:r>
              <a:rPr sz="1304" spc="6">
                <a:solidFill>
                  <a:srgbClr val="1E1E1E"/>
                </a:solidFill>
                <a:latin typeface="SlalomSans-Light"/>
                <a:cs typeface="SlalomSans-Light"/>
              </a:rPr>
              <a:t>did</a:t>
            </a:r>
            <a:r>
              <a:rPr sz="1304" spc="24">
                <a:solidFill>
                  <a:srgbClr val="1E1E1E"/>
                </a:solidFill>
                <a:latin typeface="SlalomSans-Light"/>
                <a:cs typeface="SlalomSans-Light"/>
              </a:rPr>
              <a:t> </a:t>
            </a:r>
            <a:r>
              <a:rPr sz="1304" spc="-3">
                <a:solidFill>
                  <a:srgbClr val="1E1E1E"/>
                </a:solidFill>
                <a:latin typeface="SlalomSans-Light"/>
                <a:cs typeface="SlalomSans-Light"/>
              </a:rPr>
              <a:t>they</a:t>
            </a:r>
            <a:r>
              <a:rPr sz="1304" spc="24">
                <a:solidFill>
                  <a:srgbClr val="1E1E1E"/>
                </a:solidFill>
                <a:latin typeface="SlalomSans-Light"/>
                <a:cs typeface="SlalomSans-Light"/>
              </a:rPr>
              <a:t> </a:t>
            </a:r>
            <a:r>
              <a:rPr sz="1304" spc="6">
                <a:solidFill>
                  <a:srgbClr val="1E1E1E"/>
                </a:solidFill>
                <a:latin typeface="SlalomSans-Light"/>
                <a:cs typeface="SlalomSans-Light"/>
              </a:rPr>
              <a:t>need</a:t>
            </a:r>
            <a:r>
              <a:rPr sz="1304" spc="21">
                <a:solidFill>
                  <a:srgbClr val="1E1E1E"/>
                </a:solidFill>
                <a:latin typeface="SlalomSans-Light"/>
                <a:cs typeface="SlalomSans-Light"/>
              </a:rPr>
              <a:t> </a:t>
            </a:r>
            <a:r>
              <a:rPr sz="1304" spc="6">
                <a:solidFill>
                  <a:srgbClr val="1E1E1E"/>
                </a:solidFill>
                <a:latin typeface="SlalomSans-Light"/>
                <a:cs typeface="SlalomSans-Light"/>
              </a:rPr>
              <a:t>our</a:t>
            </a:r>
            <a:r>
              <a:rPr sz="1304" spc="24">
                <a:solidFill>
                  <a:srgbClr val="1E1E1E"/>
                </a:solidFill>
                <a:latin typeface="SlalomSans-Light"/>
                <a:cs typeface="SlalomSans-Light"/>
              </a:rPr>
              <a:t> </a:t>
            </a:r>
            <a:r>
              <a:rPr sz="1304" spc="-6">
                <a:solidFill>
                  <a:srgbClr val="1E1E1E"/>
                </a:solidFill>
                <a:latin typeface="SlalomSans-Light"/>
                <a:cs typeface="SlalomSans-Light"/>
              </a:rPr>
              <a:t>help?</a:t>
            </a:r>
            <a:endParaRPr sz="1304">
              <a:solidFill>
                <a:srgbClr val="1E1E1E"/>
              </a:solidFill>
              <a:latin typeface="SlalomSans-Light"/>
              <a:cs typeface="SlalomSans-Light"/>
            </a:endParaRPr>
          </a:p>
        </p:txBody>
      </p:sp>
      <p:sp>
        <p:nvSpPr>
          <p:cNvPr id="4" name="object 4"/>
          <p:cNvSpPr txBox="1"/>
          <p:nvPr/>
        </p:nvSpPr>
        <p:spPr>
          <a:xfrm>
            <a:off x="602284" y="3064750"/>
            <a:ext cx="3379327" cy="3188598"/>
          </a:xfrm>
          <a:prstGeom prst="rect">
            <a:avLst/>
          </a:prstGeom>
        </p:spPr>
        <p:txBody>
          <a:bodyPr vert="horz" wrap="square" lIns="0" tIns="7701" rIns="0" bIns="0" rtlCol="0">
            <a:noAutofit/>
          </a:bodyPr>
          <a:lstStyle/>
          <a:p>
            <a:pPr marL="7701" marR="3081" defTabSz="554492">
              <a:lnSpc>
                <a:spcPct val="124900"/>
              </a:lnSpc>
              <a:spcBef>
                <a:spcPts val="61"/>
              </a:spcBef>
            </a:pPr>
            <a:r>
              <a:rPr sz="1001" dirty="0">
                <a:solidFill>
                  <a:srgbClr val="151527"/>
                </a:solidFill>
                <a:latin typeface="SlalomSans-Light"/>
                <a:cs typeface="SlalomSans-Light"/>
              </a:rPr>
              <a:t>This</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section</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should</a:t>
            </a:r>
            <a:r>
              <a:rPr sz="1001" spc="21" dirty="0">
                <a:solidFill>
                  <a:srgbClr val="151527"/>
                </a:solidFill>
                <a:latin typeface="SlalomSans-Light"/>
                <a:cs typeface="SlalomSans-Light"/>
              </a:rPr>
              <a:t> </a:t>
            </a:r>
            <a:r>
              <a:rPr sz="1001" dirty="0">
                <a:solidFill>
                  <a:srgbClr val="151527"/>
                </a:solidFill>
                <a:latin typeface="SlalomSans-Light"/>
                <a:cs typeface="SlalomSans-Light"/>
              </a:rPr>
              <a:t>focus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on</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dirty="0">
                <a:solidFill>
                  <a:srgbClr val="151527"/>
                </a:solidFill>
                <a:latin typeface="SlalomSans-Light"/>
                <a:cs typeface="SlalomSans-Light"/>
              </a:rPr>
              <a:t>client’s</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situation</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when </a:t>
            </a:r>
            <a:r>
              <a:rPr sz="1001" spc="9" dirty="0">
                <a:solidFill>
                  <a:srgbClr val="151527"/>
                </a:solidFill>
                <a:latin typeface="SlalomSans-Light"/>
                <a:cs typeface="SlalomSans-Light"/>
              </a:rPr>
              <a:t> </a:t>
            </a:r>
            <a:r>
              <a:rPr sz="1001" spc="-9" dirty="0">
                <a:solidFill>
                  <a:srgbClr val="151527"/>
                </a:solidFill>
                <a:latin typeface="SlalomSans-Light"/>
                <a:cs typeface="SlalomSans-Light"/>
              </a:rPr>
              <a:t>we</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started.</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What</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were</a:t>
            </a:r>
            <a:r>
              <a:rPr sz="1001" spc="15" dirty="0">
                <a:solidFill>
                  <a:srgbClr val="151527"/>
                </a:solidFill>
                <a:latin typeface="SlalomSans-Light"/>
                <a:cs typeface="SlalomSans-Light"/>
              </a:rPr>
              <a:t> </a:t>
            </a:r>
            <a:r>
              <a:rPr sz="1001" spc="6" dirty="0">
                <a:solidFill>
                  <a:srgbClr val="151527"/>
                </a:solidFill>
                <a:latin typeface="SlalomSans-Light"/>
                <a:cs typeface="SlalomSans-Light"/>
              </a:rPr>
              <a:t>their</a:t>
            </a:r>
            <a:r>
              <a:rPr sz="1001" spc="15" dirty="0">
                <a:solidFill>
                  <a:srgbClr val="151527"/>
                </a:solidFill>
                <a:latin typeface="SlalomSans-Light"/>
                <a:cs typeface="SlalomSans-Light"/>
              </a:rPr>
              <a:t> </a:t>
            </a:r>
            <a:r>
              <a:rPr sz="1001" spc="6" dirty="0">
                <a:solidFill>
                  <a:srgbClr val="151527"/>
                </a:solidFill>
                <a:latin typeface="SlalomSans-Light"/>
                <a:cs typeface="SlalomSans-Light"/>
              </a:rPr>
              <a:t>pain</a:t>
            </a:r>
            <a:r>
              <a:rPr sz="1001" spc="18" dirty="0">
                <a:solidFill>
                  <a:srgbClr val="151527"/>
                </a:solidFill>
                <a:latin typeface="SlalomSans-Light"/>
                <a:cs typeface="SlalomSans-Light"/>
              </a:rPr>
              <a:t> </a:t>
            </a:r>
            <a:r>
              <a:rPr sz="1001" dirty="0">
                <a:solidFill>
                  <a:srgbClr val="151527"/>
                </a:solidFill>
                <a:latin typeface="SlalomSans-Light"/>
                <a:cs typeface="SlalomSans-Light"/>
              </a:rPr>
              <a:t>points?</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What</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was</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their </a:t>
            </a:r>
            <a:r>
              <a:rPr sz="1001" spc="-218" dirty="0">
                <a:solidFill>
                  <a:srgbClr val="151527"/>
                </a:solidFill>
                <a:latin typeface="SlalomSans-Light"/>
                <a:cs typeface="SlalomSans-Light"/>
              </a:rPr>
              <a:t> </a:t>
            </a:r>
            <a:r>
              <a:rPr sz="1001" spc="6" dirty="0">
                <a:solidFill>
                  <a:srgbClr val="151527"/>
                </a:solidFill>
                <a:latin typeface="SlalomSans-Light"/>
                <a:cs typeface="SlalomSans-Light"/>
              </a:rPr>
              <a:t>vision</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goal?</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Why</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did</a:t>
            </a:r>
            <a:r>
              <a:rPr sz="1001" spc="18" dirty="0">
                <a:solidFill>
                  <a:srgbClr val="151527"/>
                </a:solidFill>
                <a:latin typeface="SlalomSans-Light"/>
                <a:cs typeface="SlalomSans-Light"/>
              </a:rPr>
              <a:t> </a:t>
            </a:r>
            <a:r>
              <a:rPr sz="1001" dirty="0">
                <a:solidFill>
                  <a:srgbClr val="151527"/>
                </a:solidFill>
                <a:latin typeface="SlalomSans-Light"/>
                <a:cs typeface="SlalomSans-Light"/>
              </a:rPr>
              <a:t>they</a:t>
            </a:r>
            <a:r>
              <a:rPr sz="1001" spc="15" dirty="0">
                <a:solidFill>
                  <a:srgbClr val="151527"/>
                </a:solidFill>
                <a:latin typeface="SlalomSans-Light"/>
                <a:cs typeface="SlalomSans-Light"/>
              </a:rPr>
              <a:t> </a:t>
            </a:r>
            <a:r>
              <a:rPr sz="1001" spc="6" dirty="0">
                <a:solidFill>
                  <a:srgbClr val="151527"/>
                </a:solidFill>
                <a:latin typeface="SlalomSans-Light"/>
                <a:cs typeface="SlalomSans-Light"/>
              </a:rPr>
              <a:t>need</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our</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help?</a:t>
            </a:r>
            <a:endParaRPr sz="1001" dirty="0">
              <a:solidFill>
                <a:srgbClr val="1E1E1E"/>
              </a:solidFill>
              <a:latin typeface="SlalomSans-Light"/>
              <a:cs typeface="SlalomSans-Light"/>
            </a:endParaRPr>
          </a:p>
          <a:p>
            <a:pPr marL="7701" marR="142859" defTabSz="554492">
              <a:lnSpc>
                <a:spcPct val="124900"/>
              </a:lnSpc>
              <a:spcBef>
                <a:spcPts val="500"/>
              </a:spcBef>
            </a:pPr>
            <a:r>
              <a:rPr sz="1001" spc="3" dirty="0">
                <a:solidFill>
                  <a:srgbClr val="151527"/>
                </a:solidFill>
                <a:latin typeface="SlalomSans-Light"/>
                <a:cs typeface="SlalomSans-Light"/>
              </a:rPr>
              <a:t>What</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aspects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of</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project</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will</a:t>
            </a:r>
            <a:r>
              <a:rPr sz="1001" spc="18" dirty="0">
                <a:solidFill>
                  <a:srgbClr val="151527"/>
                </a:solidFill>
                <a:latin typeface="SlalomSans-Light"/>
                <a:cs typeface="SlalomSans-Light"/>
              </a:rPr>
              <a:t> </a:t>
            </a:r>
            <a:r>
              <a:rPr sz="1001" dirty="0">
                <a:solidFill>
                  <a:srgbClr val="151527"/>
                </a:solidFill>
                <a:latin typeface="SlalomSans-Light"/>
                <a:cs typeface="SlalomSans-Light"/>
              </a:rPr>
              <a:t>resonate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most</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with </a:t>
            </a:r>
            <a:r>
              <a:rPr sz="1001" spc="9" dirty="0">
                <a:solidFill>
                  <a:srgbClr val="151527"/>
                </a:solidFill>
                <a:latin typeface="SlalomSans-Light"/>
                <a:cs typeface="SlalomSans-Light"/>
              </a:rPr>
              <a:t> </a:t>
            </a:r>
            <a:r>
              <a:rPr sz="1001" spc="6" dirty="0">
                <a:solidFill>
                  <a:srgbClr val="151527"/>
                </a:solidFill>
                <a:latin typeface="SlalomSans-Light"/>
                <a:cs typeface="SlalomSans-Light"/>
              </a:rPr>
              <a:t>people</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who</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are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in</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same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industry,</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facing</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same </a:t>
            </a:r>
            <a:r>
              <a:rPr sz="1001" spc="-215" dirty="0">
                <a:solidFill>
                  <a:srgbClr val="151527"/>
                </a:solidFill>
                <a:latin typeface="SlalomSans-Light"/>
                <a:cs typeface="SlalomSans-Light"/>
              </a:rPr>
              <a:t> </a:t>
            </a:r>
            <a:r>
              <a:rPr sz="1001" spc="3" dirty="0">
                <a:solidFill>
                  <a:srgbClr val="151527"/>
                </a:solidFill>
                <a:latin typeface="SlalomSans-Light"/>
                <a:cs typeface="SlalomSans-Light"/>
              </a:rPr>
              <a:t>customer</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challenges,</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struggling</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to</a:t>
            </a:r>
            <a:r>
              <a:rPr sz="1001" spc="21" dirty="0">
                <a:solidFill>
                  <a:srgbClr val="151527"/>
                </a:solidFill>
                <a:latin typeface="SlalomSans-Light"/>
                <a:cs typeface="SlalomSans-Light"/>
              </a:rPr>
              <a:t> </a:t>
            </a:r>
            <a:r>
              <a:rPr sz="1001" dirty="0">
                <a:solidFill>
                  <a:srgbClr val="151527"/>
                </a:solidFill>
                <a:latin typeface="SlalomSans-Light"/>
                <a:cs typeface="SlalomSans-Light"/>
              </a:rPr>
              <a:t>develop</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similar </a:t>
            </a:r>
            <a:r>
              <a:rPr sz="1001" spc="9" dirty="0">
                <a:solidFill>
                  <a:srgbClr val="151527"/>
                </a:solidFill>
                <a:latin typeface="SlalomSans-Light"/>
                <a:cs typeface="SlalomSans-Light"/>
              </a:rPr>
              <a:t> </a:t>
            </a:r>
            <a:r>
              <a:rPr sz="1001" spc="3" dirty="0">
                <a:solidFill>
                  <a:srgbClr val="151527"/>
                </a:solidFill>
                <a:latin typeface="SlalomSans-Light"/>
                <a:cs typeface="SlalomSans-Light"/>
              </a:rPr>
              <a:t>solutions?</a:t>
            </a:r>
            <a:endParaRPr sz="1001" dirty="0">
              <a:solidFill>
                <a:srgbClr val="1E1E1E"/>
              </a:solidFill>
              <a:latin typeface="SlalomSans-Light"/>
              <a:cs typeface="SlalomSans-Light"/>
            </a:endParaRPr>
          </a:p>
          <a:p>
            <a:pPr marL="7701" marR="3081" defTabSz="554492">
              <a:lnSpc>
                <a:spcPct val="124900"/>
              </a:lnSpc>
              <a:spcBef>
                <a:spcPts val="500"/>
              </a:spcBef>
            </a:pPr>
            <a:r>
              <a:rPr lang="en-US" sz="1001" dirty="0">
                <a:solidFill>
                  <a:srgbClr val="151527"/>
                </a:solidFill>
                <a:latin typeface="SlalomSans-Light"/>
                <a:cs typeface="SlalomSans-Light"/>
              </a:rPr>
              <a:t>Lorem ipsum dolor sit amet, consectetur adipiscing elit, sed do eiusmod tempor </a:t>
            </a:r>
            <a:r>
              <a:rPr lang="en-US" sz="1001" dirty="0" err="1">
                <a:solidFill>
                  <a:srgbClr val="151527"/>
                </a:solidFill>
                <a:latin typeface="SlalomSans-Light"/>
                <a:cs typeface="SlalomSans-Light"/>
              </a:rPr>
              <a:t>incididunt</a:t>
            </a:r>
            <a:r>
              <a:rPr lang="en-US" sz="1001" dirty="0">
                <a:solidFill>
                  <a:srgbClr val="151527"/>
                </a:solidFill>
                <a:latin typeface="SlalomSans-Light"/>
                <a:cs typeface="SlalomSans-Light"/>
              </a:rPr>
              <a:t> ut labore et dolore magna </a:t>
            </a:r>
            <a:r>
              <a:rPr lang="en-US" sz="1001" dirty="0" err="1">
                <a:solidFill>
                  <a:srgbClr val="151527"/>
                </a:solidFill>
                <a:latin typeface="SlalomSans-Light"/>
                <a:cs typeface="SlalomSans-Light"/>
              </a:rPr>
              <a:t>aliqua</a:t>
            </a:r>
            <a:r>
              <a:rPr lang="en-US" sz="1001" dirty="0">
                <a:solidFill>
                  <a:srgbClr val="151527"/>
                </a:solidFill>
                <a:latin typeface="SlalomSans-Light"/>
                <a:cs typeface="SlalomSans-Light"/>
              </a:rPr>
              <a:t>. Ut </a:t>
            </a:r>
            <a:r>
              <a:rPr lang="en-US" sz="1001" dirty="0" err="1">
                <a:solidFill>
                  <a:srgbClr val="151527"/>
                </a:solidFill>
                <a:latin typeface="SlalomSans-Light"/>
                <a:cs typeface="SlalomSans-Light"/>
              </a:rPr>
              <a:t>enim</a:t>
            </a:r>
            <a:r>
              <a:rPr lang="en-US" sz="1001" dirty="0">
                <a:solidFill>
                  <a:srgbClr val="151527"/>
                </a:solidFill>
                <a:latin typeface="SlalomSans-Light"/>
                <a:cs typeface="SlalomSans-Light"/>
              </a:rPr>
              <a:t> ad minim </a:t>
            </a:r>
            <a:r>
              <a:rPr lang="en-US" sz="1001" dirty="0" err="1">
                <a:solidFill>
                  <a:srgbClr val="151527"/>
                </a:solidFill>
                <a:latin typeface="SlalomSans-Light"/>
                <a:cs typeface="SlalomSans-Light"/>
              </a:rPr>
              <a:t>veniam</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quis</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nostrud</a:t>
            </a:r>
            <a:r>
              <a:rPr lang="en-US" sz="1001" dirty="0">
                <a:solidFill>
                  <a:srgbClr val="151527"/>
                </a:solidFill>
                <a:latin typeface="SlalomSans-Light"/>
                <a:cs typeface="SlalomSans-Light"/>
              </a:rPr>
              <a:t> exercitation </a:t>
            </a:r>
            <a:r>
              <a:rPr lang="en-US" sz="1001" dirty="0" err="1">
                <a:solidFill>
                  <a:srgbClr val="151527"/>
                </a:solidFill>
                <a:latin typeface="SlalomSans-Light"/>
                <a:cs typeface="SlalomSans-Light"/>
              </a:rPr>
              <a:t>ullamco</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laboris</a:t>
            </a:r>
            <a:r>
              <a:rPr lang="en-US" sz="1001" dirty="0">
                <a:solidFill>
                  <a:srgbClr val="151527"/>
                </a:solidFill>
                <a:latin typeface="SlalomSans-Light"/>
                <a:cs typeface="SlalomSans-Light"/>
              </a:rPr>
              <a:t> nisi ut </a:t>
            </a:r>
            <a:r>
              <a:rPr lang="en-US" sz="1001" dirty="0" err="1">
                <a:solidFill>
                  <a:srgbClr val="151527"/>
                </a:solidFill>
                <a:latin typeface="SlalomSans-Light"/>
                <a:cs typeface="SlalomSans-Light"/>
              </a:rPr>
              <a:t>aliquip</a:t>
            </a:r>
            <a:r>
              <a:rPr lang="en-US" sz="1001" dirty="0">
                <a:solidFill>
                  <a:srgbClr val="151527"/>
                </a:solidFill>
                <a:latin typeface="SlalomSans-Light"/>
                <a:cs typeface="SlalomSans-Light"/>
              </a:rPr>
              <a:t> ex </a:t>
            </a:r>
            <a:r>
              <a:rPr lang="en-US" sz="1001" dirty="0" err="1">
                <a:solidFill>
                  <a:srgbClr val="151527"/>
                </a:solidFill>
                <a:latin typeface="SlalomSans-Light"/>
                <a:cs typeface="SlalomSans-Light"/>
              </a:rPr>
              <a:t>ea</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commodo</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consequat</a:t>
            </a:r>
            <a:r>
              <a:rPr lang="en-US" sz="1001" dirty="0">
                <a:solidFill>
                  <a:srgbClr val="151527"/>
                </a:solidFill>
                <a:latin typeface="SlalomSans-Light"/>
                <a:cs typeface="SlalomSans-Light"/>
              </a:rPr>
              <a:t>. Duis </a:t>
            </a:r>
            <a:r>
              <a:rPr lang="en-US" sz="1001" dirty="0" err="1">
                <a:solidFill>
                  <a:srgbClr val="151527"/>
                </a:solidFill>
                <a:latin typeface="SlalomSans-Light"/>
                <a:cs typeface="SlalomSans-Light"/>
              </a:rPr>
              <a:t>aute</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irure</a:t>
            </a:r>
            <a:r>
              <a:rPr lang="en-US" sz="1001" dirty="0">
                <a:solidFill>
                  <a:srgbClr val="151527"/>
                </a:solidFill>
                <a:latin typeface="SlalomSans-Light"/>
                <a:cs typeface="SlalomSans-Light"/>
              </a:rPr>
              <a:t> dolor in </a:t>
            </a:r>
            <a:r>
              <a:rPr lang="en-US" sz="1001" dirty="0" err="1">
                <a:solidFill>
                  <a:srgbClr val="151527"/>
                </a:solidFill>
                <a:latin typeface="SlalomSans-Light"/>
                <a:cs typeface="SlalomSans-Light"/>
              </a:rPr>
              <a:t>reprehenderit</a:t>
            </a:r>
            <a:r>
              <a:rPr lang="en-US" sz="1001" dirty="0">
                <a:solidFill>
                  <a:srgbClr val="151527"/>
                </a:solidFill>
                <a:latin typeface="SlalomSans-Light"/>
                <a:cs typeface="SlalomSans-Light"/>
              </a:rPr>
              <a:t> in </a:t>
            </a:r>
            <a:r>
              <a:rPr lang="en-US" sz="1001" dirty="0" err="1">
                <a:solidFill>
                  <a:srgbClr val="151527"/>
                </a:solidFill>
                <a:latin typeface="SlalomSans-Light"/>
                <a:cs typeface="SlalomSans-Light"/>
              </a:rPr>
              <a:t>voluptate</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velit</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esse</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cillum</a:t>
            </a:r>
            <a:r>
              <a:rPr lang="en-US" sz="1001" dirty="0">
                <a:solidFill>
                  <a:srgbClr val="151527"/>
                </a:solidFill>
                <a:latin typeface="SlalomSans-Light"/>
                <a:cs typeface="SlalomSans-Light"/>
              </a:rPr>
              <a:t> dolore </a:t>
            </a:r>
            <a:r>
              <a:rPr lang="en-US" sz="1001" dirty="0" err="1">
                <a:solidFill>
                  <a:srgbClr val="151527"/>
                </a:solidFill>
                <a:latin typeface="SlalomSans-Light"/>
                <a:cs typeface="SlalomSans-Light"/>
              </a:rPr>
              <a:t>eu</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fugiat</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nulla</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pariatur</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Excepteur</a:t>
            </a:r>
            <a:r>
              <a:rPr lang="en-US" sz="1001" dirty="0">
                <a:solidFill>
                  <a:srgbClr val="151527"/>
                </a:solidFill>
                <a:latin typeface="SlalomSans-Light"/>
                <a:cs typeface="SlalomSans-Light"/>
              </a:rPr>
              <a:t> sint </a:t>
            </a:r>
            <a:r>
              <a:rPr lang="en-US" sz="1001" dirty="0" err="1">
                <a:solidFill>
                  <a:srgbClr val="151527"/>
                </a:solidFill>
                <a:latin typeface="SlalomSans-Light"/>
                <a:cs typeface="SlalomSans-Light"/>
              </a:rPr>
              <a:t>occaecat</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cupidatat</a:t>
            </a:r>
            <a:r>
              <a:rPr lang="en-US" sz="1001" dirty="0">
                <a:solidFill>
                  <a:srgbClr val="151527"/>
                </a:solidFill>
                <a:latin typeface="SlalomSans-Light"/>
                <a:cs typeface="SlalomSans-Light"/>
              </a:rPr>
              <a:t> non </a:t>
            </a:r>
            <a:r>
              <a:rPr lang="en-US" sz="1001" dirty="0" err="1">
                <a:solidFill>
                  <a:srgbClr val="151527"/>
                </a:solidFill>
                <a:latin typeface="SlalomSans-Light"/>
                <a:cs typeface="SlalomSans-Light"/>
              </a:rPr>
              <a:t>proident</a:t>
            </a:r>
            <a:r>
              <a:rPr lang="en-US" sz="1001" dirty="0">
                <a:solidFill>
                  <a:srgbClr val="151527"/>
                </a:solidFill>
                <a:latin typeface="SlalomSans-Light"/>
                <a:cs typeface="SlalomSans-Light"/>
              </a:rPr>
              <a:t>, sunt in culpa qui </a:t>
            </a:r>
            <a:r>
              <a:rPr lang="en-US" sz="1001" dirty="0" err="1">
                <a:solidFill>
                  <a:srgbClr val="151527"/>
                </a:solidFill>
                <a:latin typeface="SlalomSans-Light"/>
                <a:cs typeface="SlalomSans-Light"/>
              </a:rPr>
              <a:t>officia</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deserunt</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mollit</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anim</a:t>
            </a:r>
            <a:r>
              <a:rPr lang="en-US" sz="1001" dirty="0">
                <a:solidFill>
                  <a:srgbClr val="151527"/>
                </a:solidFill>
                <a:latin typeface="SlalomSans-Light"/>
                <a:cs typeface="SlalomSans-Light"/>
              </a:rPr>
              <a:t> id </a:t>
            </a:r>
            <a:r>
              <a:rPr lang="en-US" sz="1001" dirty="0" err="1">
                <a:solidFill>
                  <a:srgbClr val="151527"/>
                </a:solidFill>
                <a:latin typeface="SlalomSans-Light"/>
                <a:cs typeface="SlalomSans-Light"/>
              </a:rPr>
              <a:t>est</a:t>
            </a:r>
            <a:r>
              <a:rPr lang="en-US" sz="1001" dirty="0">
                <a:solidFill>
                  <a:srgbClr val="151527"/>
                </a:solidFill>
                <a:latin typeface="SlalomSans-Light"/>
                <a:cs typeface="SlalomSans-Light"/>
              </a:rPr>
              <a:t> laborum.</a:t>
            </a:r>
            <a:endParaRPr sz="1001" dirty="0">
              <a:solidFill>
                <a:srgbClr val="1E1E1E"/>
              </a:solidFill>
              <a:latin typeface="SlalomSans-Light"/>
              <a:cs typeface="SlalomSans-Light"/>
            </a:endParaRPr>
          </a:p>
        </p:txBody>
      </p:sp>
      <p:sp>
        <p:nvSpPr>
          <p:cNvPr id="5" name="object 5"/>
          <p:cNvSpPr txBox="1"/>
          <p:nvPr/>
        </p:nvSpPr>
        <p:spPr>
          <a:xfrm>
            <a:off x="4333705" y="1739039"/>
            <a:ext cx="3359303" cy="1031203"/>
          </a:xfrm>
          <a:prstGeom prst="rect">
            <a:avLst/>
          </a:prstGeom>
        </p:spPr>
        <p:txBody>
          <a:bodyPr vert="horz" wrap="square" lIns="0" tIns="7701" rIns="0" bIns="0" rtlCol="0">
            <a:noAutofit/>
          </a:bodyPr>
          <a:lstStyle/>
          <a:p>
            <a:pPr marL="7701" marR="3081" defTabSz="554492">
              <a:lnSpc>
                <a:spcPct val="127800"/>
              </a:lnSpc>
              <a:spcBef>
                <a:spcPts val="61"/>
              </a:spcBef>
            </a:pPr>
            <a:r>
              <a:rPr sz="1304" spc="3">
                <a:solidFill>
                  <a:srgbClr val="1E1E1E"/>
                </a:solidFill>
                <a:latin typeface="SlalomSans-Light"/>
                <a:cs typeface="SlalomSans-Light"/>
              </a:rPr>
              <a:t>What</a:t>
            </a:r>
            <a:r>
              <a:rPr sz="1304" spc="21">
                <a:solidFill>
                  <a:srgbClr val="1E1E1E"/>
                </a:solidFill>
                <a:latin typeface="SlalomSans-Light"/>
                <a:cs typeface="SlalomSans-Light"/>
              </a:rPr>
              <a:t> </a:t>
            </a:r>
            <a:r>
              <a:rPr sz="1304" spc="6">
                <a:solidFill>
                  <a:srgbClr val="1E1E1E"/>
                </a:solidFill>
                <a:latin typeface="SlalomSans-Light"/>
                <a:cs typeface="SlalomSans-Light"/>
              </a:rPr>
              <a:t>did</a:t>
            </a:r>
            <a:r>
              <a:rPr sz="1304" spc="21">
                <a:solidFill>
                  <a:srgbClr val="1E1E1E"/>
                </a:solidFill>
                <a:latin typeface="SlalomSans-Light"/>
                <a:cs typeface="SlalomSans-Light"/>
              </a:rPr>
              <a:t> </a:t>
            </a:r>
            <a:r>
              <a:rPr sz="1304" spc="-12">
                <a:solidFill>
                  <a:srgbClr val="1E1E1E"/>
                </a:solidFill>
                <a:latin typeface="SlalomSans-Light"/>
                <a:cs typeface="SlalomSans-Light"/>
              </a:rPr>
              <a:t>we</a:t>
            </a:r>
            <a:r>
              <a:rPr sz="1304" spc="21">
                <a:solidFill>
                  <a:srgbClr val="1E1E1E"/>
                </a:solidFill>
                <a:latin typeface="SlalomSans-Light"/>
                <a:cs typeface="SlalomSans-Light"/>
              </a:rPr>
              <a:t> </a:t>
            </a:r>
            <a:r>
              <a:rPr sz="1304" spc="6">
                <a:solidFill>
                  <a:srgbClr val="1E1E1E"/>
                </a:solidFill>
                <a:latin typeface="SlalomSans-Light"/>
                <a:cs typeface="SlalomSans-Light"/>
              </a:rPr>
              <a:t>actually</a:t>
            </a:r>
            <a:r>
              <a:rPr sz="1304" spc="24">
                <a:solidFill>
                  <a:srgbClr val="1E1E1E"/>
                </a:solidFill>
                <a:latin typeface="SlalomSans-Light"/>
                <a:cs typeface="SlalomSans-Light"/>
              </a:rPr>
              <a:t> </a:t>
            </a:r>
            <a:r>
              <a:rPr sz="1304" spc="-15">
                <a:solidFill>
                  <a:srgbClr val="1E1E1E"/>
                </a:solidFill>
                <a:latin typeface="SlalomSans-Light"/>
                <a:cs typeface="SlalomSans-Light"/>
              </a:rPr>
              <a:t>do?</a:t>
            </a:r>
            <a:r>
              <a:rPr sz="1304" spc="21">
                <a:solidFill>
                  <a:srgbClr val="1E1E1E"/>
                </a:solidFill>
                <a:latin typeface="SlalomSans-Light"/>
                <a:cs typeface="SlalomSans-Light"/>
              </a:rPr>
              <a:t> </a:t>
            </a:r>
            <a:r>
              <a:rPr sz="1304" spc="-15">
                <a:solidFill>
                  <a:srgbClr val="1E1E1E"/>
                </a:solidFill>
                <a:latin typeface="SlalomSans-Light"/>
                <a:cs typeface="SlalomSans-Light"/>
              </a:rPr>
              <a:t>Were</a:t>
            </a:r>
            <a:r>
              <a:rPr sz="1304" spc="21">
                <a:solidFill>
                  <a:srgbClr val="1E1E1E"/>
                </a:solidFill>
                <a:latin typeface="SlalomSans-Light"/>
                <a:cs typeface="SlalomSans-Light"/>
              </a:rPr>
              <a:t> </a:t>
            </a:r>
            <a:r>
              <a:rPr sz="1304">
                <a:solidFill>
                  <a:srgbClr val="1E1E1E"/>
                </a:solidFill>
                <a:latin typeface="SlalomSans-Light"/>
                <a:cs typeface="SlalomSans-Light"/>
              </a:rPr>
              <a:t>there</a:t>
            </a:r>
            <a:r>
              <a:rPr sz="1304" spc="24">
                <a:solidFill>
                  <a:srgbClr val="1E1E1E"/>
                </a:solidFill>
                <a:latin typeface="SlalomSans-Light"/>
                <a:cs typeface="SlalomSans-Light"/>
              </a:rPr>
              <a:t> </a:t>
            </a:r>
            <a:r>
              <a:rPr sz="1304">
                <a:solidFill>
                  <a:srgbClr val="1E1E1E"/>
                </a:solidFill>
                <a:latin typeface="SlalomSans-Light"/>
                <a:cs typeface="SlalomSans-Light"/>
              </a:rPr>
              <a:t>any </a:t>
            </a:r>
            <a:r>
              <a:rPr sz="1304" spc="3">
                <a:solidFill>
                  <a:srgbClr val="1E1E1E"/>
                </a:solidFill>
                <a:latin typeface="SlalomSans-Light"/>
                <a:cs typeface="SlalomSans-Light"/>
              </a:rPr>
              <a:t> interesting</a:t>
            </a:r>
            <a:r>
              <a:rPr sz="1304" spc="21">
                <a:solidFill>
                  <a:srgbClr val="1E1E1E"/>
                </a:solidFill>
                <a:latin typeface="SlalomSans-Light"/>
                <a:cs typeface="SlalomSans-Light"/>
              </a:rPr>
              <a:t> </a:t>
            </a:r>
            <a:r>
              <a:rPr sz="1304" spc="6">
                <a:solidFill>
                  <a:srgbClr val="1E1E1E"/>
                </a:solidFill>
                <a:latin typeface="SlalomSans-Light"/>
                <a:cs typeface="SlalomSans-Light"/>
              </a:rPr>
              <a:t>challenges</a:t>
            </a:r>
            <a:r>
              <a:rPr sz="1304" spc="24">
                <a:solidFill>
                  <a:srgbClr val="1E1E1E"/>
                </a:solidFill>
                <a:latin typeface="SlalomSans-Light"/>
                <a:cs typeface="SlalomSans-Light"/>
              </a:rPr>
              <a:t> </a:t>
            </a:r>
            <a:r>
              <a:rPr sz="1304" spc="3">
                <a:solidFill>
                  <a:srgbClr val="1E1E1E"/>
                </a:solidFill>
                <a:latin typeface="SlalomSans-Light"/>
                <a:cs typeface="SlalomSans-Light"/>
              </a:rPr>
              <a:t>or</a:t>
            </a:r>
            <a:r>
              <a:rPr sz="1304" spc="24">
                <a:solidFill>
                  <a:srgbClr val="1E1E1E"/>
                </a:solidFill>
                <a:latin typeface="SlalomSans-Light"/>
                <a:cs typeface="SlalomSans-Light"/>
              </a:rPr>
              <a:t> </a:t>
            </a:r>
            <a:r>
              <a:rPr sz="1304" spc="6">
                <a:solidFill>
                  <a:srgbClr val="1E1E1E"/>
                </a:solidFill>
                <a:latin typeface="SlalomSans-Light"/>
                <a:cs typeface="SlalomSans-Light"/>
              </a:rPr>
              <a:t>wins</a:t>
            </a:r>
            <a:r>
              <a:rPr sz="1304" spc="21">
                <a:solidFill>
                  <a:srgbClr val="1E1E1E"/>
                </a:solidFill>
                <a:latin typeface="SlalomSans-Light"/>
                <a:cs typeface="SlalomSans-Light"/>
              </a:rPr>
              <a:t> </a:t>
            </a:r>
            <a:r>
              <a:rPr sz="1304" spc="6">
                <a:solidFill>
                  <a:srgbClr val="1E1E1E"/>
                </a:solidFill>
                <a:latin typeface="SlalomSans-Light"/>
                <a:cs typeface="SlalomSans-Light"/>
              </a:rPr>
              <a:t>along</a:t>
            </a:r>
            <a:r>
              <a:rPr sz="1304" spc="24">
                <a:solidFill>
                  <a:srgbClr val="1E1E1E"/>
                </a:solidFill>
                <a:latin typeface="SlalomSans-Light"/>
                <a:cs typeface="SlalomSans-Light"/>
              </a:rPr>
              <a:t> </a:t>
            </a:r>
            <a:r>
              <a:rPr sz="1304" spc="9">
                <a:solidFill>
                  <a:srgbClr val="1E1E1E"/>
                </a:solidFill>
                <a:latin typeface="SlalomSans-Light"/>
                <a:cs typeface="SlalomSans-Light"/>
              </a:rPr>
              <a:t>the </a:t>
            </a:r>
            <a:r>
              <a:rPr sz="1304" spc="12">
                <a:solidFill>
                  <a:srgbClr val="1E1E1E"/>
                </a:solidFill>
                <a:latin typeface="SlalomSans-Light"/>
                <a:cs typeface="SlalomSans-Light"/>
              </a:rPr>
              <a:t> </a:t>
            </a:r>
            <a:r>
              <a:rPr sz="1304" spc="-15">
                <a:solidFill>
                  <a:srgbClr val="1E1E1E"/>
                </a:solidFill>
                <a:latin typeface="SlalomSans-Light"/>
                <a:cs typeface="SlalomSans-Light"/>
              </a:rPr>
              <a:t>way?</a:t>
            </a:r>
            <a:r>
              <a:rPr sz="1304" spc="24">
                <a:solidFill>
                  <a:srgbClr val="1E1E1E"/>
                </a:solidFill>
                <a:latin typeface="SlalomSans-Light"/>
                <a:cs typeface="SlalomSans-Light"/>
              </a:rPr>
              <a:t> </a:t>
            </a:r>
            <a:r>
              <a:rPr sz="1304">
                <a:solidFill>
                  <a:srgbClr val="1E1E1E"/>
                </a:solidFill>
                <a:latin typeface="SlalomSans-Light"/>
                <a:cs typeface="SlalomSans-Light"/>
              </a:rPr>
              <a:t>Keep</a:t>
            </a:r>
            <a:r>
              <a:rPr sz="1304" spc="24">
                <a:solidFill>
                  <a:srgbClr val="1E1E1E"/>
                </a:solidFill>
                <a:latin typeface="SlalomSans-Light"/>
                <a:cs typeface="SlalomSans-Light"/>
              </a:rPr>
              <a:t> </a:t>
            </a:r>
            <a:r>
              <a:rPr sz="1304" spc="6">
                <a:solidFill>
                  <a:srgbClr val="1E1E1E"/>
                </a:solidFill>
                <a:latin typeface="SlalomSans-Light"/>
                <a:cs typeface="SlalomSans-Light"/>
              </a:rPr>
              <a:t>this</a:t>
            </a:r>
            <a:r>
              <a:rPr sz="1304" spc="27">
                <a:solidFill>
                  <a:srgbClr val="1E1E1E"/>
                </a:solidFill>
                <a:latin typeface="SlalomSans-Light"/>
                <a:cs typeface="SlalomSans-Light"/>
              </a:rPr>
              <a:t> </a:t>
            </a:r>
            <a:r>
              <a:rPr sz="1304" spc="6">
                <a:solidFill>
                  <a:srgbClr val="1E1E1E"/>
                </a:solidFill>
                <a:latin typeface="SlalomSans-Light"/>
                <a:cs typeface="SlalomSans-Light"/>
              </a:rPr>
              <a:t>headline</a:t>
            </a:r>
            <a:r>
              <a:rPr sz="1304" spc="24">
                <a:solidFill>
                  <a:srgbClr val="1E1E1E"/>
                </a:solidFill>
                <a:latin typeface="SlalomSans-Light"/>
                <a:cs typeface="SlalomSans-Light"/>
              </a:rPr>
              <a:t> </a:t>
            </a:r>
            <a:r>
              <a:rPr sz="1304" spc="-9">
                <a:solidFill>
                  <a:srgbClr val="1E1E1E"/>
                </a:solidFill>
                <a:latin typeface="SlalomSans-Light"/>
                <a:cs typeface="SlalomSans-Light"/>
              </a:rPr>
              <a:t>to</a:t>
            </a:r>
            <a:r>
              <a:rPr sz="1304" spc="27">
                <a:solidFill>
                  <a:srgbClr val="1E1E1E"/>
                </a:solidFill>
                <a:latin typeface="SlalomSans-Light"/>
                <a:cs typeface="SlalomSans-Light"/>
              </a:rPr>
              <a:t> </a:t>
            </a:r>
            <a:r>
              <a:rPr sz="1304" spc="-3">
                <a:solidFill>
                  <a:srgbClr val="1E1E1E"/>
                </a:solidFill>
                <a:latin typeface="SlalomSans-Light"/>
                <a:cs typeface="SlalomSans-Light"/>
              </a:rPr>
              <a:t>four</a:t>
            </a:r>
            <a:r>
              <a:rPr sz="1304" spc="24">
                <a:solidFill>
                  <a:srgbClr val="1E1E1E"/>
                </a:solidFill>
                <a:latin typeface="SlalomSans-Light"/>
                <a:cs typeface="SlalomSans-Light"/>
              </a:rPr>
              <a:t> </a:t>
            </a:r>
            <a:r>
              <a:rPr sz="1304" spc="6">
                <a:solidFill>
                  <a:srgbClr val="1E1E1E"/>
                </a:solidFill>
                <a:latin typeface="SlalomSans-Light"/>
                <a:cs typeface="SlalomSans-Light"/>
              </a:rPr>
              <a:t>lines</a:t>
            </a:r>
            <a:r>
              <a:rPr sz="1304" spc="27">
                <a:solidFill>
                  <a:srgbClr val="1E1E1E"/>
                </a:solidFill>
                <a:latin typeface="SlalomSans-Light"/>
                <a:cs typeface="SlalomSans-Light"/>
              </a:rPr>
              <a:t> </a:t>
            </a:r>
            <a:r>
              <a:rPr sz="1304" spc="3">
                <a:solidFill>
                  <a:srgbClr val="1E1E1E"/>
                </a:solidFill>
                <a:latin typeface="SlalomSans-Light"/>
                <a:cs typeface="SlalomSans-Light"/>
              </a:rPr>
              <a:t>or</a:t>
            </a:r>
            <a:r>
              <a:rPr sz="1304" spc="24">
                <a:solidFill>
                  <a:srgbClr val="1E1E1E"/>
                </a:solidFill>
                <a:latin typeface="SlalomSans-Light"/>
                <a:cs typeface="SlalomSans-Light"/>
              </a:rPr>
              <a:t> </a:t>
            </a:r>
            <a:r>
              <a:rPr sz="1304" spc="3">
                <a:solidFill>
                  <a:srgbClr val="1E1E1E"/>
                </a:solidFill>
                <a:latin typeface="SlalomSans-Light"/>
                <a:cs typeface="SlalomSans-Light"/>
              </a:rPr>
              <a:t>less </a:t>
            </a:r>
            <a:r>
              <a:rPr sz="1304" spc="-282">
                <a:solidFill>
                  <a:srgbClr val="1E1E1E"/>
                </a:solidFill>
                <a:latin typeface="SlalomSans-Light"/>
                <a:cs typeface="SlalomSans-Light"/>
              </a:rPr>
              <a:t> </a:t>
            </a:r>
            <a:r>
              <a:rPr sz="1304" spc="3">
                <a:solidFill>
                  <a:srgbClr val="1E1E1E"/>
                </a:solidFill>
                <a:latin typeface="SlalomSans-Light"/>
                <a:cs typeface="SlalomSans-Light"/>
              </a:rPr>
              <a:t>and</a:t>
            </a:r>
            <a:r>
              <a:rPr sz="1304" spc="21">
                <a:solidFill>
                  <a:srgbClr val="1E1E1E"/>
                </a:solidFill>
                <a:latin typeface="SlalomSans-Light"/>
                <a:cs typeface="SlalomSans-Light"/>
              </a:rPr>
              <a:t> </a:t>
            </a:r>
            <a:r>
              <a:rPr sz="1304" spc="3">
                <a:solidFill>
                  <a:srgbClr val="1E1E1E"/>
                </a:solidFill>
                <a:latin typeface="SlalomSans-Light"/>
                <a:cs typeface="SlalomSans-Light"/>
              </a:rPr>
              <a:t>use</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4">
                <a:solidFill>
                  <a:srgbClr val="1E1E1E"/>
                </a:solidFill>
                <a:latin typeface="SlalomSans-Light"/>
                <a:cs typeface="SlalomSans-Light"/>
              </a:rPr>
              <a:t> </a:t>
            </a:r>
            <a:r>
              <a:rPr sz="1304">
                <a:solidFill>
                  <a:srgbClr val="1E1E1E"/>
                </a:solidFill>
                <a:latin typeface="SlalomSans-Light"/>
                <a:cs typeface="SlalomSans-Light"/>
              </a:rPr>
              <a:t>paragraphs</a:t>
            </a:r>
            <a:r>
              <a:rPr sz="1304" spc="24">
                <a:solidFill>
                  <a:srgbClr val="1E1E1E"/>
                </a:solidFill>
                <a:latin typeface="SlalomSans-Light"/>
                <a:cs typeface="SlalomSans-Light"/>
              </a:rPr>
              <a:t> </a:t>
            </a:r>
            <a:r>
              <a:rPr sz="1304" spc="3">
                <a:solidFill>
                  <a:srgbClr val="1E1E1E"/>
                </a:solidFill>
                <a:latin typeface="SlalomSans-Light"/>
                <a:cs typeface="SlalomSans-Light"/>
              </a:rPr>
              <a:t>below.</a:t>
            </a:r>
            <a:endParaRPr sz="1304">
              <a:solidFill>
                <a:srgbClr val="1E1E1E"/>
              </a:solidFill>
              <a:latin typeface="SlalomSans-Light"/>
              <a:cs typeface="SlalomSans-Light"/>
            </a:endParaRPr>
          </a:p>
        </p:txBody>
      </p:sp>
      <p:sp>
        <p:nvSpPr>
          <p:cNvPr id="6" name="object 6"/>
          <p:cNvSpPr txBox="1"/>
          <p:nvPr/>
        </p:nvSpPr>
        <p:spPr>
          <a:xfrm>
            <a:off x="4333705" y="3064750"/>
            <a:ext cx="3507553" cy="2996130"/>
          </a:xfrm>
          <a:prstGeom prst="rect">
            <a:avLst/>
          </a:prstGeom>
        </p:spPr>
        <p:txBody>
          <a:bodyPr vert="horz" wrap="square" lIns="0" tIns="7701" rIns="0" bIns="0" rtlCol="0">
            <a:noAutofit/>
          </a:bodyPr>
          <a:lstStyle/>
          <a:p>
            <a:pPr marL="7701" marR="358110" defTabSz="554492">
              <a:lnSpc>
                <a:spcPct val="124900"/>
              </a:lnSpc>
              <a:spcBef>
                <a:spcPts val="61"/>
              </a:spcBef>
            </a:pPr>
            <a:r>
              <a:rPr sz="1001" spc="3" dirty="0">
                <a:solidFill>
                  <a:srgbClr val="151527"/>
                </a:solidFill>
                <a:latin typeface="SlalomSans-Light"/>
                <a:cs typeface="SlalomSans-Light"/>
              </a:rPr>
              <a:t>What</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did</a:t>
            </a:r>
            <a:r>
              <a:rPr sz="1001" spc="18" dirty="0">
                <a:solidFill>
                  <a:srgbClr val="151527"/>
                </a:solidFill>
                <a:latin typeface="SlalomSans-Light"/>
                <a:cs typeface="SlalomSans-Light"/>
              </a:rPr>
              <a:t> </a:t>
            </a:r>
            <a:r>
              <a:rPr sz="1001" spc="-9" dirty="0">
                <a:solidFill>
                  <a:srgbClr val="151527"/>
                </a:solidFill>
                <a:latin typeface="SlalomSans-Light"/>
                <a:cs typeface="SlalomSans-Light"/>
              </a:rPr>
              <a:t>we</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actually</a:t>
            </a:r>
            <a:r>
              <a:rPr sz="1001" spc="18" dirty="0">
                <a:solidFill>
                  <a:srgbClr val="151527"/>
                </a:solidFill>
                <a:latin typeface="SlalomSans-Light"/>
                <a:cs typeface="SlalomSans-Light"/>
              </a:rPr>
              <a:t> </a:t>
            </a:r>
            <a:r>
              <a:rPr sz="1001" spc="-12" dirty="0">
                <a:solidFill>
                  <a:srgbClr val="151527"/>
                </a:solidFill>
                <a:latin typeface="SlalomSans-Light"/>
                <a:cs typeface="SlalomSans-Light"/>
              </a:rPr>
              <a:t>do?</a:t>
            </a:r>
            <a:r>
              <a:rPr sz="1001" spc="21" dirty="0">
                <a:solidFill>
                  <a:srgbClr val="151527"/>
                </a:solidFill>
                <a:latin typeface="SlalomSans-Light"/>
                <a:cs typeface="SlalomSans-Light"/>
              </a:rPr>
              <a:t> </a:t>
            </a:r>
            <a:r>
              <a:rPr sz="1001" spc="-12" dirty="0">
                <a:solidFill>
                  <a:srgbClr val="151527"/>
                </a:solidFill>
                <a:latin typeface="SlalomSans-Light"/>
                <a:cs typeface="SlalomSans-Light"/>
              </a:rPr>
              <a:t>Were</a:t>
            </a:r>
            <a:r>
              <a:rPr sz="1001" spc="18" dirty="0">
                <a:solidFill>
                  <a:srgbClr val="151527"/>
                </a:solidFill>
                <a:latin typeface="SlalomSans-Light"/>
                <a:cs typeface="SlalomSans-Light"/>
              </a:rPr>
              <a:t> </a:t>
            </a:r>
            <a:r>
              <a:rPr sz="1001" dirty="0">
                <a:solidFill>
                  <a:srgbClr val="151527"/>
                </a:solidFill>
                <a:latin typeface="SlalomSans-Light"/>
                <a:cs typeface="SlalomSans-Light"/>
              </a:rPr>
              <a:t>there</a:t>
            </a:r>
            <a:r>
              <a:rPr sz="1001" spc="18" dirty="0">
                <a:solidFill>
                  <a:srgbClr val="151527"/>
                </a:solidFill>
                <a:latin typeface="SlalomSans-Light"/>
                <a:cs typeface="SlalomSans-Light"/>
              </a:rPr>
              <a:t> </a:t>
            </a:r>
            <a:r>
              <a:rPr sz="1001" dirty="0">
                <a:solidFill>
                  <a:srgbClr val="151527"/>
                </a:solidFill>
                <a:latin typeface="SlalomSans-Light"/>
                <a:cs typeface="SlalomSans-Light"/>
              </a:rPr>
              <a:t>any</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interesting </a:t>
            </a:r>
            <a:r>
              <a:rPr sz="1001" spc="-218" dirty="0">
                <a:solidFill>
                  <a:srgbClr val="151527"/>
                </a:solidFill>
                <a:latin typeface="SlalomSans-Light"/>
                <a:cs typeface="SlalomSans-Light"/>
              </a:rPr>
              <a:t> </a:t>
            </a:r>
            <a:r>
              <a:rPr sz="1001" spc="6" dirty="0">
                <a:solidFill>
                  <a:srgbClr val="151527"/>
                </a:solidFill>
                <a:latin typeface="SlalomSans-Light"/>
                <a:cs typeface="SlalomSans-Light"/>
              </a:rPr>
              <a:t>challenges</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wins</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along</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12" dirty="0">
                <a:solidFill>
                  <a:srgbClr val="151527"/>
                </a:solidFill>
                <a:latin typeface="SlalomSans-Light"/>
                <a:cs typeface="SlalomSans-Light"/>
              </a:rPr>
              <a:t>way?</a:t>
            </a:r>
            <a:endParaRPr sz="1001" dirty="0">
              <a:solidFill>
                <a:srgbClr val="1E1E1E"/>
              </a:solidFill>
              <a:latin typeface="SlalomSans-Light"/>
              <a:cs typeface="SlalomSans-Light"/>
            </a:endParaRPr>
          </a:p>
          <a:p>
            <a:pPr marL="7701" marR="3081" defTabSz="554492">
              <a:lnSpc>
                <a:spcPct val="124900"/>
              </a:lnSpc>
              <a:spcBef>
                <a:spcPts val="500"/>
              </a:spcBef>
            </a:pPr>
            <a:r>
              <a:rPr sz="1001" spc="3" dirty="0">
                <a:solidFill>
                  <a:srgbClr val="151527"/>
                </a:solidFill>
                <a:latin typeface="SlalomSans-Light"/>
                <a:cs typeface="SlalomSans-Light"/>
              </a:rPr>
              <a:t>Get</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specific</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about</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technologies</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21" dirty="0">
                <a:solidFill>
                  <a:srgbClr val="151527"/>
                </a:solidFill>
                <a:latin typeface="SlalomSans-Light"/>
                <a:cs typeface="SlalomSans-Light"/>
              </a:rPr>
              <a:t> </a:t>
            </a:r>
            <a:r>
              <a:rPr sz="1001" dirty="0">
                <a:solidFill>
                  <a:srgbClr val="151527"/>
                </a:solidFill>
                <a:latin typeface="SlalomSans-Light"/>
                <a:cs typeface="SlalomSans-Light"/>
              </a:rPr>
              <a:t>processes</a:t>
            </a:r>
            <a:r>
              <a:rPr sz="1001" spc="21" dirty="0">
                <a:solidFill>
                  <a:srgbClr val="151527"/>
                </a:solidFill>
                <a:latin typeface="SlalomSans-Light"/>
                <a:cs typeface="SlalomSans-Light"/>
              </a:rPr>
              <a:t> </a:t>
            </a:r>
            <a:r>
              <a:rPr sz="1001" dirty="0">
                <a:solidFill>
                  <a:srgbClr val="151527"/>
                </a:solidFill>
                <a:latin typeface="SlalomSans-Light"/>
                <a:cs typeface="SlalomSans-Light"/>
              </a:rPr>
              <a:t>involved</a:t>
            </a:r>
            <a:r>
              <a:rPr lang="en-US" sz="1001">
                <a:solidFill>
                  <a:srgbClr val="151527"/>
                </a:solidFill>
                <a:latin typeface="SlalomSans-Light"/>
                <a:cs typeface="SlalomSans-Light"/>
              </a:rPr>
              <a:t>,</a:t>
            </a:r>
            <a:r>
              <a:rPr sz="1001" dirty="0">
                <a:solidFill>
                  <a:srgbClr val="151527"/>
                </a:solidFill>
                <a:latin typeface="SlalomSans-Light"/>
                <a:cs typeface="SlalomSans-Light"/>
              </a:rPr>
              <a:t> </a:t>
            </a:r>
            <a:r>
              <a:rPr sz="1001" spc="-215" dirty="0">
                <a:solidFill>
                  <a:srgbClr val="151527"/>
                </a:solidFill>
                <a:latin typeface="SlalomSans-Light"/>
                <a:cs typeface="SlalomSans-Light"/>
              </a:rPr>
              <a:t> </a:t>
            </a:r>
            <a:r>
              <a:rPr sz="1001" spc="3" dirty="0">
                <a:solidFill>
                  <a:srgbClr val="151527"/>
                </a:solidFill>
                <a:latin typeface="SlalomSans-Light"/>
                <a:cs typeface="SlalomSans-Light"/>
              </a:rPr>
              <a:t>but</a:t>
            </a:r>
            <a:r>
              <a:rPr sz="1001" spc="18" dirty="0">
                <a:solidFill>
                  <a:srgbClr val="151527"/>
                </a:solidFill>
                <a:latin typeface="SlalomSans-Light"/>
                <a:cs typeface="SlalomSans-Light"/>
              </a:rPr>
              <a:t> </a:t>
            </a:r>
            <a:r>
              <a:rPr sz="1001" dirty="0">
                <a:solidFill>
                  <a:srgbClr val="151527"/>
                </a:solidFill>
                <a:latin typeface="SlalomSans-Light"/>
                <a:cs typeface="SlalomSans-Light"/>
              </a:rPr>
              <a:t>avoid</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unnecessary</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jargon.</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Be</a:t>
            </a:r>
            <a:r>
              <a:rPr sz="1001" spc="18" dirty="0">
                <a:solidFill>
                  <a:srgbClr val="151527"/>
                </a:solidFill>
                <a:latin typeface="SlalomSans-Light"/>
                <a:cs typeface="SlalomSans-Light"/>
              </a:rPr>
              <a:t> </a:t>
            </a:r>
            <a:r>
              <a:rPr sz="1001" dirty="0">
                <a:solidFill>
                  <a:srgbClr val="151527"/>
                </a:solidFill>
                <a:latin typeface="SlalomSans-Light"/>
                <a:cs typeface="SlalomSans-Light"/>
              </a:rPr>
              <a:t>sure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to</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define</a:t>
            </a:r>
            <a:r>
              <a:rPr sz="1001" spc="18" dirty="0">
                <a:solidFill>
                  <a:srgbClr val="151527"/>
                </a:solidFill>
                <a:latin typeface="SlalomSans-Light"/>
                <a:cs typeface="SlalomSans-Light"/>
              </a:rPr>
              <a:t> </a:t>
            </a:r>
            <a:r>
              <a:rPr sz="1001" dirty="0">
                <a:solidFill>
                  <a:srgbClr val="151527"/>
                </a:solidFill>
                <a:latin typeface="SlalomSans-Light"/>
                <a:cs typeface="SlalomSans-Light"/>
              </a:rPr>
              <a:t>any </a:t>
            </a:r>
            <a:r>
              <a:rPr sz="1001" spc="3" dirty="0">
                <a:solidFill>
                  <a:srgbClr val="151527"/>
                </a:solidFill>
                <a:latin typeface="SlalomSans-Light"/>
                <a:cs typeface="SlalomSans-Light"/>
              </a:rPr>
              <a:t> acronyms</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terminology</a:t>
            </a:r>
            <a:r>
              <a:rPr sz="1001" spc="15" dirty="0">
                <a:solidFill>
                  <a:srgbClr val="151527"/>
                </a:solidFill>
                <a:latin typeface="SlalomSans-Light"/>
                <a:cs typeface="SlalomSans-Light"/>
              </a:rPr>
              <a:t> </a:t>
            </a:r>
            <a:r>
              <a:rPr sz="1001" spc="6" dirty="0">
                <a:solidFill>
                  <a:srgbClr val="151527"/>
                </a:solidFill>
                <a:latin typeface="SlalomSans-Light"/>
                <a:cs typeface="SlalomSans-Light"/>
              </a:rPr>
              <a:t>that</a:t>
            </a:r>
            <a:r>
              <a:rPr sz="1001" spc="18" dirty="0">
                <a:solidFill>
                  <a:srgbClr val="151527"/>
                </a:solidFill>
                <a:latin typeface="SlalomSans-Light"/>
                <a:cs typeface="SlalomSans-Light"/>
              </a:rPr>
              <a:t> </a:t>
            </a:r>
            <a:r>
              <a:rPr sz="1001" dirty="0">
                <a:solidFill>
                  <a:srgbClr val="151527"/>
                </a:solidFill>
                <a:latin typeface="SlalomSans-Light"/>
                <a:cs typeface="SlalomSans-Light"/>
              </a:rPr>
              <a:t>would</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not</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be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obvious</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to</a:t>
            </a:r>
            <a:r>
              <a:rPr sz="1001" spc="15" dirty="0">
                <a:solidFill>
                  <a:srgbClr val="151527"/>
                </a:solidFill>
                <a:latin typeface="SlalomSans-Light"/>
                <a:cs typeface="SlalomSans-Light"/>
              </a:rPr>
              <a:t> </a:t>
            </a:r>
            <a:r>
              <a:rPr sz="1001" spc="6" dirty="0">
                <a:solidFill>
                  <a:srgbClr val="151527"/>
                </a:solidFill>
                <a:latin typeface="SlalomSans-Light"/>
                <a:cs typeface="SlalomSans-Light"/>
              </a:rPr>
              <a:t>the </a:t>
            </a:r>
            <a:r>
              <a:rPr sz="1001" spc="-215" dirty="0">
                <a:solidFill>
                  <a:srgbClr val="151527"/>
                </a:solidFill>
                <a:latin typeface="SlalomSans-Light"/>
                <a:cs typeface="SlalomSans-Light"/>
              </a:rPr>
              <a:t> </a:t>
            </a:r>
            <a:r>
              <a:rPr sz="1001" dirty="0">
                <a:solidFill>
                  <a:srgbClr val="151527"/>
                </a:solidFill>
                <a:latin typeface="SlalomSans-Light"/>
                <a:cs typeface="SlalomSans-Light"/>
              </a:rPr>
              <a:t>average</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reader.</a:t>
            </a:r>
            <a:endParaRPr sz="1001" dirty="0">
              <a:solidFill>
                <a:srgbClr val="1E1E1E"/>
              </a:solidFill>
              <a:latin typeface="SlalomSans-Light"/>
              <a:cs typeface="SlalomSans-Light"/>
            </a:endParaRPr>
          </a:p>
          <a:p>
            <a:pPr marL="7701" marR="358110" defTabSz="554492">
              <a:lnSpc>
                <a:spcPct val="124900"/>
              </a:lnSpc>
              <a:spcBef>
                <a:spcPts val="500"/>
              </a:spcBef>
            </a:pPr>
            <a:r>
              <a:rPr lang="en-US" sz="1001" spc="3" dirty="0">
                <a:solidFill>
                  <a:srgbClr val="151527"/>
                </a:solidFill>
                <a:latin typeface="SlalomSans-Light"/>
                <a:cs typeface="SlalomSans-Light"/>
              </a:rPr>
              <a:t>Lorem ipsum dolor sit </a:t>
            </a:r>
            <a:r>
              <a:rPr lang="en-US" sz="1001" spc="3" err="1">
                <a:solidFill>
                  <a:srgbClr val="151527"/>
                </a:solidFill>
                <a:latin typeface="SlalomSans-Light"/>
                <a:cs typeface="SlalomSans-Light"/>
              </a:rPr>
              <a:t>amet</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consectetur</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adipiscing</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elit</a:t>
            </a:r>
            <a:r>
              <a:rPr lang="en-US" sz="1001" spc="3" dirty="0">
                <a:solidFill>
                  <a:srgbClr val="151527"/>
                </a:solidFill>
                <a:latin typeface="SlalomSans-Light"/>
                <a:cs typeface="SlalomSans-Light"/>
              </a:rPr>
              <a:t>, sed do </a:t>
            </a:r>
            <a:r>
              <a:rPr lang="en-US" sz="1001" spc="3" err="1">
                <a:solidFill>
                  <a:srgbClr val="151527"/>
                </a:solidFill>
                <a:latin typeface="SlalomSans-Light"/>
                <a:cs typeface="SlalomSans-Light"/>
              </a:rPr>
              <a:t>eiusmod</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tempor</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incididunt</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ut</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labore</a:t>
            </a:r>
            <a:r>
              <a:rPr lang="en-US" sz="1001" spc="3" dirty="0">
                <a:solidFill>
                  <a:srgbClr val="151527"/>
                </a:solidFill>
                <a:latin typeface="SlalomSans-Light"/>
                <a:cs typeface="SlalomSans-Light"/>
              </a:rPr>
              <a:t> et dolore magna </a:t>
            </a:r>
            <a:r>
              <a:rPr lang="en-US" sz="1001" spc="3" dirty="0" err="1">
                <a:solidFill>
                  <a:srgbClr val="151527"/>
                </a:solidFill>
                <a:latin typeface="SlalomSans-Light"/>
                <a:cs typeface="SlalomSans-Light"/>
              </a:rPr>
              <a:t>aliqua</a:t>
            </a:r>
            <a:r>
              <a:rPr lang="en-US" sz="1001" spc="3" dirty="0">
                <a:solidFill>
                  <a:srgbClr val="151527"/>
                </a:solidFill>
                <a:latin typeface="SlalomSans-Light"/>
                <a:cs typeface="SlalomSans-Light"/>
              </a:rPr>
              <a:t>. Ut </a:t>
            </a:r>
            <a:r>
              <a:rPr lang="en-US" sz="1001" spc="3" dirty="0" err="1">
                <a:solidFill>
                  <a:srgbClr val="151527"/>
                </a:solidFill>
                <a:latin typeface="SlalomSans-Light"/>
                <a:cs typeface="SlalomSans-Light"/>
              </a:rPr>
              <a:t>enim</a:t>
            </a:r>
            <a:r>
              <a:rPr lang="en-US" sz="1001" spc="3" dirty="0">
                <a:solidFill>
                  <a:srgbClr val="151527"/>
                </a:solidFill>
                <a:latin typeface="SlalomSans-Light"/>
                <a:cs typeface="SlalomSans-Light"/>
              </a:rPr>
              <a:t> ad minim </a:t>
            </a:r>
            <a:r>
              <a:rPr lang="en-US" sz="1001" spc="3" dirty="0" err="1">
                <a:solidFill>
                  <a:srgbClr val="151527"/>
                </a:solidFill>
                <a:latin typeface="SlalomSans-Light"/>
                <a:cs typeface="SlalomSans-Light"/>
              </a:rPr>
              <a:t>veniam</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quis</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nostrud</a:t>
            </a:r>
            <a:r>
              <a:rPr lang="en-US" sz="1001" spc="3" dirty="0">
                <a:solidFill>
                  <a:srgbClr val="151527"/>
                </a:solidFill>
                <a:latin typeface="SlalomSans-Light"/>
                <a:cs typeface="SlalomSans-Light"/>
              </a:rPr>
              <a:t> exercitation </a:t>
            </a:r>
            <a:r>
              <a:rPr lang="en-US" sz="1001" spc="3" dirty="0" err="1">
                <a:solidFill>
                  <a:srgbClr val="151527"/>
                </a:solidFill>
                <a:latin typeface="SlalomSans-Light"/>
                <a:cs typeface="SlalomSans-Light"/>
              </a:rPr>
              <a:t>ullamco</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laboris</a:t>
            </a:r>
            <a:r>
              <a:rPr lang="en-US" sz="1001" spc="3" dirty="0">
                <a:solidFill>
                  <a:srgbClr val="151527"/>
                </a:solidFill>
                <a:latin typeface="SlalomSans-Light"/>
                <a:cs typeface="SlalomSans-Light"/>
              </a:rPr>
              <a:t> nisi </a:t>
            </a:r>
            <a:r>
              <a:rPr lang="en-US" sz="1001" spc="3" err="1">
                <a:solidFill>
                  <a:srgbClr val="151527"/>
                </a:solidFill>
                <a:latin typeface="SlalomSans-Light"/>
                <a:cs typeface="SlalomSans-Light"/>
              </a:rPr>
              <a:t>ut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aliquip</a:t>
            </a:r>
            <a:r>
              <a:rPr lang="en-US" sz="1001" spc="3" dirty="0">
                <a:solidFill>
                  <a:srgbClr val="151527"/>
                </a:solidFill>
                <a:latin typeface="SlalomSans-Light"/>
                <a:cs typeface="SlalomSans-Light"/>
              </a:rPr>
              <a:t> ex </a:t>
            </a:r>
            <a:r>
              <a:rPr lang="en-US" sz="1001" spc="3" dirty="0" err="1">
                <a:solidFill>
                  <a:srgbClr val="151527"/>
                </a:solidFill>
                <a:latin typeface="SlalomSans-Light"/>
                <a:cs typeface="SlalomSans-Light"/>
              </a:rPr>
              <a:t>ea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commodo</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consequat</a:t>
            </a:r>
            <a:r>
              <a:rPr lang="en-US" sz="1001" spc="3" dirty="0">
                <a:solidFill>
                  <a:srgbClr val="151527"/>
                </a:solidFill>
                <a:latin typeface="SlalomSans-Light"/>
                <a:cs typeface="SlalomSans-Light"/>
              </a:rPr>
              <a:t>. Duis </a:t>
            </a:r>
            <a:r>
              <a:rPr lang="en-US" sz="1001" spc="3" dirty="0" err="1">
                <a:solidFill>
                  <a:srgbClr val="151527"/>
                </a:solidFill>
                <a:latin typeface="SlalomSans-Light"/>
                <a:cs typeface="SlalomSans-Light"/>
              </a:rPr>
              <a:t>aute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irure</a:t>
            </a:r>
            <a:r>
              <a:rPr lang="en-US" sz="1001" spc="3" dirty="0">
                <a:solidFill>
                  <a:srgbClr val="151527"/>
                </a:solidFill>
                <a:latin typeface="SlalomSans-Light"/>
                <a:cs typeface="SlalomSans-Light"/>
              </a:rPr>
              <a:t> dolor in </a:t>
            </a:r>
            <a:r>
              <a:rPr lang="en-US" sz="1001" spc="3" dirty="0" err="1">
                <a:solidFill>
                  <a:srgbClr val="151527"/>
                </a:solidFill>
                <a:latin typeface="SlalomSans-Light"/>
                <a:cs typeface="SlalomSans-Light"/>
              </a:rPr>
              <a:t>reprehenderit</a:t>
            </a:r>
            <a:r>
              <a:rPr lang="en-US" sz="1001" spc="3" dirty="0">
                <a:solidFill>
                  <a:srgbClr val="151527"/>
                </a:solidFill>
                <a:latin typeface="SlalomSans-Light"/>
                <a:cs typeface="SlalomSans-Light"/>
              </a:rPr>
              <a:t> in </a:t>
            </a:r>
            <a:r>
              <a:rPr lang="en-US" sz="1001" spc="3" dirty="0" err="1">
                <a:solidFill>
                  <a:srgbClr val="151527"/>
                </a:solidFill>
                <a:latin typeface="SlalomSans-Light"/>
                <a:cs typeface="SlalomSans-Light"/>
              </a:rPr>
              <a:t>voluptate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velit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esse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cillum</a:t>
            </a:r>
            <a:r>
              <a:rPr lang="en-US" sz="1001" spc="3" dirty="0">
                <a:solidFill>
                  <a:srgbClr val="151527"/>
                </a:solidFill>
                <a:latin typeface="SlalomSans-Light"/>
                <a:cs typeface="SlalomSans-Light"/>
              </a:rPr>
              <a:t> dolore </a:t>
            </a:r>
            <a:r>
              <a:rPr lang="en-US" sz="1001" spc="3" dirty="0" err="1">
                <a:solidFill>
                  <a:srgbClr val="151527"/>
                </a:solidFill>
                <a:latin typeface="SlalomSans-Light"/>
                <a:cs typeface="SlalomSans-Light"/>
              </a:rPr>
              <a:t>eu</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fugiat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nulla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pariatur</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Excepteur</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sint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occaecat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cupidatat</a:t>
            </a:r>
            <a:r>
              <a:rPr lang="en-US" sz="1001" spc="3" dirty="0">
                <a:solidFill>
                  <a:srgbClr val="151527"/>
                </a:solidFill>
                <a:latin typeface="SlalomSans-Light"/>
                <a:cs typeface="SlalomSans-Light"/>
              </a:rPr>
              <a:t> non </a:t>
            </a:r>
            <a:r>
              <a:rPr lang="en-US" sz="1001" spc="3" dirty="0" err="1">
                <a:solidFill>
                  <a:srgbClr val="151527"/>
                </a:solidFill>
                <a:latin typeface="SlalomSans-Light"/>
                <a:cs typeface="SlalomSans-Light"/>
              </a:rPr>
              <a:t>proident</a:t>
            </a:r>
            <a:r>
              <a:rPr lang="en-US" sz="1001" spc="3" dirty="0">
                <a:solidFill>
                  <a:srgbClr val="151527"/>
                </a:solidFill>
                <a:latin typeface="SlalomSans-Light"/>
                <a:cs typeface="SlalomSans-Light"/>
              </a:rPr>
              <a:t>, sunt in culpa qui </a:t>
            </a:r>
            <a:r>
              <a:rPr lang="en-US" sz="1001" spc="3" dirty="0" err="1">
                <a:solidFill>
                  <a:srgbClr val="151527"/>
                </a:solidFill>
                <a:latin typeface="SlalomSans-Light"/>
                <a:cs typeface="SlalomSans-Light"/>
              </a:rPr>
              <a:t>officia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deserunt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mollit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anim</a:t>
            </a:r>
            <a:r>
              <a:rPr lang="en-US" sz="1001" spc="3" dirty="0">
                <a:solidFill>
                  <a:srgbClr val="151527"/>
                </a:solidFill>
                <a:latin typeface="SlalomSans-Light"/>
                <a:cs typeface="SlalomSans-Light"/>
              </a:rPr>
              <a:t> id </a:t>
            </a:r>
            <a:r>
              <a:rPr lang="en-US" sz="1001" spc="3" dirty="0" err="1">
                <a:solidFill>
                  <a:srgbClr val="151527"/>
                </a:solidFill>
                <a:latin typeface="SlalomSans-Light"/>
                <a:cs typeface="SlalomSans-Light"/>
              </a:rPr>
              <a:t>est</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laborum</a:t>
            </a:r>
            <a:r>
              <a:rPr lang="en-US" sz="1001" spc="3" dirty="0">
                <a:solidFill>
                  <a:srgbClr val="151527"/>
                </a:solidFill>
                <a:latin typeface="SlalomSans-Light"/>
                <a:cs typeface="SlalomSans-Light"/>
              </a:rPr>
              <a:t>.</a:t>
            </a:r>
            <a:endParaRPr sz="1001" dirty="0">
              <a:solidFill>
                <a:srgbClr val="1E1E1E"/>
              </a:solidFill>
              <a:latin typeface="SlalomSans-Light"/>
              <a:cs typeface="SlalomSans-Light"/>
            </a:endParaRPr>
          </a:p>
        </p:txBody>
      </p:sp>
      <p:sp>
        <p:nvSpPr>
          <p:cNvPr id="7" name="object 7"/>
          <p:cNvSpPr txBox="1"/>
          <p:nvPr/>
        </p:nvSpPr>
        <p:spPr>
          <a:xfrm>
            <a:off x="8065126" y="1739039"/>
            <a:ext cx="3403586" cy="1031203"/>
          </a:xfrm>
          <a:prstGeom prst="rect">
            <a:avLst/>
          </a:prstGeom>
        </p:spPr>
        <p:txBody>
          <a:bodyPr vert="horz" wrap="square" lIns="0" tIns="7701" rIns="0" bIns="0" rtlCol="0">
            <a:noAutofit/>
          </a:bodyPr>
          <a:lstStyle/>
          <a:p>
            <a:pPr marL="7701" marR="3081" defTabSz="554492">
              <a:lnSpc>
                <a:spcPct val="127800"/>
              </a:lnSpc>
              <a:spcBef>
                <a:spcPts val="61"/>
              </a:spcBef>
            </a:pPr>
            <a:r>
              <a:rPr sz="1304" spc="3">
                <a:solidFill>
                  <a:srgbClr val="1E1E1E"/>
                </a:solidFill>
                <a:latin typeface="SlalomSans-Light"/>
                <a:cs typeface="SlalomSans-Light"/>
              </a:rPr>
              <a:t>What</a:t>
            </a:r>
            <a:r>
              <a:rPr sz="1304" spc="21">
                <a:solidFill>
                  <a:srgbClr val="1E1E1E"/>
                </a:solidFill>
                <a:latin typeface="SlalomSans-Light"/>
                <a:cs typeface="SlalomSans-Light"/>
              </a:rPr>
              <a:t> </a:t>
            </a:r>
            <a:r>
              <a:rPr sz="1304" spc="-6">
                <a:solidFill>
                  <a:srgbClr val="1E1E1E"/>
                </a:solidFill>
                <a:latin typeface="SlalomSans-Light"/>
                <a:cs typeface="SlalomSans-Light"/>
              </a:rPr>
              <a:t>was</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1">
                <a:solidFill>
                  <a:srgbClr val="1E1E1E"/>
                </a:solidFill>
                <a:latin typeface="SlalomSans-Light"/>
                <a:cs typeface="SlalomSans-Light"/>
              </a:rPr>
              <a:t> </a:t>
            </a:r>
            <a:r>
              <a:rPr sz="1304" spc="3">
                <a:solidFill>
                  <a:srgbClr val="1E1E1E"/>
                </a:solidFill>
                <a:latin typeface="SlalomSans-Light"/>
                <a:cs typeface="SlalomSans-Light"/>
              </a:rPr>
              <a:t>result?</a:t>
            </a:r>
            <a:r>
              <a:rPr sz="1304" spc="24">
                <a:solidFill>
                  <a:srgbClr val="1E1E1E"/>
                </a:solidFill>
                <a:latin typeface="SlalomSans-Light"/>
                <a:cs typeface="SlalomSans-Light"/>
              </a:rPr>
              <a:t> </a:t>
            </a:r>
            <a:r>
              <a:rPr sz="1304" spc="-6">
                <a:solidFill>
                  <a:srgbClr val="1E1E1E"/>
                </a:solidFill>
                <a:latin typeface="SlalomSans-Light"/>
                <a:cs typeface="SlalomSans-Light"/>
              </a:rPr>
              <a:t>Why</a:t>
            </a:r>
            <a:r>
              <a:rPr sz="1304" spc="21">
                <a:solidFill>
                  <a:srgbClr val="1E1E1E"/>
                </a:solidFill>
                <a:latin typeface="SlalomSans-Light"/>
                <a:cs typeface="SlalomSans-Light"/>
              </a:rPr>
              <a:t> </a:t>
            </a:r>
            <a:r>
              <a:rPr sz="1304" spc="6">
                <a:solidFill>
                  <a:srgbClr val="1E1E1E"/>
                </a:solidFill>
                <a:latin typeface="SlalomSans-Light"/>
                <a:cs typeface="SlalomSans-Light"/>
              </a:rPr>
              <a:t>does</a:t>
            </a:r>
            <a:r>
              <a:rPr sz="1304" spc="24">
                <a:solidFill>
                  <a:srgbClr val="1E1E1E"/>
                </a:solidFill>
                <a:latin typeface="SlalomSans-Light"/>
                <a:cs typeface="SlalomSans-Light"/>
              </a:rPr>
              <a:t> </a:t>
            </a:r>
            <a:r>
              <a:rPr sz="1304" spc="3">
                <a:solidFill>
                  <a:srgbClr val="1E1E1E"/>
                </a:solidFill>
                <a:latin typeface="SlalomSans-Light"/>
                <a:cs typeface="SlalomSans-Light"/>
              </a:rPr>
              <a:t>it</a:t>
            </a:r>
            <a:r>
              <a:rPr sz="1304" spc="21">
                <a:solidFill>
                  <a:srgbClr val="1E1E1E"/>
                </a:solidFill>
                <a:latin typeface="SlalomSans-Light"/>
                <a:cs typeface="SlalomSans-Light"/>
              </a:rPr>
              <a:t> </a:t>
            </a:r>
            <a:r>
              <a:rPr sz="1304" spc="-3">
                <a:solidFill>
                  <a:srgbClr val="1E1E1E"/>
                </a:solidFill>
                <a:latin typeface="SlalomSans-Light"/>
                <a:cs typeface="SlalomSans-Light"/>
              </a:rPr>
              <a:t>matter? </a:t>
            </a:r>
            <a:r>
              <a:rPr sz="1304">
                <a:solidFill>
                  <a:srgbClr val="1E1E1E"/>
                </a:solidFill>
                <a:latin typeface="SlalomSans-Light"/>
                <a:cs typeface="SlalomSans-Light"/>
              </a:rPr>
              <a:t> </a:t>
            </a:r>
            <a:r>
              <a:rPr sz="1304" spc="3">
                <a:solidFill>
                  <a:srgbClr val="1E1E1E"/>
                </a:solidFill>
                <a:latin typeface="SlalomSans-Light"/>
                <a:cs typeface="SlalomSans-Light"/>
              </a:rPr>
              <a:t>Highlight</a:t>
            </a:r>
            <a:r>
              <a:rPr sz="1304" spc="21">
                <a:solidFill>
                  <a:srgbClr val="1E1E1E"/>
                </a:solidFill>
                <a:latin typeface="SlalomSans-Light"/>
                <a:cs typeface="SlalomSans-Light"/>
              </a:rPr>
              <a:t> </a:t>
            </a:r>
            <a:r>
              <a:rPr sz="1304" spc="6">
                <a:solidFill>
                  <a:srgbClr val="1E1E1E"/>
                </a:solidFill>
                <a:latin typeface="SlalomSans-Light"/>
                <a:cs typeface="SlalomSans-Light"/>
              </a:rPr>
              <a:t>the</a:t>
            </a:r>
            <a:r>
              <a:rPr sz="1304" spc="24">
                <a:solidFill>
                  <a:srgbClr val="1E1E1E"/>
                </a:solidFill>
                <a:latin typeface="SlalomSans-Light"/>
                <a:cs typeface="SlalomSans-Light"/>
              </a:rPr>
              <a:t> </a:t>
            </a:r>
            <a:r>
              <a:rPr sz="1304" spc="3">
                <a:solidFill>
                  <a:srgbClr val="1E1E1E"/>
                </a:solidFill>
                <a:latin typeface="SlalomSans-Light"/>
                <a:cs typeface="SlalomSans-Light"/>
              </a:rPr>
              <a:t>most</a:t>
            </a:r>
            <a:r>
              <a:rPr sz="1304" spc="24">
                <a:solidFill>
                  <a:srgbClr val="1E1E1E"/>
                </a:solidFill>
                <a:latin typeface="SlalomSans-Light"/>
                <a:cs typeface="SlalomSans-Light"/>
              </a:rPr>
              <a:t> </a:t>
            </a:r>
            <a:r>
              <a:rPr sz="1304">
                <a:solidFill>
                  <a:srgbClr val="1E1E1E"/>
                </a:solidFill>
                <a:latin typeface="SlalomSans-Light"/>
                <a:cs typeface="SlalomSans-Light"/>
              </a:rPr>
              <a:t>exciting</a:t>
            </a:r>
            <a:r>
              <a:rPr sz="1304" spc="24">
                <a:solidFill>
                  <a:srgbClr val="1E1E1E"/>
                </a:solidFill>
                <a:latin typeface="SlalomSans-Light"/>
                <a:cs typeface="SlalomSans-Light"/>
              </a:rPr>
              <a:t> </a:t>
            </a:r>
            <a:r>
              <a:rPr sz="1304" spc="3">
                <a:solidFill>
                  <a:srgbClr val="1E1E1E"/>
                </a:solidFill>
                <a:latin typeface="SlalomSans-Light"/>
                <a:cs typeface="SlalomSans-Light"/>
              </a:rPr>
              <a:t>outcomes</a:t>
            </a:r>
            <a:r>
              <a:rPr sz="1304" spc="24">
                <a:solidFill>
                  <a:srgbClr val="1E1E1E"/>
                </a:solidFill>
                <a:latin typeface="SlalomSans-Light"/>
                <a:cs typeface="SlalomSans-Light"/>
              </a:rPr>
              <a:t> </a:t>
            </a:r>
            <a:r>
              <a:rPr sz="1304" spc="3">
                <a:solidFill>
                  <a:srgbClr val="1E1E1E"/>
                </a:solidFill>
                <a:latin typeface="SlalomSans-Light"/>
                <a:cs typeface="SlalomSans-Light"/>
              </a:rPr>
              <a:t>here, </a:t>
            </a:r>
            <a:r>
              <a:rPr sz="1304" spc="6">
                <a:solidFill>
                  <a:srgbClr val="1E1E1E"/>
                </a:solidFill>
                <a:latin typeface="SlalomSans-Light"/>
                <a:cs typeface="SlalomSans-Light"/>
              </a:rPr>
              <a:t> </a:t>
            </a:r>
            <a:r>
              <a:rPr sz="1304" spc="3">
                <a:solidFill>
                  <a:srgbClr val="1E1E1E"/>
                </a:solidFill>
                <a:latin typeface="SlalomSans-Light"/>
                <a:cs typeface="SlalomSans-Light"/>
              </a:rPr>
              <a:t>and</a:t>
            </a:r>
            <a:r>
              <a:rPr sz="1304" spc="21">
                <a:solidFill>
                  <a:srgbClr val="1E1E1E"/>
                </a:solidFill>
                <a:latin typeface="SlalomSans-Light"/>
                <a:cs typeface="SlalomSans-Light"/>
              </a:rPr>
              <a:t> </a:t>
            </a:r>
            <a:r>
              <a:rPr sz="1304" spc="3">
                <a:solidFill>
                  <a:srgbClr val="1E1E1E"/>
                </a:solidFill>
                <a:latin typeface="SlalomSans-Light"/>
                <a:cs typeface="SlalomSans-Light"/>
              </a:rPr>
              <a:t>use</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4">
                <a:solidFill>
                  <a:srgbClr val="1E1E1E"/>
                </a:solidFill>
                <a:latin typeface="SlalomSans-Light"/>
                <a:cs typeface="SlalomSans-Light"/>
              </a:rPr>
              <a:t> </a:t>
            </a:r>
            <a:r>
              <a:rPr sz="1304">
                <a:solidFill>
                  <a:srgbClr val="1E1E1E"/>
                </a:solidFill>
                <a:latin typeface="SlalomSans-Light"/>
                <a:cs typeface="SlalomSans-Light"/>
              </a:rPr>
              <a:t>paragraphs</a:t>
            </a:r>
            <a:r>
              <a:rPr sz="1304" spc="24">
                <a:solidFill>
                  <a:srgbClr val="1E1E1E"/>
                </a:solidFill>
                <a:latin typeface="SlalomSans-Light"/>
                <a:cs typeface="SlalomSans-Light"/>
              </a:rPr>
              <a:t> </a:t>
            </a:r>
            <a:r>
              <a:rPr sz="1304">
                <a:solidFill>
                  <a:srgbClr val="1E1E1E"/>
                </a:solidFill>
                <a:latin typeface="SlalomSans-Light"/>
                <a:cs typeface="SlalomSans-Light"/>
              </a:rPr>
              <a:t>below</a:t>
            </a:r>
            <a:r>
              <a:rPr sz="1304" spc="21">
                <a:solidFill>
                  <a:srgbClr val="1E1E1E"/>
                </a:solidFill>
                <a:latin typeface="SlalomSans-Light"/>
                <a:cs typeface="SlalomSans-Light"/>
              </a:rPr>
              <a:t> </a:t>
            </a:r>
            <a:r>
              <a:rPr sz="1304" spc="-9">
                <a:solidFill>
                  <a:srgbClr val="1E1E1E"/>
                </a:solidFill>
                <a:latin typeface="SlalomSans-Light"/>
                <a:cs typeface="SlalomSans-Light"/>
              </a:rPr>
              <a:t>to</a:t>
            </a:r>
            <a:r>
              <a:rPr sz="1304" spc="24">
                <a:solidFill>
                  <a:srgbClr val="1E1E1E"/>
                </a:solidFill>
                <a:latin typeface="SlalomSans-Light"/>
                <a:cs typeface="SlalomSans-Light"/>
              </a:rPr>
              <a:t> </a:t>
            </a:r>
            <a:r>
              <a:rPr sz="1304" spc="3">
                <a:solidFill>
                  <a:srgbClr val="1E1E1E"/>
                </a:solidFill>
                <a:latin typeface="SlalomSans-Light"/>
                <a:cs typeface="SlalomSans-Light"/>
              </a:rPr>
              <a:t>write</a:t>
            </a:r>
            <a:r>
              <a:rPr sz="1304" spc="24">
                <a:solidFill>
                  <a:srgbClr val="1E1E1E"/>
                </a:solidFill>
                <a:latin typeface="SlalomSans-Light"/>
                <a:cs typeface="SlalomSans-Light"/>
              </a:rPr>
              <a:t> </a:t>
            </a:r>
            <a:r>
              <a:rPr sz="1304" spc="9">
                <a:solidFill>
                  <a:srgbClr val="1E1E1E"/>
                </a:solidFill>
                <a:latin typeface="SlalomSans-Light"/>
                <a:cs typeface="SlalomSans-Light"/>
              </a:rPr>
              <a:t>and </a:t>
            </a:r>
            <a:r>
              <a:rPr sz="1304" spc="-285">
                <a:solidFill>
                  <a:srgbClr val="1E1E1E"/>
                </a:solidFill>
                <a:latin typeface="SlalomSans-Light"/>
                <a:cs typeface="SlalomSans-Light"/>
              </a:rPr>
              <a:t> </a:t>
            </a:r>
            <a:r>
              <a:rPr sz="1304" spc="3">
                <a:solidFill>
                  <a:srgbClr val="1E1E1E"/>
                </a:solidFill>
                <a:latin typeface="SlalomSans-Light"/>
                <a:cs typeface="SlalomSans-Light"/>
              </a:rPr>
              <a:t>explain</a:t>
            </a:r>
            <a:r>
              <a:rPr sz="1304" spc="21">
                <a:solidFill>
                  <a:srgbClr val="1E1E1E"/>
                </a:solidFill>
                <a:latin typeface="SlalomSans-Light"/>
                <a:cs typeface="SlalomSans-Light"/>
              </a:rPr>
              <a:t> </a:t>
            </a:r>
            <a:r>
              <a:rPr sz="1304" spc="3">
                <a:solidFill>
                  <a:srgbClr val="1E1E1E"/>
                </a:solidFill>
                <a:latin typeface="SlalomSans-Light"/>
                <a:cs typeface="SlalomSans-Light"/>
              </a:rPr>
              <a:t>more.</a:t>
            </a:r>
            <a:endParaRPr sz="1304">
              <a:solidFill>
                <a:srgbClr val="1E1E1E"/>
              </a:solidFill>
              <a:latin typeface="SlalomSans-Light"/>
              <a:cs typeface="SlalomSans-Light"/>
            </a:endParaRPr>
          </a:p>
        </p:txBody>
      </p:sp>
      <p:sp>
        <p:nvSpPr>
          <p:cNvPr id="8" name="object 8"/>
          <p:cNvSpPr txBox="1"/>
          <p:nvPr/>
        </p:nvSpPr>
        <p:spPr>
          <a:xfrm>
            <a:off x="8065126" y="3064750"/>
            <a:ext cx="3512174" cy="2996130"/>
          </a:xfrm>
          <a:prstGeom prst="rect">
            <a:avLst/>
          </a:prstGeom>
        </p:spPr>
        <p:txBody>
          <a:bodyPr vert="horz" wrap="square" lIns="0" tIns="7701" rIns="0" bIns="0" rtlCol="0">
            <a:noAutofit/>
          </a:bodyPr>
          <a:lstStyle/>
          <a:p>
            <a:pPr marL="7701" marR="206394" defTabSz="554492">
              <a:lnSpc>
                <a:spcPct val="124900"/>
              </a:lnSpc>
              <a:spcBef>
                <a:spcPts val="61"/>
              </a:spcBef>
            </a:pPr>
            <a:r>
              <a:rPr sz="1001" spc="3" dirty="0">
                <a:solidFill>
                  <a:srgbClr val="151527"/>
                </a:solidFill>
                <a:latin typeface="SlalomSans-Light"/>
                <a:cs typeface="SlalomSans-Light"/>
              </a:rPr>
              <a:t>What</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was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result?</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Why</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does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it</a:t>
            </a:r>
            <a:r>
              <a:rPr sz="1001" spc="18" dirty="0">
                <a:solidFill>
                  <a:srgbClr val="151527"/>
                </a:solidFill>
                <a:latin typeface="SlalomSans-Light"/>
                <a:cs typeface="SlalomSans-Light"/>
              </a:rPr>
              <a:t> </a:t>
            </a:r>
            <a:r>
              <a:rPr sz="1001" dirty="0">
                <a:solidFill>
                  <a:srgbClr val="151527"/>
                </a:solidFill>
                <a:latin typeface="SlalomSans-Light"/>
                <a:cs typeface="SlalomSans-Light"/>
              </a:rPr>
              <a:t>matter?</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Highlight</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the </a:t>
            </a:r>
            <a:r>
              <a:rPr sz="1001" spc="-218" dirty="0">
                <a:solidFill>
                  <a:srgbClr val="151527"/>
                </a:solidFill>
                <a:latin typeface="SlalomSans-Light"/>
                <a:cs typeface="SlalomSans-Light"/>
              </a:rPr>
              <a:t> </a:t>
            </a:r>
            <a:r>
              <a:rPr sz="1001" spc="3" dirty="0">
                <a:solidFill>
                  <a:srgbClr val="151527"/>
                </a:solidFill>
                <a:latin typeface="SlalomSans-Light"/>
                <a:cs typeface="SlalomSans-Light"/>
              </a:rPr>
              <a:t>most</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exciting</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outcomes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here.</a:t>
            </a:r>
            <a:endParaRPr sz="1001" dirty="0">
              <a:solidFill>
                <a:srgbClr val="1E1E1E"/>
              </a:solidFill>
              <a:latin typeface="SlalomSans-Light"/>
              <a:cs typeface="SlalomSans-Light"/>
            </a:endParaRPr>
          </a:p>
          <a:p>
            <a:pPr marL="7701" marR="3081" defTabSz="554492">
              <a:lnSpc>
                <a:spcPct val="124900"/>
              </a:lnSpc>
              <a:spcBef>
                <a:spcPts val="500"/>
              </a:spcBef>
            </a:pPr>
            <a:r>
              <a:rPr sz="1001" dirty="0">
                <a:solidFill>
                  <a:srgbClr val="151527"/>
                </a:solidFill>
                <a:latin typeface="SlalomSans-Light"/>
                <a:cs typeface="SlalomSans-Light"/>
              </a:rPr>
              <a:t>Also,</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consider:</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Is</a:t>
            </a:r>
            <a:r>
              <a:rPr sz="1001" spc="18" dirty="0">
                <a:solidFill>
                  <a:srgbClr val="151527"/>
                </a:solidFill>
                <a:latin typeface="SlalomSans-Light"/>
                <a:cs typeface="SlalomSans-Light"/>
              </a:rPr>
              <a:t> </a:t>
            </a:r>
            <a:r>
              <a:rPr sz="1001" dirty="0">
                <a:solidFill>
                  <a:srgbClr val="151527"/>
                </a:solidFill>
                <a:latin typeface="SlalomSans-Light"/>
                <a:cs typeface="SlalomSans-Light"/>
              </a:rPr>
              <a:t>there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a</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bigger</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picture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in</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terms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of</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the </a:t>
            </a:r>
            <a:r>
              <a:rPr sz="1001" spc="9" dirty="0">
                <a:solidFill>
                  <a:srgbClr val="151527"/>
                </a:solidFill>
                <a:latin typeface="SlalomSans-Light"/>
                <a:cs typeface="SlalomSans-Light"/>
              </a:rPr>
              <a:t> </a:t>
            </a:r>
            <a:r>
              <a:rPr sz="1001" spc="6" dirty="0">
                <a:solidFill>
                  <a:srgbClr val="151527"/>
                </a:solidFill>
                <a:latin typeface="SlalomSans-Light"/>
                <a:cs typeface="SlalomSans-Light"/>
              </a:rPr>
              <a:t>change</a:t>
            </a:r>
            <a:r>
              <a:rPr sz="1001" spc="18" dirty="0">
                <a:solidFill>
                  <a:srgbClr val="151527"/>
                </a:solidFill>
                <a:latin typeface="SlalomSans-Light"/>
                <a:cs typeface="SlalomSans-Light"/>
              </a:rPr>
              <a:t> </a:t>
            </a:r>
            <a:r>
              <a:rPr sz="1001" spc="-9" dirty="0">
                <a:solidFill>
                  <a:srgbClr val="151527"/>
                </a:solidFill>
                <a:latin typeface="SlalomSans-Light"/>
                <a:cs typeface="SlalomSans-Light"/>
              </a:rPr>
              <a:t>we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enabled</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for</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client,</a:t>
            </a:r>
            <a:r>
              <a:rPr sz="1001" spc="18" dirty="0">
                <a:solidFill>
                  <a:srgbClr val="151527"/>
                </a:solidFill>
                <a:latin typeface="SlalomSans-Light"/>
                <a:cs typeface="SlalomSans-Light"/>
              </a:rPr>
              <a:t> </a:t>
            </a:r>
            <a:r>
              <a:rPr sz="1001" dirty="0">
                <a:solidFill>
                  <a:srgbClr val="151527"/>
                </a:solidFill>
                <a:latin typeface="SlalomSans-Light"/>
                <a:cs typeface="SlalomSans-Light"/>
              </a:rPr>
              <a:t>why</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this</a:t>
            </a:r>
            <a:r>
              <a:rPr sz="1001" spc="18" dirty="0">
                <a:solidFill>
                  <a:srgbClr val="151527"/>
                </a:solidFill>
                <a:latin typeface="SlalomSans-Light"/>
                <a:cs typeface="SlalomSans-Light"/>
              </a:rPr>
              <a:t> </a:t>
            </a:r>
            <a:r>
              <a:rPr sz="1001" dirty="0">
                <a:solidFill>
                  <a:srgbClr val="151527"/>
                </a:solidFill>
                <a:latin typeface="SlalomSans-Light"/>
                <a:cs typeface="SlalomSans-Light"/>
              </a:rPr>
              <a:t>story</a:t>
            </a:r>
            <a:r>
              <a:rPr sz="1001" spc="18" dirty="0">
                <a:solidFill>
                  <a:srgbClr val="151527"/>
                </a:solidFill>
                <a:latin typeface="SlalomSans-Light"/>
                <a:cs typeface="SlalomSans-Light"/>
              </a:rPr>
              <a:t> </a:t>
            </a:r>
            <a:r>
              <a:rPr sz="1001" dirty="0">
                <a:solidFill>
                  <a:srgbClr val="151527"/>
                </a:solidFill>
                <a:latin typeface="SlalomSans-Light"/>
                <a:cs typeface="SlalomSans-Light"/>
              </a:rPr>
              <a:t>would</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be </a:t>
            </a:r>
            <a:r>
              <a:rPr sz="1001" spc="9" dirty="0">
                <a:solidFill>
                  <a:srgbClr val="151527"/>
                </a:solidFill>
                <a:latin typeface="SlalomSans-Light"/>
                <a:cs typeface="SlalomSans-Light"/>
              </a:rPr>
              <a:t> </a:t>
            </a:r>
            <a:r>
              <a:rPr sz="1001" spc="3" dirty="0">
                <a:solidFill>
                  <a:srgbClr val="151527"/>
                </a:solidFill>
                <a:latin typeface="SlalomSans-Light"/>
                <a:cs typeface="SlalomSans-Light"/>
              </a:rPr>
              <a:t>interesting</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to</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other</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clients/prospects,</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how</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it</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specifically </a:t>
            </a:r>
            <a:r>
              <a:rPr sz="1001" spc="-215" dirty="0">
                <a:solidFill>
                  <a:srgbClr val="151527"/>
                </a:solidFill>
                <a:latin typeface="SlalomSans-Light"/>
                <a:cs typeface="SlalomSans-Light"/>
              </a:rPr>
              <a:t> </a:t>
            </a:r>
            <a:r>
              <a:rPr sz="1001" dirty="0">
                <a:solidFill>
                  <a:srgbClr val="151527"/>
                </a:solidFill>
                <a:latin typeface="SlalomSans-Light"/>
                <a:cs typeface="SlalomSans-Light"/>
              </a:rPr>
              <a:t>showcases</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our</a:t>
            </a:r>
            <a:r>
              <a:rPr sz="1001" spc="18" dirty="0">
                <a:solidFill>
                  <a:srgbClr val="151527"/>
                </a:solidFill>
                <a:latin typeface="SlalomSans-Light"/>
                <a:cs typeface="SlalomSans-Light"/>
              </a:rPr>
              <a:t> </a:t>
            </a:r>
            <a:r>
              <a:rPr sz="1001" dirty="0">
                <a:solidFill>
                  <a:srgbClr val="151527"/>
                </a:solidFill>
                <a:latin typeface="SlalomSans-Light"/>
                <a:cs typeface="SlalomSans-Light"/>
              </a:rPr>
              <a:t>brand/strengths?</a:t>
            </a:r>
            <a:endParaRPr sz="1001" dirty="0">
              <a:solidFill>
                <a:srgbClr val="1E1E1E"/>
              </a:solidFill>
              <a:latin typeface="SlalomSans-Light"/>
              <a:cs typeface="SlalomSans-Light"/>
            </a:endParaRPr>
          </a:p>
          <a:p>
            <a:pPr marL="7701" marR="206394" defTabSz="554492">
              <a:lnSpc>
                <a:spcPct val="124900"/>
              </a:lnSpc>
              <a:spcBef>
                <a:spcPts val="500"/>
              </a:spcBef>
            </a:pPr>
            <a:r>
              <a:rPr lang="en-US" sz="1001" spc="3" dirty="0">
                <a:solidFill>
                  <a:srgbClr val="151527"/>
                </a:solidFill>
                <a:latin typeface="SlalomSans-Light"/>
                <a:cs typeface="SlalomSans-Light"/>
              </a:rPr>
              <a:t>Lorem ipsum dolor sit amet, consectetur adipiscing elit, sed do eiusmod tempor </a:t>
            </a:r>
            <a:r>
              <a:rPr lang="en-US" sz="1001" spc="3" dirty="0" err="1">
                <a:solidFill>
                  <a:srgbClr val="151527"/>
                </a:solidFill>
                <a:latin typeface="SlalomSans-Light"/>
                <a:cs typeface="SlalomSans-Light"/>
              </a:rPr>
              <a:t>incididunt</a:t>
            </a:r>
            <a:r>
              <a:rPr lang="en-US" sz="1001" spc="3" dirty="0">
                <a:solidFill>
                  <a:srgbClr val="151527"/>
                </a:solidFill>
                <a:latin typeface="SlalomSans-Light"/>
                <a:cs typeface="SlalomSans-Light"/>
              </a:rPr>
              <a:t> ut labore et dolore magna </a:t>
            </a:r>
            <a:r>
              <a:rPr lang="en-US" sz="1001" spc="3" dirty="0" err="1">
                <a:solidFill>
                  <a:srgbClr val="151527"/>
                </a:solidFill>
                <a:latin typeface="SlalomSans-Light"/>
                <a:cs typeface="SlalomSans-Light"/>
              </a:rPr>
              <a:t>aliqua</a:t>
            </a:r>
            <a:r>
              <a:rPr lang="en-US" sz="1001" spc="3" dirty="0">
                <a:solidFill>
                  <a:srgbClr val="151527"/>
                </a:solidFill>
                <a:latin typeface="SlalomSans-Light"/>
                <a:cs typeface="SlalomSans-Light"/>
              </a:rPr>
              <a:t>. Ut </a:t>
            </a:r>
            <a:r>
              <a:rPr lang="en-US" sz="1001" spc="3" dirty="0" err="1">
                <a:solidFill>
                  <a:srgbClr val="151527"/>
                </a:solidFill>
                <a:latin typeface="SlalomSans-Light"/>
                <a:cs typeface="SlalomSans-Light"/>
              </a:rPr>
              <a:t>enim</a:t>
            </a:r>
            <a:r>
              <a:rPr lang="en-US" sz="1001" spc="3" dirty="0">
                <a:solidFill>
                  <a:srgbClr val="151527"/>
                </a:solidFill>
                <a:latin typeface="SlalomSans-Light"/>
                <a:cs typeface="SlalomSans-Light"/>
              </a:rPr>
              <a:t> ad minim </a:t>
            </a:r>
            <a:r>
              <a:rPr lang="en-US" sz="1001" spc="3" dirty="0" err="1">
                <a:solidFill>
                  <a:srgbClr val="151527"/>
                </a:solidFill>
                <a:latin typeface="SlalomSans-Light"/>
                <a:cs typeface="SlalomSans-Light"/>
              </a:rPr>
              <a:t>veniam</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quis</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nostrud</a:t>
            </a:r>
            <a:r>
              <a:rPr lang="en-US" sz="1001" spc="3" dirty="0">
                <a:solidFill>
                  <a:srgbClr val="151527"/>
                </a:solidFill>
                <a:latin typeface="SlalomSans-Light"/>
                <a:cs typeface="SlalomSans-Light"/>
              </a:rPr>
              <a:t> exercitation </a:t>
            </a:r>
            <a:r>
              <a:rPr lang="en-US" sz="1001" spc="3" dirty="0" err="1">
                <a:solidFill>
                  <a:srgbClr val="151527"/>
                </a:solidFill>
                <a:latin typeface="SlalomSans-Light"/>
                <a:cs typeface="SlalomSans-Light"/>
              </a:rPr>
              <a:t>ullamco</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laboris</a:t>
            </a:r>
            <a:r>
              <a:rPr lang="en-US" sz="1001" spc="3" dirty="0">
                <a:solidFill>
                  <a:srgbClr val="151527"/>
                </a:solidFill>
                <a:latin typeface="SlalomSans-Light"/>
                <a:cs typeface="SlalomSans-Light"/>
              </a:rPr>
              <a:t> nisi ut </a:t>
            </a:r>
            <a:r>
              <a:rPr lang="en-US" sz="1001" spc="3" dirty="0" err="1">
                <a:solidFill>
                  <a:srgbClr val="151527"/>
                </a:solidFill>
                <a:latin typeface="SlalomSans-Light"/>
                <a:cs typeface="SlalomSans-Light"/>
              </a:rPr>
              <a:t>aliquip</a:t>
            </a:r>
            <a:r>
              <a:rPr lang="en-US" sz="1001" spc="3" dirty="0">
                <a:solidFill>
                  <a:srgbClr val="151527"/>
                </a:solidFill>
                <a:latin typeface="SlalomSans-Light"/>
                <a:cs typeface="SlalomSans-Light"/>
              </a:rPr>
              <a:t> ex </a:t>
            </a:r>
            <a:r>
              <a:rPr lang="en-US" sz="1001" spc="3" dirty="0" err="1">
                <a:solidFill>
                  <a:srgbClr val="151527"/>
                </a:solidFill>
                <a:latin typeface="SlalomSans-Light"/>
                <a:cs typeface="SlalomSans-Light"/>
              </a:rPr>
              <a:t>ea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commodo</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consequat</a:t>
            </a:r>
            <a:r>
              <a:rPr lang="en-US" sz="1001" spc="3" dirty="0">
                <a:solidFill>
                  <a:srgbClr val="151527"/>
                </a:solidFill>
                <a:latin typeface="SlalomSans-Light"/>
                <a:cs typeface="SlalomSans-Light"/>
              </a:rPr>
              <a:t>. Duis </a:t>
            </a:r>
            <a:r>
              <a:rPr lang="en-US" sz="1001" spc="3" dirty="0" err="1">
                <a:solidFill>
                  <a:srgbClr val="151527"/>
                </a:solidFill>
                <a:latin typeface="SlalomSans-Light"/>
                <a:cs typeface="SlalomSans-Light"/>
              </a:rPr>
              <a:t>aute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irure</a:t>
            </a:r>
            <a:r>
              <a:rPr lang="en-US" sz="1001" spc="3" dirty="0">
                <a:solidFill>
                  <a:srgbClr val="151527"/>
                </a:solidFill>
                <a:latin typeface="SlalomSans-Light"/>
                <a:cs typeface="SlalomSans-Light"/>
              </a:rPr>
              <a:t> dolor in </a:t>
            </a:r>
            <a:r>
              <a:rPr lang="en-US" sz="1001" spc="3" dirty="0" err="1">
                <a:solidFill>
                  <a:srgbClr val="151527"/>
                </a:solidFill>
                <a:latin typeface="SlalomSans-Light"/>
                <a:cs typeface="SlalomSans-Light"/>
              </a:rPr>
              <a:t>reprehenderit</a:t>
            </a:r>
            <a:r>
              <a:rPr lang="en-US" sz="1001" spc="3" dirty="0">
                <a:solidFill>
                  <a:srgbClr val="151527"/>
                </a:solidFill>
                <a:latin typeface="SlalomSans-Light"/>
                <a:cs typeface="SlalomSans-Light"/>
              </a:rPr>
              <a:t> in </a:t>
            </a:r>
            <a:r>
              <a:rPr lang="en-US" sz="1001" spc="3" dirty="0" err="1">
                <a:solidFill>
                  <a:srgbClr val="151527"/>
                </a:solidFill>
                <a:latin typeface="SlalomSans-Light"/>
                <a:cs typeface="SlalomSans-Light"/>
              </a:rPr>
              <a:t>voluptate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velit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esse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cillum</a:t>
            </a:r>
            <a:r>
              <a:rPr lang="en-US" sz="1001" spc="3" dirty="0">
                <a:solidFill>
                  <a:srgbClr val="151527"/>
                </a:solidFill>
                <a:latin typeface="SlalomSans-Light"/>
                <a:cs typeface="SlalomSans-Light"/>
              </a:rPr>
              <a:t> dolore </a:t>
            </a:r>
            <a:r>
              <a:rPr lang="en-US" sz="1001" spc="3" dirty="0" err="1">
                <a:solidFill>
                  <a:srgbClr val="151527"/>
                </a:solidFill>
                <a:latin typeface="SlalomSans-Light"/>
                <a:cs typeface="SlalomSans-Light"/>
              </a:rPr>
              <a:t>eu</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fugiat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nulla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pariatur</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Excepteur</a:t>
            </a:r>
            <a:r>
              <a:rPr lang="en-US" sz="1001" spc="3" dirty="0">
                <a:solidFill>
                  <a:srgbClr val="151527"/>
                </a:solidFill>
                <a:latin typeface="SlalomSans-Light"/>
                <a:cs typeface="SlalomSans-Light"/>
              </a:rPr>
              <a:t> sint </a:t>
            </a:r>
            <a:r>
              <a:rPr lang="en-US" sz="1001" spc="3" dirty="0" err="1">
                <a:solidFill>
                  <a:srgbClr val="151527"/>
                </a:solidFill>
                <a:latin typeface="SlalomSans-Light"/>
                <a:cs typeface="SlalomSans-Light"/>
              </a:rPr>
              <a:t>occaecat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cupidatat</a:t>
            </a:r>
            <a:r>
              <a:rPr lang="en-US" sz="1001" spc="3" dirty="0">
                <a:solidFill>
                  <a:srgbClr val="151527"/>
                </a:solidFill>
                <a:latin typeface="SlalomSans-Light"/>
                <a:cs typeface="SlalomSans-Light"/>
              </a:rPr>
              <a:t> non </a:t>
            </a:r>
            <a:r>
              <a:rPr lang="en-US" sz="1001" spc="3" dirty="0" err="1">
                <a:solidFill>
                  <a:srgbClr val="151527"/>
                </a:solidFill>
                <a:latin typeface="SlalomSans-Light"/>
                <a:cs typeface="SlalomSans-Light"/>
              </a:rPr>
              <a:t>proident</a:t>
            </a:r>
            <a:r>
              <a:rPr lang="en-US" sz="1001" spc="3" dirty="0">
                <a:solidFill>
                  <a:srgbClr val="151527"/>
                </a:solidFill>
                <a:latin typeface="SlalomSans-Light"/>
                <a:cs typeface="SlalomSans-Light"/>
              </a:rPr>
              <a:t>, sunt in culpa qui </a:t>
            </a:r>
            <a:r>
              <a:rPr lang="en-US" sz="1001" spc="3" dirty="0" err="1">
                <a:solidFill>
                  <a:srgbClr val="151527"/>
                </a:solidFill>
                <a:latin typeface="SlalomSans-Light"/>
                <a:cs typeface="SlalomSans-Light"/>
              </a:rPr>
              <a:t>officia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deserunt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mollit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anim</a:t>
            </a:r>
            <a:r>
              <a:rPr lang="en-US" sz="1001" spc="3" dirty="0">
                <a:solidFill>
                  <a:srgbClr val="151527"/>
                </a:solidFill>
                <a:latin typeface="SlalomSans-Light"/>
                <a:cs typeface="SlalomSans-Light"/>
              </a:rPr>
              <a:t> id </a:t>
            </a:r>
            <a:r>
              <a:rPr lang="en-US" sz="1001" spc="3" dirty="0" err="1">
                <a:solidFill>
                  <a:srgbClr val="151527"/>
                </a:solidFill>
                <a:latin typeface="SlalomSans-Light"/>
                <a:cs typeface="SlalomSans-Light"/>
              </a:rPr>
              <a:t>est</a:t>
            </a:r>
            <a:r>
              <a:rPr lang="en-US" sz="1001" spc="3" dirty="0">
                <a:solidFill>
                  <a:srgbClr val="151527"/>
                </a:solidFill>
                <a:latin typeface="SlalomSans-Light"/>
                <a:cs typeface="SlalomSans-Light"/>
              </a:rPr>
              <a:t> laborum.</a:t>
            </a:r>
            <a:endParaRPr sz="1001" dirty="0">
              <a:solidFill>
                <a:srgbClr val="1E1E1E"/>
              </a:solidFill>
              <a:latin typeface="SlalomSans-Light"/>
              <a:cs typeface="SlalomSans-Light"/>
            </a:endParaRPr>
          </a:p>
        </p:txBody>
      </p:sp>
      <p:sp>
        <p:nvSpPr>
          <p:cNvPr id="9" name="object 9"/>
          <p:cNvSpPr txBox="1">
            <a:spLocks noGrp="1"/>
          </p:cNvSpPr>
          <p:nvPr>
            <p:ph type="title" idx="4294967295"/>
          </p:nvPr>
        </p:nvSpPr>
        <p:spPr>
          <a:xfrm>
            <a:off x="0" y="1136650"/>
            <a:ext cx="552450" cy="314325"/>
          </a:xfrm>
          <a:prstGeom prst="rect">
            <a:avLst/>
          </a:prstGeom>
        </p:spPr>
        <p:txBody>
          <a:bodyPr vert="horz" wrap="square" lIns="0" tIns="7316" rIns="0" bIns="0" rtlCol="0">
            <a:spAutoFit/>
          </a:bodyPr>
          <a:lstStyle/>
          <a:p>
            <a:pPr marL="7701">
              <a:spcBef>
                <a:spcPts val="58"/>
              </a:spcBef>
            </a:pPr>
            <a:r>
              <a:rPr sz="2001" spc="-12" dirty="0"/>
              <a:t>W</a:t>
            </a:r>
            <a:r>
              <a:rPr sz="2001" spc="-36" dirty="0"/>
              <a:t>hy</a:t>
            </a:r>
            <a:endParaRPr sz="2001" dirty="0"/>
          </a:p>
        </p:txBody>
      </p:sp>
      <p:sp>
        <p:nvSpPr>
          <p:cNvPr id="10" name="object 10"/>
          <p:cNvSpPr txBox="1"/>
          <p:nvPr/>
        </p:nvSpPr>
        <p:spPr>
          <a:xfrm>
            <a:off x="4333790" y="1136325"/>
            <a:ext cx="690036" cy="315292"/>
          </a:xfrm>
          <a:prstGeom prst="rect">
            <a:avLst/>
          </a:prstGeom>
        </p:spPr>
        <p:txBody>
          <a:bodyPr vert="horz" wrap="square" lIns="0" tIns="7316" rIns="0" bIns="0" rtlCol="0">
            <a:spAutoFit/>
          </a:bodyPr>
          <a:lstStyle/>
          <a:p>
            <a:pPr marL="7701" defTabSz="554492">
              <a:spcBef>
                <a:spcPts val="58"/>
              </a:spcBef>
            </a:pPr>
            <a:r>
              <a:rPr sz="2001" b="1" spc="-12">
                <a:solidFill>
                  <a:srgbClr val="09091C"/>
                </a:solidFill>
                <a:latin typeface="Slalom Sans Bold"/>
                <a:cs typeface="Slalom Sans Bold"/>
              </a:rPr>
              <a:t>W</a:t>
            </a:r>
            <a:r>
              <a:rPr sz="2001" b="1" spc="-3">
                <a:solidFill>
                  <a:srgbClr val="09091C"/>
                </a:solidFill>
                <a:latin typeface="Slalom Sans Bold"/>
                <a:cs typeface="Slalom Sans Bold"/>
              </a:rPr>
              <a:t>hat</a:t>
            </a:r>
            <a:endParaRPr sz="2001">
              <a:solidFill>
                <a:srgbClr val="1E1E1E"/>
              </a:solidFill>
              <a:latin typeface="Slalom Sans"/>
              <a:cs typeface="Slalom Sans"/>
            </a:endParaRPr>
          </a:p>
        </p:txBody>
      </p:sp>
      <p:sp>
        <p:nvSpPr>
          <p:cNvPr id="11" name="object 11"/>
          <p:cNvSpPr txBox="1"/>
          <p:nvPr/>
        </p:nvSpPr>
        <p:spPr>
          <a:xfrm>
            <a:off x="8065296" y="1136325"/>
            <a:ext cx="631891" cy="315292"/>
          </a:xfrm>
          <a:prstGeom prst="rect">
            <a:avLst/>
          </a:prstGeom>
        </p:spPr>
        <p:txBody>
          <a:bodyPr vert="horz" wrap="square" lIns="0" tIns="7316" rIns="0" bIns="0" rtlCol="0">
            <a:spAutoFit/>
          </a:bodyPr>
          <a:lstStyle/>
          <a:p>
            <a:pPr marL="7701" defTabSz="554492">
              <a:spcBef>
                <a:spcPts val="58"/>
              </a:spcBef>
            </a:pPr>
            <a:r>
              <a:rPr sz="2001" b="1" spc="-58">
                <a:solidFill>
                  <a:srgbClr val="09091C"/>
                </a:solidFill>
                <a:latin typeface="Slalom Sans Bold"/>
                <a:cs typeface="Slalom Sans Bold"/>
              </a:rPr>
              <a:t>W</a:t>
            </a:r>
            <a:r>
              <a:rPr sz="2001" b="1" spc="-42">
                <a:solidFill>
                  <a:srgbClr val="09091C"/>
                </a:solidFill>
                <a:latin typeface="Slalom Sans Bold"/>
                <a:cs typeface="Slalom Sans Bold"/>
              </a:rPr>
              <a:t>o</a:t>
            </a:r>
            <a:r>
              <a:rPr sz="2001" b="1" spc="-3">
                <a:solidFill>
                  <a:srgbClr val="09091C"/>
                </a:solidFill>
                <a:latin typeface="Slalom Sans Bold"/>
                <a:cs typeface="Slalom Sans Bold"/>
              </a:rPr>
              <a:t>w</a:t>
            </a:r>
            <a:endParaRPr sz="2001">
              <a:solidFill>
                <a:srgbClr val="1E1E1E"/>
              </a:solidFill>
              <a:latin typeface="Slalom Sans"/>
              <a:cs typeface="Slalom Sans"/>
            </a:endParaRPr>
          </a:p>
        </p:txBody>
      </p:sp>
      <p:sp>
        <p:nvSpPr>
          <p:cNvPr id="15" name="Slide Number Placeholder 3">
            <a:extLst>
              <a:ext uri="{FF2B5EF4-FFF2-40B4-BE49-F238E27FC236}">
                <a16:creationId xmlns:a16="http://schemas.microsoft.com/office/drawing/2014/main" id="{C19518E2-0C5B-1B4C-BB0C-B8113CADD233}"/>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16" name="Footer Placeholder 1">
            <a:extLst>
              <a:ext uri="{FF2B5EF4-FFF2-40B4-BE49-F238E27FC236}">
                <a16:creationId xmlns:a16="http://schemas.microsoft.com/office/drawing/2014/main" id="{D913E85F-2737-7243-A96F-E263A6218A7E}"/>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2422A78E-2DF2-9048-A895-2E2CAC2B971A}"/>
              </a:ext>
            </a:extLst>
          </p:cNvPr>
          <p:cNvSpPr>
            <a:spLocks noGrp="1"/>
          </p:cNvSpPr>
          <p:nvPr>
            <p:ph type="ftr" sz="quarter" idx="11"/>
          </p:nvPr>
        </p:nvSpPr>
        <p:spPr>
          <a:xfrm>
            <a:off x="609600" y="6330689"/>
            <a:ext cx="401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9F9F9"/>
                </a:solidFill>
                <a:effectLst/>
                <a:uLnTx/>
                <a:uFillTx/>
                <a:latin typeface="Slalom Sans Light" panose="00000400000000000000" pitchFamily="50" charset="0"/>
                <a:ea typeface="+mn-ea"/>
                <a:cs typeface="+mn-cs"/>
              </a:rPr>
              <a:t>© 2021 Slalom, LLC CONFIDENTIAL &amp; PROPRIETARY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F9F9F9"/>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GB" sz="800" b="0" i="0" u="none" strike="noStrike" kern="1200" cap="none" spc="0" normalizeH="0" baseline="0" noProof="0">
              <a:ln>
                <a:noFill/>
              </a:ln>
              <a:solidFill>
                <a:srgbClr val="F9F9F9"/>
              </a:solidFill>
              <a:effectLst/>
              <a:uLnTx/>
              <a:uFillTx/>
              <a:latin typeface="Slalom Sans Light" panose="00000400000000000000" pitchFamily="50" charset="0"/>
              <a:ea typeface="+mn-ea"/>
              <a:cs typeface="+mn-c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lvl="0" indent="0" algn="l" defTabSz="914400" rtl="0" eaLnBrk="1" fontAlgn="auto" latinLnBrk="0" hangingPunct="1">
              <a:lnSpc>
                <a:spcPct val="100200"/>
              </a:lnSpc>
              <a:spcBef>
                <a:spcPts val="58"/>
              </a:spcBef>
              <a:spcAft>
                <a:spcPts val="0"/>
              </a:spcAft>
              <a:buClrTx/>
              <a:buSzTx/>
              <a:buFontTx/>
              <a:buNone/>
              <a:tabLst/>
              <a:defRPr/>
            </a:pPr>
            <a:r>
              <a:rPr kumimoji="0" lang="en-US" sz="6600" b="0" i="0" u="none" strike="noStrike" kern="1200" cap="none" spc="-150" normalizeH="0" baseline="0" noProof="0" dirty="0">
                <a:ln>
                  <a:noFill/>
                </a:ln>
                <a:solidFill>
                  <a:srgbClr val="FFFFFF"/>
                </a:solidFill>
                <a:effectLst/>
                <a:uLnTx/>
                <a:uFillTx/>
                <a:latin typeface="Slalom Sans Bold"/>
                <a:ea typeface="+mj-ea"/>
              </a:rPr>
              <a:t>Single page </a:t>
            </a:r>
            <a:br>
              <a:rPr kumimoji="0" lang="en-US" sz="6600" b="0" i="0" u="none" strike="noStrike" kern="1200" cap="none" spc="-150" normalizeH="0" baseline="0" noProof="0" dirty="0">
                <a:ln>
                  <a:noFill/>
                </a:ln>
                <a:solidFill>
                  <a:srgbClr val="FFFFFF"/>
                </a:solidFill>
                <a:effectLst/>
                <a:uLnTx/>
                <a:uFillTx/>
                <a:latin typeface="Slalom Sans Bold"/>
                <a:ea typeface="+mj-ea"/>
              </a:rPr>
            </a:br>
            <a:r>
              <a:rPr kumimoji="0" lang="en-US" sz="6600" b="0" i="0" u="none" strike="noStrike" kern="1200" cap="none" spc="-150" normalizeH="0" baseline="0" noProof="0" dirty="0">
                <a:ln>
                  <a:noFill/>
                </a:ln>
                <a:solidFill>
                  <a:srgbClr val="FFFFFF"/>
                </a:solidFill>
                <a:effectLst/>
                <a:uLnTx/>
                <a:uFillTx/>
                <a:latin typeface="Slalom Sans Bold"/>
                <a:ea typeface="+mj-ea"/>
              </a:rPr>
              <a:t>layouts</a:t>
            </a:r>
            <a:endParaRPr kumimoji="0" lang="en-US" sz="6600" b="0" i="0" u="none" strike="noStrike" kern="0" cap="none" spc="-150" normalizeH="0" baseline="0" noProof="0" dirty="0">
              <a:ln>
                <a:noFill/>
              </a:ln>
              <a:solidFill>
                <a:srgbClr val="FFFFFF"/>
              </a:solidFill>
              <a:effectLst/>
              <a:uLnTx/>
              <a:uFillTx/>
              <a:latin typeface="Slalom Sans Bold"/>
              <a:ea typeface="+mj-ea"/>
            </a:endParaRPr>
          </a:p>
        </p:txBody>
      </p:sp>
      <p:sp>
        <p:nvSpPr>
          <p:cNvPr id="12" name="object 5">
            <a:extLst>
              <a:ext uri="{FF2B5EF4-FFF2-40B4-BE49-F238E27FC236}">
                <a16:creationId xmlns:a16="http://schemas.microsoft.com/office/drawing/2014/main" id="{19B76B18-0DFC-6B45-9C67-FD6C2899B3E8}"/>
              </a:ext>
            </a:extLst>
          </p:cNvPr>
          <p:cNvSpPr txBox="1"/>
          <p:nvPr/>
        </p:nvSpPr>
        <p:spPr>
          <a:xfrm>
            <a:off x="601740" y="1041888"/>
            <a:ext cx="3829895" cy="164385"/>
          </a:xfrm>
          <a:prstGeom prst="rect">
            <a:avLst/>
          </a:prstGeom>
        </p:spPr>
        <p:txBody>
          <a:bodyPr vert="horz" wrap="square" lIns="0" tIns="10395" rIns="0" bIns="0" rtlCol="0">
            <a:noAutofit/>
          </a:bodyPr>
          <a:lstStyle/>
          <a:p>
            <a:pPr marL="7700" marR="0" lvl="0" indent="0" algn="l" defTabSz="914400" rtl="0" eaLnBrk="1" fontAlgn="auto" latinLnBrk="0" hangingPunct="1">
              <a:lnSpc>
                <a:spcPct val="100000"/>
              </a:lnSpc>
              <a:spcBef>
                <a:spcPts val="82"/>
              </a:spcBef>
              <a:spcAft>
                <a:spcPts val="0"/>
              </a:spcAft>
              <a:buClrTx/>
              <a:buSzTx/>
              <a:buFontTx/>
              <a:buNone/>
              <a:tabLst/>
              <a:defRPr/>
            </a:pPr>
            <a:r>
              <a:rPr kumimoji="0" lang="en-US" sz="1000" b="1" i="0" u="none" strike="noStrike" kern="1200" cap="none" spc="200" normalizeH="0" baseline="0" noProof="0" dirty="0">
                <a:ln>
                  <a:noFill/>
                </a:ln>
                <a:solidFill>
                  <a:srgbClr val="FFFFFF"/>
                </a:solidFill>
                <a:effectLst/>
                <a:uLnTx/>
                <a:uFillTx/>
                <a:latin typeface="Slalom Sans Bold"/>
                <a:ea typeface="+mn-ea"/>
                <a:cs typeface="Slalom Sans Bold"/>
              </a:rPr>
              <a:t>SLALOM STORYTELLING</a:t>
            </a:r>
            <a:endParaRPr kumimoji="0" sz="1000" b="0" i="0" u="none" strike="noStrike" kern="1200" cap="none" spc="200" normalizeH="0" baseline="0" noProof="0" dirty="0">
              <a:ln>
                <a:noFill/>
              </a:ln>
              <a:solidFill>
                <a:srgbClr val="FFFFFF"/>
              </a:solidFill>
              <a:effectLst/>
              <a:uLnTx/>
              <a:uFillTx/>
              <a:latin typeface="Slalom Sans"/>
              <a:ea typeface="+mn-ea"/>
              <a:cs typeface="Slalom Sans"/>
            </a:endParaRPr>
          </a:p>
        </p:txBody>
      </p:sp>
    </p:spTree>
    <p:extLst>
      <p:ext uri="{BB962C8B-B14F-4D97-AF65-F5344CB8AC3E}">
        <p14:creationId xmlns:p14="http://schemas.microsoft.com/office/powerpoint/2010/main" val="2313779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2422A78E-2DF2-9048-A895-2E2CAC2B971A}"/>
              </a:ext>
            </a:extLst>
          </p:cNvPr>
          <p:cNvSpPr>
            <a:spLocks noGrp="1"/>
          </p:cNvSpPr>
          <p:nvPr>
            <p:ph type="ftr" sz="quarter" idx="11"/>
          </p:nvPr>
        </p:nvSpPr>
        <p:spPr>
          <a:xfrm>
            <a:off x="609600" y="6330689"/>
            <a:ext cx="401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9F9F9"/>
                </a:solidFill>
                <a:effectLst/>
                <a:uLnTx/>
                <a:uFillTx/>
                <a:latin typeface="Slalom Sans Light" panose="00000400000000000000" pitchFamily="50" charset="0"/>
                <a:ea typeface="+mn-ea"/>
                <a:cs typeface="+mn-cs"/>
              </a:rPr>
              <a:t>© 2021 Slalom, LLC CONFIDENTIAL &amp; PROPRIETARY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F9F9F9"/>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a:ln>
                <a:noFill/>
              </a:ln>
              <a:solidFill>
                <a:srgbClr val="F9F9F9"/>
              </a:solidFill>
              <a:effectLst/>
              <a:uLnTx/>
              <a:uFillTx/>
              <a:latin typeface="Slalom Sans Light" panose="00000400000000000000" pitchFamily="50" charset="0"/>
              <a:ea typeface="+mn-ea"/>
              <a:cs typeface="+mn-c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lvl="0" indent="0" algn="l" defTabSz="914400" rtl="0" eaLnBrk="1" fontAlgn="auto" latinLnBrk="0" hangingPunct="1">
              <a:lnSpc>
                <a:spcPct val="100200"/>
              </a:lnSpc>
              <a:spcBef>
                <a:spcPts val="58"/>
              </a:spcBef>
              <a:spcAft>
                <a:spcPts val="0"/>
              </a:spcAft>
              <a:buClrTx/>
              <a:buSzTx/>
              <a:buFontTx/>
              <a:buNone/>
              <a:tabLst/>
              <a:defRPr/>
            </a:pPr>
            <a:r>
              <a:rPr kumimoji="0" lang="en-US" sz="6600" b="0" i="0" u="none" strike="noStrike" kern="1200" cap="none" spc="-150" normalizeH="0" baseline="0" noProof="0" dirty="0">
                <a:ln>
                  <a:noFill/>
                </a:ln>
                <a:solidFill>
                  <a:srgbClr val="FFFFFF"/>
                </a:solidFill>
                <a:effectLst/>
                <a:uLnTx/>
                <a:uFillTx/>
                <a:latin typeface="Slalom Sans Bold"/>
                <a:ea typeface="+mj-ea"/>
              </a:rPr>
              <a:t>Questions?</a:t>
            </a:r>
            <a:endParaRPr kumimoji="0" lang="en-US" sz="6600" b="0" i="0" u="none" strike="noStrike" kern="0" cap="none" spc="-150" normalizeH="0" baseline="0" noProof="0" dirty="0">
              <a:ln>
                <a:noFill/>
              </a:ln>
              <a:solidFill>
                <a:srgbClr val="FFFFFF"/>
              </a:solidFill>
              <a:effectLst/>
              <a:uLnTx/>
              <a:uFillTx/>
              <a:latin typeface="Slalom Sans Bold"/>
              <a:ea typeface="+mj-ea"/>
            </a:endParaRPr>
          </a:p>
        </p:txBody>
      </p:sp>
    </p:spTree>
    <p:extLst>
      <p:ext uri="{BB962C8B-B14F-4D97-AF65-F5344CB8AC3E}">
        <p14:creationId xmlns:p14="http://schemas.microsoft.com/office/powerpoint/2010/main" val="9321016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3">
            <a:extLst>
              <a:ext uri="{FF2B5EF4-FFF2-40B4-BE49-F238E27FC236}">
                <a16:creationId xmlns:a16="http://schemas.microsoft.com/office/drawing/2014/main" id="{DE676A61-2179-407D-98F4-1CF5828C28AF}"/>
              </a:ext>
            </a:extLst>
          </p:cNvPr>
          <p:cNvSpPr txBox="1">
            <a:spLocks/>
          </p:cNvSpPr>
          <p:nvPr/>
        </p:nvSpPr>
        <p:spPr>
          <a:xfrm>
            <a:off x="602283" y="1153268"/>
            <a:ext cx="7199772" cy="1669381"/>
          </a:xfrm>
          <a:prstGeom prst="rect">
            <a:avLst/>
          </a:prstGeom>
        </p:spPr>
        <p:txBody>
          <a:bodyPr vert="horz" wrap="square" lIns="0" tIns="7316" rIns="0" bIns="0" rtlCol="0">
            <a:spAutoFit/>
          </a:bodyPr>
          <a:lstStyle>
            <a:lvl1pPr>
              <a:defRPr sz="5350" b="1" i="0">
                <a:solidFill>
                  <a:srgbClr val="09091C"/>
                </a:solidFill>
                <a:latin typeface="Slalom Sans Bold"/>
                <a:ea typeface="+mj-ea"/>
                <a:cs typeface="Slalom Sans Bold"/>
              </a:defRPr>
            </a:lvl1pPr>
          </a:lstStyle>
          <a:p>
            <a:pPr marL="7701" marR="3081" indent="3851">
              <a:lnSpc>
                <a:spcPct val="100200"/>
              </a:lnSpc>
              <a:spcBef>
                <a:spcPts val="58"/>
              </a:spcBef>
            </a:pPr>
            <a:r>
              <a:rPr lang="en-US" sz="3600" kern="0" spc="-30" dirty="0"/>
              <a:t>Longer</a:t>
            </a:r>
            <a:r>
              <a:rPr lang="en-US" sz="3600" kern="0" spc="-82" dirty="0"/>
              <a:t> </a:t>
            </a:r>
            <a:r>
              <a:rPr lang="en-US" sz="3600" kern="0" spc="-27" dirty="0"/>
              <a:t>headline.</a:t>
            </a:r>
            <a:r>
              <a:rPr lang="en-US" sz="3600" kern="0" spc="-79" dirty="0"/>
              <a:t> </a:t>
            </a:r>
            <a:r>
              <a:rPr lang="en-US" sz="3600" kern="0" spc="-39" dirty="0">
                <a:solidFill>
                  <a:srgbClr val="0C62FB"/>
                </a:solidFill>
              </a:rPr>
              <a:t>Recommended </a:t>
            </a:r>
            <a:r>
              <a:rPr lang="en-US" sz="3600" kern="0" spc="-594" dirty="0">
                <a:solidFill>
                  <a:srgbClr val="0C62FB"/>
                </a:solidFill>
              </a:rPr>
              <a:t> </a:t>
            </a:r>
            <a:r>
              <a:rPr lang="en-US" sz="3600" kern="0" spc="-49" dirty="0">
                <a:solidFill>
                  <a:srgbClr val="0C62FB"/>
                </a:solidFill>
              </a:rPr>
              <a:t>between </a:t>
            </a:r>
            <a:r>
              <a:rPr lang="en-US" sz="3600" kern="0" spc="-33" dirty="0">
                <a:solidFill>
                  <a:srgbClr val="0C62FB"/>
                </a:solidFill>
              </a:rPr>
              <a:t>50-70 </a:t>
            </a:r>
            <a:r>
              <a:rPr lang="en-US" sz="3600" kern="0" spc="-45" dirty="0">
                <a:solidFill>
                  <a:srgbClr val="0C62FB"/>
                </a:solidFill>
              </a:rPr>
              <a:t>characters. </a:t>
            </a:r>
            <a:r>
              <a:rPr lang="en-US" sz="3600" kern="0" spc="-49" dirty="0"/>
              <a:t>No </a:t>
            </a:r>
            <a:r>
              <a:rPr lang="en-US" sz="3600" kern="0" spc="-45" dirty="0"/>
              <a:t> </a:t>
            </a:r>
            <a:r>
              <a:rPr lang="en-US" sz="3600" kern="0" spc="-42" dirty="0"/>
              <a:t>more</a:t>
            </a:r>
            <a:r>
              <a:rPr lang="en-US" sz="3600" kern="0" spc="-69" dirty="0"/>
              <a:t> </a:t>
            </a:r>
            <a:r>
              <a:rPr lang="en-US" sz="3600" kern="0" spc="-24" dirty="0"/>
              <a:t>than</a:t>
            </a:r>
            <a:r>
              <a:rPr lang="en-US" sz="3600" kern="0" spc="-67" dirty="0"/>
              <a:t> </a:t>
            </a:r>
            <a:r>
              <a:rPr lang="en-US" sz="3600" kern="0" spc="-39" dirty="0"/>
              <a:t>three</a:t>
            </a:r>
            <a:r>
              <a:rPr lang="en-US" sz="3600" kern="0" spc="-67" dirty="0"/>
              <a:t> </a:t>
            </a:r>
            <a:r>
              <a:rPr lang="en-US" sz="3600" kern="0" spc="-33" dirty="0"/>
              <a:t>lines.</a:t>
            </a:r>
          </a:p>
        </p:txBody>
      </p:sp>
      <p:sp>
        <p:nvSpPr>
          <p:cNvPr id="2" name="object 2"/>
          <p:cNvSpPr/>
          <p:nvPr/>
        </p:nvSpPr>
        <p:spPr>
          <a:xfrm>
            <a:off x="10649159" y="565209"/>
            <a:ext cx="933011" cy="242591"/>
          </a:xfrm>
          <a:custGeom>
            <a:avLst/>
            <a:gdLst/>
            <a:ahLst/>
            <a:cxnLst/>
            <a:rect l="l" t="t" r="r" b="b"/>
            <a:pathLst>
              <a:path w="1538605" h="400050">
                <a:moveTo>
                  <a:pt x="268351" y="309384"/>
                </a:moveTo>
                <a:lnTo>
                  <a:pt x="238442" y="247637"/>
                </a:lnTo>
                <a:lnTo>
                  <a:pt x="162382" y="220497"/>
                </a:lnTo>
                <a:lnTo>
                  <a:pt x="128193" y="215379"/>
                </a:lnTo>
                <a:lnTo>
                  <a:pt x="110972" y="211607"/>
                </a:lnTo>
                <a:lnTo>
                  <a:pt x="98069" y="207035"/>
                </a:lnTo>
                <a:lnTo>
                  <a:pt x="89966" y="200228"/>
                </a:lnTo>
                <a:lnTo>
                  <a:pt x="87160" y="189725"/>
                </a:lnTo>
                <a:lnTo>
                  <a:pt x="89750" y="180225"/>
                </a:lnTo>
                <a:lnTo>
                  <a:pt x="97637" y="172643"/>
                </a:lnTo>
                <a:lnTo>
                  <a:pt x="110959" y="167614"/>
                </a:lnTo>
                <a:lnTo>
                  <a:pt x="129895" y="165798"/>
                </a:lnTo>
                <a:lnTo>
                  <a:pt x="151320" y="167271"/>
                </a:lnTo>
                <a:lnTo>
                  <a:pt x="171780" y="171145"/>
                </a:lnTo>
                <a:lnTo>
                  <a:pt x="190944" y="176618"/>
                </a:lnTo>
                <a:lnTo>
                  <a:pt x="208521" y="182892"/>
                </a:lnTo>
                <a:lnTo>
                  <a:pt x="220192" y="185534"/>
                </a:lnTo>
                <a:lnTo>
                  <a:pt x="231394" y="183540"/>
                </a:lnTo>
                <a:lnTo>
                  <a:pt x="240982" y="177368"/>
                </a:lnTo>
                <a:lnTo>
                  <a:pt x="247840" y="167513"/>
                </a:lnTo>
                <a:lnTo>
                  <a:pt x="256387" y="136753"/>
                </a:lnTo>
                <a:lnTo>
                  <a:pt x="228155" y="123977"/>
                </a:lnTo>
                <a:lnTo>
                  <a:pt x="197205" y="114096"/>
                </a:lnTo>
                <a:lnTo>
                  <a:pt x="163360" y="107416"/>
                </a:lnTo>
                <a:lnTo>
                  <a:pt x="126479" y="104267"/>
                </a:lnTo>
                <a:lnTo>
                  <a:pt x="80365" y="108991"/>
                </a:lnTo>
                <a:lnTo>
                  <a:pt x="42087" y="125425"/>
                </a:lnTo>
                <a:lnTo>
                  <a:pt x="15671" y="153060"/>
                </a:lnTo>
                <a:lnTo>
                  <a:pt x="5130" y="191439"/>
                </a:lnTo>
                <a:lnTo>
                  <a:pt x="9613" y="222161"/>
                </a:lnTo>
                <a:lnTo>
                  <a:pt x="25641" y="247421"/>
                </a:lnTo>
                <a:lnTo>
                  <a:pt x="57048" y="266915"/>
                </a:lnTo>
                <a:lnTo>
                  <a:pt x="107683" y="280327"/>
                </a:lnTo>
                <a:lnTo>
                  <a:pt x="124777" y="282028"/>
                </a:lnTo>
                <a:lnTo>
                  <a:pt x="149796" y="285584"/>
                </a:lnTo>
                <a:lnTo>
                  <a:pt x="169862" y="289941"/>
                </a:lnTo>
                <a:lnTo>
                  <a:pt x="183184" y="297180"/>
                </a:lnTo>
                <a:lnTo>
                  <a:pt x="188023" y="309384"/>
                </a:lnTo>
                <a:lnTo>
                  <a:pt x="183908" y="322313"/>
                </a:lnTo>
                <a:lnTo>
                  <a:pt x="171780" y="330746"/>
                </a:lnTo>
                <a:lnTo>
                  <a:pt x="151968" y="335343"/>
                </a:lnTo>
                <a:lnTo>
                  <a:pt x="124777" y="336727"/>
                </a:lnTo>
                <a:lnTo>
                  <a:pt x="93903" y="333362"/>
                </a:lnTo>
                <a:lnTo>
                  <a:pt x="66230" y="325196"/>
                </a:lnTo>
                <a:lnTo>
                  <a:pt x="43053" y="315099"/>
                </a:lnTo>
                <a:lnTo>
                  <a:pt x="25641" y="305955"/>
                </a:lnTo>
                <a:lnTo>
                  <a:pt x="0" y="364083"/>
                </a:lnTo>
                <a:lnTo>
                  <a:pt x="30784" y="379780"/>
                </a:lnTo>
                <a:lnTo>
                  <a:pt x="63030" y="390994"/>
                </a:lnTo>
                <a:lnTo>
                  <a:pt x="94945" y="397725"/>
                </a:lnTo>
                <a:lnTo>
                  <a:pt x="124777" y="399973"/>
                </a:lnTo>
                <a:lnTo>
                  <a:pt x="187350" y="394716"/>
                </a:lnTo>
                <a:lnTo>
                  <a:pt x="231813" y="377113"/>
                </a:lnTo>
                <a:lnTo>
                  <a:pt x="258660" y="348297"/>
                </a:lnTo>
                <a:lnTo>
                  <a:pt x="268351" y="309384"/>
                </a:lnTo>
                <a:close/>
              </a:path>
              <a:path w="1538605" h="400050">
                <a:moveTo>
                  <a:pt x="355523" y="0"/>
                </a:moveTo>
                <a:lnTo>
                  <a:pt x="280327" y="0"/>
                </a:lnTo>
                <a:lnTo>
                  <a:pt x="280327" y="360667"/>
                </a:lnTo>
                <a:lnTo>
                  <a:pt x="282727" y="372681"/>
                </a:lnTo>
                <a:lnTo>
                  <a:pt x="289293" y="382447"/>
                </a:lnTo>
                <a:lnTo>
                  <a:pt x="299072" y="389026"/>
                </a:lnTo>
                <a:lnTo>
                  <a:pt x="311086" y="391426"/>
                </a:lnTo>
                <a:lnTo>
                  <a:pt x="355523" y="391426"/>
                </a:lnTo>
                <a:lnTo>
                  <a:pt x="355523" y="0"/>
                </a:lnTo>
                <a:close/>
              </a:path>
              <a:path w="1538605" h="400050">
                <a:moveTo>
                  <a:pt x="661479" y="112814"/>
                </a:moveTo>
                <a:lnTo>
                  <a:pt x="589699" y="112814"/>
                </a:lnTo>
                <a:lnTo>
                  <a:pt x="589699" y="251269"/>
                </a:lnTo>
                <a:lnTo>
                  <a:pt x="584492" y="282028"/>
                </a:lnTo>
                <a:lnTo>
                  <a:pt x="569823" y="306387"/>
                </a:lnTo>
                <a:lnTo>
                  <a:pt x="547154" y="322414"/>
                </a:lnTo>
                <a:lnTo>
                  <a:pt x="517906" y="328180"/>
                </a:lnTo>
                <a:lnTo>
                  <a:pt x="487946" y="322173"/>
                </a:lnTo>
                <a:lnTo>
                  <a:pt x="465353" y="305752"/>
                </a:lnTo>
                <a:lnTo>
                  <a:pt x="451091" y="281305"/>
                </a:lnTo>
                <a:lnTo>
                  <a:pt x="446112" y="251269"/>
                </a:lnTo>
                <a:lnTo>
                  <a:pt x="451091" y="221221"/>
                </a:lnTo>
                <a:lnTo>
                  <a:pt x="465353" y="196786"/>
                </a:lnTo>
                <a:lnTo>
                  <a:pt x="487946" y="180352"/>
                </a:lnTo>
                <a:lnTo>
                  <a:pt x="517906" y="174345"/>
                </a:lnTo>
                <a:lnTo>
                  <a:pt x="547154" y="180111"/>
                </a:lnTo>
                <a:lnTo>
                  <a:pt x="569823" y="196138"/>
                </a:lnTo>
                <a:lnTo>
                  <a:pt x="584492" y="220497"/>
                </a:lnTo>
                <a:lnTo>
                  <a:pt x="589699" y="251269"/>
                </a:lnTo>
                <a:lnTo>
                  <a:pt x="589699" y="112814"/>
                </a:lnTo>
                <a:lnTo>
                  <a:pt x="587984" y="112814"/>
                </a:lnTo>
                <a:lnTo>
                  <a:pt x="587984" y="143586"/>
                </a:lnTo>
                <a:lnTo>
                  <a:pt x="572490" y="127342"/>
                </a:lnTo>
                <a:lnTo>
                  <a:pt x="553796" y="114947"/>
                </a:lnTo>
                <a:lnTo>
                  <a:pt x="531266" y="107048"/>
                </a:lnTo>
                <a:lnTo>
                  <a:pt x="504228" y="104267"/>
                </a:lnTo>
                <a:lnTo>
                  <a:pt x="459816" y="111506"/>
                </a:lnTo>
                <a:lnTo>
                  <a:pt x="422135" y="131889"/>
                </a:lnTo>
                <a:lnTo>
                  <a:pt x="392976" y="163334"/>
                </a:lnTo>
                <a:lnTo>
                  <a:pt x="374167" y="203809"/>
                </a:lnTo>
                <a:lnTo>
                  <a:pt x="367487" y="251269"/>
                </a:lnTo>
                <a:lnTo>
                  <a:pt x="374332" y="298716"/>
                </a:lnTo>
                <a:lnTo>
                  <a:pt x="393471" y="339191"/>
                </a:lnTo>
                <a:lnTo>
                  <a:pt x="422871" y="370649"/>
                </a:lnTo>
                <a:lnTo>
                  <a:pt x="460476" y="391020"/>
                </a:lnTo>
                <a:lnTo>
                  <a:pt x="504228" y="398259"/>
                </a:lnTo>
                <a:lnTo>
                  <a:pt x="530542" y="395516"/>
                </a:lnTo>
                <a:lnTo>
                  <a:pt x="553161" y="387794"/>
                </a:lnTo>
                <a:lnTo>
                  <a:pt x="572249" y="375907"/>
                </a:lnTo>
                <a:lnTo>
                  <a:pt x="587984" y="360667"/>
                </a:lnTo>
                <a:lnTo>
                  <a:pt x="590397" y="372681"/>
                </a:lnTo>
                <a:lnTo>
                  <a:pt x="596963" y="382460"/>
                </a:lnTo>
                <a:lnTo>
                  <a:pt x="606729" y="389026"/>
                </a:lnTo>
                <a:lnTo>
                  <a:pt x="618756" y="391426"/>
                </a:lnTo>
                <a:lnTo>
                  <a:pt x="661479" y="391426"/>
                </a:lnTo>
                <a:lnTo>
                  <a:pt x="661479" y="360667"/>
                </a:lnTo>
                <a:lnTo>
                  <a:pt x="661479" y="328180"/>
                </a:lnTo>
                <a:lnTo>
                  <a:pt x="661479" y="174345"/>
                </a:lnTo>
                <a:lnTo>
                  <a:pt x="661479" y="143586"/>
                </a:lnTo>
                <a:lnTo>
                  <a:pt x="661479" y="112814"/>
                </a:lnTo>
                <a:close/>
              </a:path>
              <a:path w="1538605" h="400050">
                <a:moveTo>
                  <a:pt x="757199" y="0"/>
                </a:moveTo>
                <a:lnTo>
                  <a:pt x="681990" y="0"/>
                </a:lnTo>
                <a:lnTo>
                  <a:pt x="681990" y="360667"/>
                </a:lnTo>
                <a:lnTo>
                  <a:pt x="684390" y="372681"/>
                </a:lnTo>
                <a:lnTo>
                  <a:pt x="690968" y="382447"/>
                </a:lnTo>
                <a:lnTo>
                  <a:pt x="700747" y="389026"/>
                </a:lnTo>
                <a:lnTo>
                  <a:pt x="712762" y="391426"/>
                </a:lnTo>
                <a:lnTo>
                  <a:pt x="757199" y="391426"/>
                </a:lnTo>
                <a:lnTo>
                  <a:pt x="757199" y="0"/>
                </a:lnTo>
                <a:close/>
              </a:path>
              <a:path w="1538605" h="400050">
                <a:moveTo>
                  <a:pt x="1073416" y="251269"/>
                </a:moveTo>
                <a:lnTo>
                  <a:pt x="1065974" y="202996"/>
                </a:lnTo>
                <a:lnTo>
                  <a:pt x="1044981" y="162102"/>
                </a:lnTo>
                <a:lnTo>
                  <a:pt x="1012507" y="130657"/>
                </a:lnTo>
                <a:lnTo>
                  <a:pt x="996505" y="123037"/>
                </a:lnTo>
                <a:lnTo>
                  <a:pt x="996505" y="251269"/>
                </a:lnTo>
                <a:lnTo>
                  <a:pt x="990765" y="282028"/>
                </a:lnTo>
                <a:lnTo>
                  <a:pt x="974928" y="306387"/>
                </a:lnTo>
                <a:lnTo>
                  <a:pt x="951077" y="322414"/>
                </a:lnTo>
                <a:lnTo>
                  <a:pt x="921296" y="328180"/>
                </a:lnTo>
                <a:lnTo>
                  <a:pt x="891527" y="322656"/>
                </a:lnTo>
                <a:lnTo>
                  <a:pt x="867664" y="307035"/>
                </a:lnTo>
                <a:lnTo>
                  <a:pt x="851827" y="282752"/>
                </a:lnTo>
                <a:lnTo>
                  <a:pt x="846086" y="251269"/>
                </a:lnTo>
                <a:lnTo>
                  <a:pt x="851827" y="219773"/>
                </a:lnTo>
                <a:lnTo>
                  <a:pt x="867664" y="195503"/>
                </a:lnTo>
                <a:lnTo>
                  <a:pt x="891527" y="179870"/>
                </a:lnTo>
                <a:lnTo>
                  <a:pt x="921296" y="174345"/>
                </a:lnTo>
                <a:lnTo>
                  <a:pt x="951077" y="179870"/>
                </a:lnTo>
                <a:lnTo>
                  <a:pt x="974928" y="195503"/>
                </a:lnTo>
                <a:lnTo>
                  <a:pt x="990765" y="219773"/>
                </a:lnTo>
                <a:lnTo>
                  <a:pt x="996505" y="251269"/>
                </a:lnTo>
                <a:lnTo>
                  <a:pt x="996505" y="123037"/>
                </a:lnTo>
                <a:lnTo>
                  <a:pt x="970597" y="110693"/>
                </a:lnTo>
                <a:lnTo>
                  <a:pt x="921296" y="104267"/>
                </a:lnTo>
                <a:lnTo>
                  <a:pt x="872007" y="111353"/>
                </a:lnTo>
                <a:lnTo>
                  <a:pt x="830084" y="131394"/>
                </a:lnTo>
                <a:lnTo>
                  <a:pt x="797610" y="162598"/>
                </a:lnTo>
                <a:lnTo>
                  <a:pt x="776617" y="203161"/>
                </a:lnTo>
                <a:lnTo>
                  <a:pt x="769162" y="251269"/>
                </a:lnTo>
                <a:lnTo>
                  <a:pt x="776617" y="298716"/>
                </a:lnTo>
                <a:lnTo>
                  <a:pt x="797610" y="339191"/>
                </a:lnTo>
                <a:lnTo>
                  <a:pt x="830084" y="370649"/>
                </a:lnTo>
                <a:lnTo>
                  <a:pt x="872007" y="391020"/>
                </a:lnTo>
                <a:lnTo>
                  <a:pt x="921296" y="398259"/>
                </a:lnTo>
                <a:lnTo>
                  <a:pt x="970597" y="391185"/>
                </a:lnTo>
                <a:lnTo>
                  <a:pt x="1012507" y="371132"/>
                </a:lnTo>
                <a:lnTo>
                  <a:pt x="1044981" y="339928"/>
                </a:lnTo>
                <a:lnTo>
                  <a:pt x="1051052" y="328180"/>
                </a:lnTo>
                <a:lnTo>
                  <a:pt x="1065974" y="299377"/>
                </a:lnTo>
                <a:lnTo>
                  <a:pt x="1073416" y="251269"/>
                </a:lnTo>
                <a:close/>
              </a:path>
              <a:path w="1538605" h="400050">
                <a:moveTo>
                  <a:pt x="1538351" y="218795"/>
                </a:moveTo>
                <a:lnTo>
                  <a:pt x="1530362" y="174294"/>
                </a:lnTo>
                <a:lnTo>
                  <a:pt x="1507794" y="139738"/>
                </a:lnTo>
                <a:lnTo>
                  <a:pt x="1472730" y="117348"/>
                </a:lnTo>
                <a:lnTo>
                  <a:pt x="1427238" y="109385"/>
                </a:lnTo>
                <a:lnTo>
                  <a:pt x="1399540" y="111823"/>
                </a:lnTo>
                <a:lnTo>
                  <a:pt x="1373606" y="119862"/>
                </a:lnTo>
                <a:lnTo>
                  <a:pt x="1350568" y="134632"/>
                </a:lnTo>
                <a:lnTo>
                  <a:pt x="1331518" y="157251"/>
                </a:lnTo>
                <a:lnTo>
                  <a:pt x="1314932" y="137515"/>
                </a:lnTo>
                <a:lnTo>
                  <a:pt x="1293710" y="122428"/>
                </a:lnTo>
                <a:lnTo>
                  <a:pt x="1268310" y="112776"/>
                </a:lnTo>
                <a:lnTo>
                  <a:pt x="1239227" y="109385"/>
                </a:lnTo>
                <a:lnTo>
                  <a:pt x="1216304" y="111709"/>
                </a:lnTo>
                <a:lnTo>
                  <a:pt x="1194358" y="119011"/>
                </a:lnTo>
                <a:lnTo>
                  <a:pt x="1174318" y="131749"/>
                </a:lnTo>
                <a:lnTo>
                  <a:pt x="1157173" y="150418"/>
                </a:lnTo>
                <a:lnTo>
                  <a:pt x="1157173" y="117944"/>
                </a:lnTo>
                <a:lnTo>
                  <a:pt x="1083678" y="117944"/>
                </a:lnTo>
                <a:lnTo>
                  <a:pt x="1083678" y="367499"/>
                </a:lnTo>
                <a:lnTo>
                  <a:pt x="1086078" y="379514"/>
                </a:lnTo>
                <a:lnTo>
                  <a:pt x="1092657" y="389280"/>
                </a:lnTo>
                <a:lnTo>
                  <a:pt x="1102423" y="395859"/>
                </a:lnTo>
                <a:lnTo>
                  <a:pt x="1114437" y="398259"/>
                </a:lnTo>
                <a:lnTo>
                  <a:pt x="1158875" y="398259"/>
                </a:lnTo>
                <a:lnTo>
                  <a:pt x="1158875" y="244436"/>
                </a:lnTo>
                <a:lnTo>
                  <a:pt x="1163662" y="216522"/>
                </a:lnTo>
                <a:lnTo>
                  <a:pt x="1176616" y="196786"/>
                </a:lnTo>
                <a:lnTo>
                  <a:pt x="1195654" y="185064"/>
                </a:lnTo>
                <a:lnTo>
                  <a:pt x="1218704" y="181190"/>
                </a:lnTo>
                <a:lnTo>
                  <a:pt x="1241679" y="185305"/>
                </a:lnTo>
                <a:lnTo>
                  <a:pt x="1258874" y="197421"/>
                </a:lnTo>
                <a:lnTo>
                  <a:pt x="1269669" y="217246"/>
                </a:lnTo>
                <a:lnTo>
                  <a:pt x="1273416" y="244436"/>
                </a:lnTo>
                <a:lnTo>
                  <a:pt x="1273416" y="367499"/>
                </a:lnTo>
                <a:lnTo>
                  <a:pt x="1275816" y="379514"/>
                </a:lnTo>
                <a:lnTo>
                  <a:pt x="1282382" y="389280"/>
                </a:lnTo>
                <a:lnTo>
                  <a:pt x="1292161" y="395859"/>
                </a:lnTo>
                <a:lnTo>
                  <a:pt x="1304175" y="398259"/>
                </a:lnTo>
                <a:lnTo>
                  <a:pt x="1348613" y="398259"/>
                </a:lnTo>
                <a:lnTo>
                  <a:pt x="1348613" y="244436"/>
                </a:lnTo>
                <a:lnTo>
                  <a:pt x="1353388" y="216522"/>
                </a:lnTo>
                <a:lnTo>
                  <a:pt x="1366342" y="196786"/>
                </a:lnTo>
                <a:lnTo>
                  <a:pt x="1385392" y="185064"/>
                </a:lnTo>
                <a:lnTo>
                  <a:pt x="1408442" y="181190"/>
                </a:lnTo>
                <a:lnTo>
                  <a:pt x="1431417" y="185305"/>
                </a:lnTo>
                <a:lnTo>
                  <a:pt x="1448612" y="197421"/>
                </a:lnTo>
                <a:lnTo>
                  <a:pt x="1459395" y="217246"/>
                </a:lnTo>
                <a:lnTo>
                  <a:pt x="1463128" y="244436"/>
                </a:lnTo>
                <a:lnTo>
                  <a:pt x="1463128" y="367499"/>
                </a:lnTo>
                <a:lnTo>
                  <a:pt x="1465541" y="379514"/>
                </a:lnTo>
                <a:lnTo>
                  <a:pt x="1472107" y="389280"/>
                </a:lnTo>
                <a:lnTo>
                  <a:pt x="1481886" y="395859"/>
                </a:lnTo>
                <a:lnTo>
                  <a:pt x="1493901" y="398259"/>
                </a:lnTo>
                <a:lnTo>
                  <a:pt x="1538351" y="398259"/>
                </a:lnTo>
                <a:lnTo>
                  <a:pt x="1538351" y="218795"/>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1" name="Picture Placeholder 30">
            <a:extLst>
              <a:ext uri="{FF2B5EF4-FFF2-40B4-BE49-F238E27FC236}">
                <a16:creationId xmlns:a16="http://schemas.microsoft.com/office/drawing/2014/main" id="{2D1D63D6-2447-9D4E-80C4-95A2C2DA2AF0}"/>
              </a:ext>
            </a:extLst>
          </p:cNvPr>
          <p:cNvSpPr>
            <a:spLocks noGrp="1"/>
          </p:cNvSpPr>
          <p:nvPr>
            <p:ph type="pic" sz="quarter" idx="10"/>
          </p:nvPr>
        </p:nvSpPr>
        <p:spPr/>
      </p:sp>
      <p:sp>
        <p:nvSpPr>
          <p:cNvPr id="4" name="object 4"/>
          <p:cNvSpPr txBox="1"/>
          <p:nvPr/>
        </p:nvSpPr>
        <p:spPr>
          <a:xfrm>
            <a:off x="606564" y="2901423"/>
            <a:ext cx="4354695" cy="847244"/>
          </a:xfrm>
          <a:prstGeom prst="rect">
            <a:avLst/>
          </a:prstGeom>
        </p:spPr>
        <p:txBody>
          <a:bodyPr vert="horz" wrap="square" lIns="0" tIns="50443" rIns="0" bIns="0" rtlCol="0">
            <a:spAutoFit/>
          </a:bodyPr>
          <a:lstStyle/>
          <a:p>
            <a:pPr marL="7701" defTabSz="554492">
              <a:lnSpc>
                <a:spcPct val="120000"/>
              </a:lnSpc>
              <a:spcBef>
                <a:spcPts val="397"/>
              </a:spcBef>
            </a:pPr>
            <a:r>
              <a:rPr sz="1092" spc="9" dirty="0">
                <a:solidFill>
                  <a:srgbClr val="151527"/>
                </a:solidFill>
                <a:latin typeface="SlalomSans-Light"/>
                <a:cs typeface="SlalomSans-Light"/>
              </a:rPr>
              <a:t>Use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this</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space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provide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a</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concise</a:t>
            </a:r>
            <a:r>
              <a:rPr sz="1092" spc="45" dirty="0">
                <a:solidFill>
                  <a:srgbClr val="151527"/>
                </a:solidFill>
                <a:latin typeface="SlalomSans-Light"/>
                <a:cs typeface="SlalomSans-Light"/>
              </a:rPr>
              <a:t> </a:t>
            </a:r>
            <a:r>
              <a:rPr sz="1092" spc="9" dirty="0">
                <a:solidFill>
                  <a:srgbClr val="151527"/>
                </a:solidFill>
                <a:latin typeface="SlalomSans-Light"/>
                <a:cs typeface="SlalomSans-Light"/>
              </a:rPr>
              <a:t>overview</a:t>
            </a:r>
            <a:r>
              <a:rPr sz="1092" spc="49" dirty="0">
                <a:solidFill>
                  <a:srgbClr val="151527"/>
                </a:solidFill>
                <a:latin typeface="SlalomSans-Light"/>
                <a:cs typeface="SlalomSans-Light"/>
              </a:rPr>
              <a:t> </a:t>
            </a:r>
            <a:r>
              <a:rPr sz="1092" spc="6" dirty="0">
                <a:solidFill>
                  <a:srgbClr val="151527"/>
                </a:solidFill>
                <a:latin typeface="SlalomSans-Light"/>
                <a:cs typeface="SlalomSans-Light"/>
              </a:rPr>
              <a:t>of</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project.</a:t>
            </a:r>
            <a:endParaRPr sz="1092" dirty="0">
              <a:solidFill>
                <a:srgbClr val="1E1E1E"/>
              </a:solidFill>
              <a:latin typeface="SlalomSans-Light"/>
              <a:cs typeface="SlalomSans-Light"/>
            </a:endParaRPr>
          </a:p>
          <a:p>
            <a:pPr marL="7701" marR="3081" defTabSz="554492">
              <a:lnSpc>
                <a:spcPct val="120000"/>
              </a:lnSpc>
              <a:spcBef>
                <a:spcPts val="58"/>
              </a:spcBef>
            </a:pPr>
            <a:r>
              <a:rPr sz="1092" spc="21" dirty="0">
                <a:solidFill>
                  <a:srgbClr val="151527"/>
                </a:solidFill>
                <a:latin typeface="SlalomSans-Light"/>
                <a:cs typeface="SlalomSans-Light"/>
              </a:rPr>
              <a:t>Summarize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what</a:t>
            </a:r>
            <a:r>
              <a:rPr sz="1092" spc="49" dirty="0">
                <a:solidFill>
                  <a:srgbClr val="151527"/>
                </a:solidFill>
                <a:latin typeface="SlalomSans-Light"/>
                <a:cs typeface="SlalomSans-Light"/>
              </a:rPr>
              <a:t> </a:t>
            </a:r>
            <a:r>
              <a:rPr sz="1092" dirty="0">
                <a:solidFill>
                  <a:srgbClr val="151527"/>
                </a:solidFill>
                <a:latin typeface="SlalomSans-Light"/>
                <a:cs typeface="SlalomSans-Light"/>
              </a:rPr>
              <a:t>we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did</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and</a:t>
            </a:r>
            <a:r>
              <a:rPr sz="1092" spc="45" dirty="0">
                <a:solidFill>
                  <a:srgbClr val="151527"/>
                </a:solidFill>
                <a:latin typeface="SlalomSans-Light"/>
                <a:cs typeface="SlalomSans-Light"/>
              </a:rPr>
              <a:t> </a:t>
            </a:r>
            <a:r>
              <a:rPr sz="1092" spc="15" dirty="0">
                <a:solidFill>
                  <a:srgbClr val="151527"/>
                </a:solidFill>
                <a:latin typeface="SlalomSans-Light"/>
                <a:cs typeface="SlalomSans-Light"/>
              </a:rPr>
              <a:t>why</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it</a:t>
            </a:r>
            <a:r>
              <a:rPr sz="1092" spc="49" dirty="0">
                <a:solidFill>
                  <a:srgbClr val="151527"/>
                </a:solidFill>
                <a:latin typeface="SlalomSans-Light"/>
                <a:cs typeface="SlalomSans-Light"/>
              </a:rPr>
              <a:t> </a:t>
            </a:r>
            <a:r>
              <a:rPr sz="1092" spc="9" dirty="0">
                <a:solidFill>
                  <a:srgbClr val="151527"/>
                </a:solidFill>
                <a:latin typeface="SlalomSans-Light"/>
                <a:cs typeface="SlalomSans-Light"/>
              </a:rPr>
              <a:t>was</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so</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impactful.</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Remember</a:t>
            </a:r>
            <a:r>
              <a:rPr lang="en-US" sz="1092" spc="21" dirty="0">
                <a:solidFill>
                  <a:srgbClr val="151527"/>
                </a:solidFill>
                <a:latin typeface="SlalomSans-Light"/>
                <a:cs typeface="SlalomSans-Light"/>
              </a:rPr>
              <a:t> </a:t>
            </a:r>
            <a:r>
              <a:rPr lang="en-US" sz="1092" spc="3" dirty="0">
                <a:solidFill>
                  <a:srgbClr val="151527"/>
                </a:solidFill>
                <a:latin typeface="SlalomSans-Light"/>
                <a:cs typeface="SlalomSans-Light"/>
              </a:rPr>
              <a:t>to</a:t>
            </a:r>
            <a:r>
              <a:rPr lang="en-US" sz="1092" spc="45" dirty="0">
                <a:solidFill>
                  <a:srgbClr val="151527"/>
                </a:solidFill>
                <a:latin typeface="SlalomSans-Light"/>
                <a:cs typeface="SlalomSans-Light"/>
              </a:rPr>
              <a:t> </a:t>
            </a:r>
            <a:r>
              <a:rPr lang="en-US" sz="1092" spc="12" dirty="0">
                <a:solidFill>
                  <a:srgbClr val="151527"/>
                </a:solidFill>
                <a:latin typeface="SlalomSans-Light"/>
                <a:cs typeface="SlalomSans-Light"/>
              </a:rPr>
              <a:t>make</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client</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5" dirty="0">
                <a:solidFill>
                  <a:srgbClr val="151527"/>
                </a:solidFill>
                <a:latin typeface="SlalomSans-Light"/>
                <a:cs typeface="SlalomSans-Light"/>
              </a:rPr>
              <a:t>hero,</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with</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Slalom</a:t>
            </a:r>
            <a:r>
              <a:rPr lang="en-US" sz="1092" spc="45" dirty="0">
                <a:solidFill>
                  <a:srgbClr val="151527"/>
                </a:solidFill>
                <a:latin typeface="SlalomSans-Light"/>
                <a:cs typeface="SlalomSans-Light"/>
              </a:rPr>
              <a:t> </a:t>
            </a:r>
            <a:r>
              <a:rPr lang="en-US" sz="1092" spc="12" dirty="0">
                <a:solidFill>
                  <a:srgbClr val="151527"/>
                </a:solidFill>
                <a:latin typeface="SlalomSans-Light"/>
                <a:cs typeface="SlalomSans-Light"/>
              </a:rPr>
              <a:t>as</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trusted</a:t>
            </a:r>
            <a:r>
              <a:rPr lang="en-US" sz="1092" spc="45" dirty="0">
                <a:solidFill>
                  <a:srgbClr val="151527"/>
                </a:solidFill>
                <a:latin typeface="SlalomSans-Light"/>
                <a:cs typeface="SlalomSans-Light"/>
              </a:rPr>
              <a:t> </a:t>
            </a:r>
            <a:r>
              <a:rPr lang="en-US" sz="1092" spc="24" dirty="0">
                <a:solidFill>
                  <a:srgbClr val="151527"/>
                </a:solidFill>
                <a:latin typeface="SlalomSans-Light"/>
                <a:cs typeface="SlalomSans-Light"/>
              </a:rPr>
              <a:t>advisor </a:t>
            </a:r>
            <a:r>
              <a:rPr lang="en-US" sz="1092" spc="27" dirty="0">
                <a:solidFill>
                  <a:srgbClr val="151527"/>
                </a:solidFill>
                <a:latin typeface="SlalomSans-Light"/>
                <a:cs typeface="SlalomSans-Light"/>
              </a:rPr>
              <a:t> </a:t>
            </a:r>
            <a:r>
              <a:rPr lang="en-US" sz="1092" spc="18" dirty="0">
                <a:solidFill>
                  <a:srgbClr val="151527"/>
                </a:solidFill>
                <a:latin typeface="SlalomSans-Light"/>
                <a:cs typeface="SlalomSans-Light"/>
              </a:rPr>
              <a:t>that</a:t>
            </a:r>
            <a:r>
              <a:rPr lang="en-US" sz="1092" spc="49" dirty="0">
                <a:solidFill>
                  <a:srgbClr val="151527"/>
                </a:solidFill>
                <a:latin typeface="SlalomSans-Light"/>
                <a:cs typeface="SlalomSans-Light"/>
              </a:rPr>
              <a:t> </a:t>
            </a:r>
            <a:r>
              <a:rPr lang="en-US" sz="1092" spc="21" dirty="0">
                <a:solidFill>
                  <a:srgbClr val="151527"/>
                </a:solidFill>
                <a:latin typeface="SlalomSans-Light"/>
                <a:cs typeface="SlalomSans-Light"/>
              </a:rPr>
              <a:t>helped</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them</a:t>
            </a:r>
            <a:r>
              <a:rPr lang="en-US" sz="1092" spc="49" dirty="0">
                <a:solidFill>
                  <a:srgbClr val="151527"/>
                </a:solidFill>
                <a:latin typeface="SlalomSans-Light"/>
                <a:cs typeface="SlalomSans-Light"/>
              </a:rPr>
              <a:t> </a:t>
            </a:r>
            <a:r>
              <a:rPr lang="en-US" sz="1092" spc="12" dirty="0">
                <a:solidFill>
                  <a:srgbClr val="151527"/>
                </a:solidFill>
                <a:latin typeface="SlalomSans-Light"/>
                <a:cs typeface="SlalomSans-Light"/>
              </a:rPr>
              <a:t>realize</a:t>
            </a:r>
            <a:r>
              <a:rPr lang="en-US" sz="1092" spc="52" dirty="0">
                <a:solidFill>
                  <a:srgbClr val="151527"/>
                </a:solidFill>
                <a:latin typeface="SlalomSans-Light"/>
                <a:cs typeface="SlalomSans-Light"/>
              </a:rPr>
              <a:t> </a:t>
            </a:r>
            <a:r>
              <a:rPr lang="en-US" sz="1092" spc="18" dirty="0">
                <a:solidFill>
                  <a:srgbClr val="151527"/>
                </a:solidFill>
                <a:latin typeface="SlalomSans-Light"/>
                <a:cs typeface="SlalomSans-Light"/>
              </a:rPr>
              <a:t>their</a:t>
            </a:r>
            <a:r>
              <a:rPr lang="en-US" sz="1092" spc="49" dirty="0">
                <a:solidFill>
                  <a:srgbClr val="151527"/>
                </a:solidFill>
                <a:latin typeface="SlalomSans-Light"/>
                <a:cs typeface="SlalomSans-Light"/>
              </a:rPr>
              <a:t> </a:t>
            </a:r>
            <a:r>
              <a:rPr lang="en-US" sz="1092" spc="21" dirty="0">
                <a:solidFill>
                  <a:srgbClr val="151527"/>
                </a:solidFill>
                <a:latin typeface="SlalomSans-Light"/>
                <a:cs typeface="SlalomSans-Light"/>
              </a:rPr>
              <a:t>vision.</a:t>
            </a:r>
            <a:r>
              <a:rPr lang="en-US" sz="1092" spc="49" dirty="0">
                <a:solidFill>
                  <a:srgbClr val="151527"/>
                </a:solidFill>
                <a:latin typeface="SlalomSans-Light"/>
                <a:cs typeface="SlalomSans-Light"/>
              </a:rPr>
              <a:t> </a:t>
            </a:r>
            <a:endParaRPr lang="en-US" sz="1092" dirty="0">
              <a:solidFill>
                <a:srgbClr val="1E1E1E"/>
              </a:solidFill>
              <a:latin typeface="SlalomSans-Light"/>
              <a:cs typeface="SlalomSans-Light"/>
            </a:endParaRPr>
          </a:p>
        </p:txBody>
      </p:sp>
      <p:sp>
        <p:nvSpPr>
          <p:cNvPr id="6" name="object 6"/>
          <p:cNvSpPr txBox="1"/>
          <p:nvPr/>
        </p:nvSpPr>
        <p:spPr>
          <a:xfrm>
            <a:off x="606564" y="3827442"/>
            <a:ext cx="4368942" cy="1608463"/>
          </a:xfrm>
          <a:prstGeom prst="rect">
            <a:avLst/>
          </a:prstGeom>
        </p:spPr>
        <p:txBody>
          <a:bodyPr vert="horz" wrap="square" lIns="0" tIns="6931" rIns="0" bIns="0" rtlCol="0">
            <a:spAutoFit/>
          </a:bodyPr>
          <a:lstStyle/>
          <a:p>
            <a:pPr marL="7701" marR="3081" defTabSz="554492">
              <a:lnSpc>
                <a:spcPct val="127899"/>
              </a:lnSpc>
              <a:spcBef>
                <a:spcPts val="55"/>
              </a:spcBef>
            </a:pPr>
            <a:r>
              <a:rPr sz="879" spc="6" err="1">
                <a:solidFill>
                  <a:srgbClr val="151527"/>
                </a:solidFill>
                <a:latin typeface="SlalomSans-Light"/>
                <a:cs typeface="SlalomSans-Light"/>
              </a:rPr>
              <a:t>Rit</a:t>
            </a:r>
            <a:r>
              <a:rPr sz="879" spc="21">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15" err="1">
                <a:solidFill>
                  <a:srgbClr val="151527"/>
                </a:solidFill>
                <a:latin typeface="SlalomSans-Light"/>
                <a:cs typeface="SlalomSans-Light"/>
              </a:rPr>
              <a:t>dus</a:t>
            </a:r>
            <a:r>
              <a:rPr sz="879" spc="24">
                <a:solidFill>
                  <a:srgbClr val="151527"/>
                </a:solidFill>
                <a:latin typeface="SlalomSans-Light"/>
                <a:cs typeface="SlalomSans-Light"/>
              </a:rPr>
              <a:t> </a:t>
            </a:r>
            <a:r>
              <a:rPr sz="879" spc="15" err="1">
                <a:solidFill>
                  <a:srgbClr val="151527"/>
                </a:solidFill>
                <a:latin typeface="SlalomSans-Light"/>
                <a:cs typeface="SlalomSans-Light"/>
              </a:rPr>
              <a:t>nuscipsam</a:t>
            </a:r>
            <a:r>
              <a:rPr sz="879" spc="24">
                <a:solidFill>
                  <a:srgbClr val="151527"/>
                </a:solidFill>
                <a:latin typeface="SlalomSans-Light"/>
                <a:cs typeface="SlalomSans-Light"/>
              </a:rPr>
              <a:t> </a:t>
            </a:r>
            <a:r>
              <a:rPr sz="879" spc="9" err="1">
                <a:solidFill>
                  <a:srgbClr val="151527"/>
                </a:solidFill>
                <a:latin typeface="SlalomSans-Light"/>
                <a:cs typeface="SlalomSans-Light"/>
              </a:rPr>
              <a:t>volorehenis</a:t>
            </a:r>
            <a:r>
              <a:rPr sz="879" spc="24">
                <a:solidFill>
                  <a:srgbClr val="151527"/>
                </a:solidFill>
                <a:latin typeface="SlalomSans-Light"/>
                <a:cs typeface="SlalomSans-Light"/>
              </a:rPr>
              <a:t> </a:t>
            </a:r>
            <a:r>
              <a:rPr sz="879" spc="12" err="1">
                <a:solidFill>
                  <a:srgbClr val="151527"/>
                </a:solidFill>
                <a:latin typeface="SlalomSans-Light"/>
                <a:cs typeface="SlalomSans-Light"/>
              </a:rPr>
              <a:t>enihictaspis</a:t>
            </a:r>
            <a:r>
              <a:rPr sz="879" spc="24">
                <a:solidFill>
                  <a:srgbClr val="151527"/>
                </a:solidFill>
                <a:latin typeface="SlalomSans-Light"/>
                <a:cs typeface="SlalomSans-Light"/>
              </a:rPr>
              <a:t> </a:t>
            </a:r>
            <a:r>
              <a:rPr sz="879" spc="6" err="1">
                <a:solidFill>
                  <a:srgbClr val="151527"/>
                </a:solidFill>
                <a:latin typeface="SlalomSans-Light"/>
                <a:cs typeface="SlalomSans-Light"/>
              </a:rPr>
              <a:t>volorer</a:t>
            </a:r>
            <a:r>
              <a:rPr sz="879" spc="24">
                <a:solidFill>
                  <a:srgbClr val="151527"/>
                </a:solidFill>
                <a:latin typeface="SlalomSans-Light"/>
                <a:cs typeface="SlalomSans-Light"/>
              </a:rPr>
              <a:t> </a:t>
            </a:r>
            <a:r>
              <a:rPr sz="879" spc="15" err="1">
                <a:solidFill>
                  <a:srgbClr val="151527"/>
                </a:solidFill>
                <a:latin typeface="SlalomSans-Light"/>
                <a:cs typeface="SlalomSans-Light"/>
              </a:rPr>
              <a:t>ibusam</a:t>
            </a:r>
            <a:r>
              <a:rPr sz="879" spc="24">
                <a:solidFill>
                  <a:srgbClr val="151527"/>
                </a:solidFill>
                <a:latin typeface="SlalomSans-Light"/>
                <a:cs typeface="SlalomSans-Light"/>
              </a:rPr>
              <a:t> </a:t>
            </a:r>
            <a:r>
              <a:rPr sz="879" spc="9">
                <a:solidFill>
                  <a:srgbClr val="151527"/>
                </a:solidFill>
                <a:latin typeface="SlalomSans-Light"/>
                <a:cs typeface="SlalomSans-Light"/>
              </a:rPr>
              <a:t>inti</a:t>
            </a:r>
            <a:r>
              <a:rPr sz="879" spc="24">
                <a:solidFill>
                  <a:srgbClr val="151527"/>
                </a:solidFill>
                <a:latin typeface="SlalomSans-Light"/>
                <a:cs typeface="SlalomSans-Light"/>
              </a:rPr>
              <a:t> </a:t>
            </a:r>
            <a:r>
              <a:rPr sz="879" spc="15" err="1">
                <a:solidFill>
                  <a:srgbClr val="151527"/>
                </a:solidFill>
                <a:latin typeface="SlalomSans-Light"/>
                <a:cs typeface="SlalomSans-Light"/>
              </a:rPr>
              <a:t>cusande</a:t>
            </a:r>
            <a:r>
              <a:rPr sz="879" spc="15">
                <a:solidFill>
                  <a:srgbClr val="151527"/>
                </a:solidFill>
                <a:latin typeface="SlalomSans-Light"/>
                <a:cs typeface="SlalomSans-Light"/>
              </a:rPr>
              <a:t> </a:t>
            </a:r>
            <a:r>
              <a:rPr sz="879" spc="18">
                <a:solidFill>
                  <a:srgbClr val="151527"/>
                </a:solidFill>
                <a:latin typeface="SlalomSans-Light"/>
                <a:cs typeface="SlalomSans-Light"/>
              </a:rPr>
              <a:t> </a:t>
            </a:r>
            <a:r>
              <a:rPr sz="879" spc="18" err="1">
                <a:solidFill>
                  <a:srgbClr val="151527"/>
                </a:solidFill>
                <a:latin typeface="SlalomSans-Light"/>
                <a:cs typeface="SlalomSans-Light"/>
              </a:rPr>
              <a:t>ndandam</a:t>
            </a:r>
            <a:r>
              <a:rPr sz="879" spc="21">
                <a:solidFill>
                  <a:srgbClr val="151527"/>
                </a:solidFill>
                <a:latin typeface="SlalomSans-Light"/>
                <a:cs typeface="SlalomSans-Light"/>
              </a:rPr>
              <a:t> </a:t>
            </a:r>
            <a:r>
              <a:rPr sz="879" spc="15" err="1">
                <a:solidFill>
                  <a:srgbClr val="151527"/>
                </a:solidFill>
                <a:latin typeface="SlalomSans-Light"/>
                <a:cs typeface="SlalomSans-Light"/>
              </a:rPr>
              <a:t>quia</a:t>
            </a:r>
            <a:r>
              <a:rPr sz="879" spc="21">
                <a:solidFill>
                  <a:srgbClr val="151527"/>
                </a:solidFill>
                <a:latin typeface="SlalomSans-Light"/>
                <a:cs typeface="SlalomSans-Light"/>
              </a:rPr>
              <a:t> </a:t>
            </a:r>
            <a:r>
              <a:rPr sz="879" spc="9" err="1">
                <a:solidFill>
                  <a:srgbClr val="151527"/>
                </a:solidFill>
                <a:latin typeface="SlalomSans-Light"/>
                <a:cs typeface="SlalomSans-Light"/>
              </a:rPr>
              <a:t>voloren</a:t>
            </a:r>
            <a:r>
              <a:rPr sz="879" spc="21">
                <a:solidFill>
                  <a:srgbClr val="151527"/>
                </a:solidFill>
                <a:latin typeface="SlalomSans-Light"/>
                <a:cs typeface="SlalomSans-Light"/>
              </a:rPr>
              <a:t> </a:t>
            </a:r>
            <a:r>
              <a:rPr sz="879" spc="15" err="1">
                <a:solidFill>
                  <a:srgbClr val="151527"/>
                </a:solidFill>
                <a:latin typeface="SlalomSans-Light"/>
                <a:cs typeface="SlalomSans-Light"/>
              </a:rPr>
              <a:t>tibusae</a:t>
            </a:r>
            <a:r>
              <a:rPr sz="879" spc="21">
                <a:solidFill>
                  <a:srgbClr val="151527"/>
                </a:solidFill>
                <a:latin typeface="SlalomSans-Light"/>
                <a:cs typeface="SlalomSans-Light"/>
              </a:rPr>
              <a:t> </a:t>
            </a:r>
            <a:r>
              <a:rPr sz="879" spc="12" err="1">
                <a:solidFill>
                  <a:srgbClr val="151527"/>
                </a:solidFill>
                <a:latin typeface="SlalomSans-Light"/>
                <a:cs typeface="SlalomSans-Light"/>
              </a:rPr>
              <a:t>rehendita</a:t>
            </a:r>
            <a:r>
              <a:rPr sz="879" spc="21">
                <a:solidFill>
                  <a:srgbClr val="151527"/>
                </a:solidFill>
                <a:latin typeface="SlalomSans-Light"/>
                <a:cs typeface="SlalomSans-Light"/>
              </a:rPr>
              <a:t> </a:t>
            </a:r>
            <a:r>
              <a:rPr sz="879" spc="9" err="1">
                <a:solidFill>
                  <a:srgbClr val="151527"/>
                </a:solidFill>
                <a:latin typeface="SlalomSans-Light"/>
                <a:cs typeface="SlalomSans-Light"/>
              </a:rPr>
              <a:t>cor</a:t>
            </a:r>
            <a:r>
              <a:rPr sz="879" spc="21">
                <a:solidFill>
                  <a:srgbClr val="151527"/>
                </a:solidFill>
                <a:latin typeface="SlalomSans-Light"/>
                <a:cs typeface="SlalomSans-Light"/>
              </a:rPr>
              <a:t> </a:t>
            </a:r>
            <a:r>
              <a:rPr sz="879" spc="15" err="1">
                <a:solidFill>
                  <a:srgbClr val="151527"/>
                </a:solidFill>
                <a:latin typeface="SlalomSans-Light"/>
                <a:cs typeface="SlalomSans-Light"/>
              </a:rPr>
              <a:t>senisquam</a:t>
            </a:r>
            <a:r>
              <a:rPr sz="879" spc="15">
                <a:solidFill>
                  <a:srgbClr val="151527"/>
                </a:solidFill>
                <a:latin typeface="SlalomSans-Light"/>
                <a:cs typeface="SlalomSans-Light"/>
              </a:rPr>
              <a:t>,</a:t>
            </a:r>
            <a:r>
              <a:rPr sz="879" spc="21">
                <a:solidFill>
                  <a:srgbClr val="151527"/>
                </a:solidFill>
                <a:latin typeface="SlalomSans-Light"/>
                <a:cs typeface="SlalomSans-Light"/>
              </a:rPr>
              <a:t> </a:t>
            </a:r>
            <a:r>
              <a:rPr sz="879" spc="12">
                <a:solidFill>
                  <a:srgbClr val="151527"/>
                </a:solidFill>
                <a:latin typeface="SlalomSans-Light"/>
                <a:cs typeface="SlalomSans-Light"/>
              </a:rPr>
              <a:t>es</a:t>
            </a:r>
            <a:r>
              <a:rPr sz="879" spc="21">
                <a:solidFill>
                  <a:srgbClr val="151527"/>
                </a:solidFill>
                <a:latin typeface="SlalomSans-Light"/>
                <a:cs typeface="SlalomSans-Light"/>
              </a:rPr>
              <a:t> </a:t>
            </a:r>
            <a:r>
              <a:rPr sz="879" spc="12" err="1">
                <a:solidFill>
                  <a:srgbClr val="151527"/>
                </a:solidFill>
                <a:latin typeface="SlalomSans-Light"/>
                <a:cs typeface="SlalomSans-Light"/>
              </a:rPr>
              <a:t>aut</a:t>
            </a:r>
            <a:r>
              <a:rPr sz="879" spc="21">
                <a:solidFill>
                  <a:srgbClr val="151527"/>
                </a:solidFill>
                <a:latin typeface="SlalomSans-Light"/>
                <a:cs typeface="SlalomSans-Light"/>
              </a:rPr>
              <a:t> </a:t>
            </a:r>
            <a:r>
              <a:rPr sz="879" spc="12">
                <a:solidFill>
                  <a:srgbClr val="151527"/>
                </a:solidFill>
                <a:latin typeface="SlalomSans-Light"/>
                <a:cs typeface="SlalomSans-Light"/>
              </a:rPr>
              <a:t>labo.</a:t>
            </a:r>
            <a:r>
              <a:rPr sz="879" spc="21">
                <a:solidFill>
                  <a:srgbClr val="151527"/>
                </a:solidFill>
                <a:latin typeface="SlalomSans-Light"/>
                <a:cs typeface="SlalomSans-Light"/>
              </a:rPr>
              <a:t> </a:t>
            </a:r>
            <a:r>
              <a:rPr sz="879" spc="9" err="1">
                <a:solidFill>
                  <a:srgbClr val="151527"/>
                </a:solidFill>
                <a:latin typeface="SlalomSans-Light"/>
                <a:cs typeface="SlalomSans-Light"/>
              </a:rPr>
              <a:t>Nullorrovid</a:t>
            </a:r>
            <a:r>
              <a:rPr sz="879" spc="9">
                <a:solidFill>
                  <a:srgbClr val="151527"/>
                </a:solidFill>
                <a:latin typeface="SlalomSans-Light"/>
                <a:cs typeface="SlalomSans-Light"/>
              </a:rPr>
              <a:t> </a:t>
            </a:r>
            <a:r>
              <a:rPr sz="879" spc="-191">
                <a:solidFill>
                  <a:srgbClr val="151527"/>
                </a:solidFill>
                <a:latin typeface="SlalomSans-Light"/>
                <a:cs typeface="SlalomSans-Light"/>
              </a:rPr>
              <a:t> </a:t>
            </a:r>
            <a:r>
              <a:rPr sz="879" spc="12" err="1">
                <a:solidFill>
                  <a:srgbClr val="151527"/>
                </a:solidFill>
                <a:latin typeface="SlalomSans-Light"/>
                <a:cs typeface="SlalomSans-Light"/>
              </a:rPr>
              <a:t>utem</a:t>
            </a:r>
            <a:r>
              <a:rPr sz="879" spc="21">
                <a:solidFill>
                  <a:srgbClr val="151527"/>
                </a:solidFill>
                <a:latin typeface="SlalomSans-Light"/>
                <a:cs typeface="SlalomSans-Light"/>
              </a:rPr>
              <a:t> </a:t>
            </a:r>
            <a:r>
              <a:rPr sz="879" spc="12" err="1">
                <a:solidFill>
                  <a:srgbClr val="151527"/>
                </a:solidFill>
                <a:latin typeface="SlalomSans-Light"/>
                <a:cs typeface="SlalomSans-Light"/>
              </a:rPr>
              <a:t>endis</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9" err="1">
                <a:solidFill>
                  <a:srgbClr val="151527"/>
                </a:solidFill>
                <a:latin typeface="SlalomSans-Light"/>
                <a:cs typeface="SlalomSans-Light"/>
              </a:rPr>
              <a:t>utet</a:t>
            </a:r>
            <a:r>
              <a:rPr sz="879" spc="24">
                <a:solidFill>
                  <a:srgbClr val="151527"/>
                </a:solidFill>
                <a:latin typeface="SlalomSans-Light"/>
                <a:cs typeface="SlalomSans-Light"/>
              </a:rPr>
              <a:t> </a:t>
            </a:r>
            <a:r>
              <a:rPr sz="879" spc="12" err="1">
                <a:solidFill>
                  <a:srgbClr val="151527"/>
                </a:solidFill>
                <a:latin typeface="SlalomSans-Light"/>
                <a:cs typeface="SlalomSans-Light"/>
              </a:rPr>
              <a:t>aut</a:t>
            </a:r>
            <a:r>
              <a:rPr sz="879" spc="24">
                <a:solidFill>
                  <a:srgbClr val="151527"/>
                </a:solidFill>
                <a:latin typeface="SlalomSans-Light"/>
                <a:cs typeface="SlalomSans-Light"/>
              </a:rPr>
              <a:t> </a:t>
            </a:r>
            <a:r>
              <a:rPr sz="879" spc="9" err="1">
                <a:solidFill>
                  <a:srgbClr val="151527"/>
                </a:solidFill>
                <a:latin typeface="SlalomSans-Light"/>
                <a:cs typeface="SlalomSans-Light"/>
              </a:rPr>
              <a:t>utet</a:t>
            </a:r>
            <a:r>
              <a:rPr sz="879" spc="24">
                <a:solidFill>
                  <a:srgbClr val="151527"/>
                </a:solidFill>
                <a:latin typeface="SlalomSans-Light"/>
                <a:cs typeface="SlalomSans-Light"/>
              </a:rPr>
              <a:t> </a:t>
            </a:r>
            <a:r>
              <a:rPr sz="879" spc="3" err="1">
                <a:solidFill>
                  <a:srgbClr val="151527"/>
                </a:solidFill>
                <a:latin typeface="SlalomSans-Light"/>
                <a:cs typeface="SlalomSans-Light"/>
              </a:rPr>
              <a:t>everati</a:t>
            </a:r>
            <a:r>
              <a:rPr sz="879" spc="24">
                <a:solidFill>
                  <a:srgbClr val="151527"/>
                </a:solidFill>
                <a:latin typeface="SlalomSans-Light"/>
                <a:cs typeface="SlalomSans-Light"/>
              </a:rPr>
              <a:t> </a:t>
            </a:r>
            <a:r>
              <a:rPr sz="879" spc="15" err="1">
                <a:solidFill>
                  <a:srgbClr val="151527"/>
                </a:solidFill>
                <a:latin typeface="SlalomSans-Light"/>
                <a:cs typeface="SlalomSans-Light"/>
              </a:rPr>
              <a:t>osseque</a:t>
            </a:r>
            <a:r>
              <a:rPr sz="879" spc="24">
                <a:solidFill>
                  <a:srgbClr val="151527"/>
                </a:solidFill>
                <a:latin typeface="SlalomSans-Light"/>
                <a:cs typeface="SlalomSans-Light"/>
              </a:rPr>
              <a:t> </a:t>
            </a:r>
            <a:r>
              <a:rPr sz="879" spc="15">
                <a:solidFill>
                  <a:srgbClr val="151527"/>
                </a:solidFill>
                <a:latin typeface="SlalomSans-Light"/>
                <a:cs typeface="SlalomSans-Light"/>
              </a:rPr>
              <a:t>non</a:t>
            </a:r>
            <a:r>
              <a:rPr sz="879" spc="24">
                <a:solidFill>
                  <a:srgbClr val="151527"/>
                </a:solidFill>
                <a:latin typeface="SlalomSans-Light"/>
                <a:cs typeface="SlalomSans-Light"/>
              </a:rPr>
              <a:t> </a:t>
            </a:r>
            <a:r>
              <a:rPr sz="879" spc="12">
                <a:solidFill>
                  <a:srgbClr val="151527"/>
                </a:solidFill>
                <a:latin typeface="SlalomSans-Light"/>
                <a:cs typeface="SlalomSans-Light"/>
              </a:rPr>
              <a:t>pos</a:t>
            </a:r>
            <a:r>
              <a:rPr sz="879" spc="24">
                <a:solidFill>
                  <a:srgbClr val="151527"/>
                </a:solidFill>
                <a:latin typeface="SlalomSans-Light"/>
                <a:cs typeface="SlalomSans-Light"/>
              </a:rPr>
              <a:t> </a:t>
            </a:r>
            <a:r>
              <a:rPr sz="879" spc="15" err="1">
                <a:solidFill>
                  <a:srgbClr val="151527"/>
                </a:solidFill>
                <a:latin typeface="SlalomSans-Light"/>
                <a:cs typeface="SlalomSans-Light"/>
              </a:rPr>
              <a:t>alibusam</a:t>
            </a:r>
            <a:r>
              <a:rPr sz="879" spc="24">
                <a:solidFill>
                  <a:srgbClr val="151527"/>
                </a:solidFill>
                <a:latin typeface="SlalomSans-Light"/>
                <a:cs typeface="SlalomSans-Light"/>
              </a:rPr>
              <a:t> </a:t>
            </a:r>
            <a:r>
              <a:rPr sz="879" spc="15">
                <a:solidFill>
                  <a:srgbClr val="151527"/>
                </a:solidFill>
                <a:latin typeface="SlalomSans-Light"/>
                <a:cs typeface="SlalomSans-Light"/>
              </a:rPr>
              <a:t>quo</a:t>
            </a:r>
            <a:r>
              <a:rPr sz="879" spc="24">
                <a:solidFill>
                  <a:srgbClr val="151527"/>
                </a:solidFill>
                <a:latin typeface="SlalomSans-Light"/>
                <a:cs typeface="SlalomSans-Light"/>
              </a:rPr>
              <a:t> </a:t>
            </a:r>
            <a:r>
              <a:rPr sz="879" spc="15" err="1">
                <a:solidFill>
                  <a:srgbClr val="151527"/>
                </a:solidFill>
                <a:latin typeface="SlalomSans-Light"/>
                <a:cs typeface="SlalomSans-Light"/>
              </a:rPr>
              <a:t>mossum</a:t>
            </a:r>
            <a:r>
              <a:rPr sz="879" spc="24">
                <a:solidFill>
                  <a:srgbClr val="151527"/>
                </a:solidFill>
                <a:latin typeface="SlalomSans-Light"/>
                <a:cs typeface="SlalomSans-Light"/>
              </a:rPr>
              <a:t> </a:t>
            </a:r>
            <a:r>
              <a:rPr sz="879" spc="6">
                <a:solidFill>
                  <a:srgbClr val="151527"/>
                </a:solidFill>
                <a:latin typeface="SlalomSans-Light"/>
                <a:cs typeface="SlalomSans-Light"/>
              </a:rPr>
              <a:t>ere </a:t>
            </a:r>
            <a:r>
              <a:rPr sz="879" spc="9">
                <a:solidFill>
                  <a:srgbClr val="151527"/>
                </a:solidFill>
                <a:latin typeface="SlalomSans-Light"/>
                <a:cs typeface="SlalomSans-Light"/>
              </a:rPr>
              <a:t> </a:t>
            </a:r>
            <a:r>
              <a:rPr sz="879" spc="12" err="1">
                <a:solidFill>
                  <a:srgbClr val="151527"/>
                </a:solidFill>
                <a:latin typeface="SlalomSans-Light"/>
                <a:cs typeface="SlalomSans-Light"/>
              </a:rPr>
              <a:t>occus</a:t>
            </a:r>
            <a:r>
              <a:rPr sz="879" spc="21">
                <a:solidFill>
                  <a:srgbClr val="151527"/>
                </a:solidFill>
                <a:latin typeface="SlalomSans-Light"/>
                <a:cs typeface="SlalomSans-Light"/>
              </a:rPr>
              <a:t> </a:t>
            </a:r>
            <a:r>
              <a:rPr sz="879" spc="9" err="1">
                <a:solidFill>
                  <a:srgbClr val="151527"/>
                </a:solidFill>
                <a:latin typeface="SlalomSans-Light"/>
                <a:cs typeface="SlalomSans-Light"/>
              </a:rPr>
              <a:t>volupta</a:t>
            </a:r>
            <a:r>
              <a:rPr sz="879" spc="24">
                <a:solidFill>
                  <a:srgbClr val="151527"/>
                </a:solidFill>
                <a:latin typeface="SlalomSans-Light"/>
                <a:cs typeface="SlalomSans-Light"/>
              </a:rPr>
              <a:t> </a:t>
            </a:r>
            <a:r>
              <a:rPr sz="879" spc="15" err="1">
                <a:solidFill>
                  <a:srgbClr val="151527"/>
                </a:solidFill>
                <a:latin typeface="SlalomSans-Light"/>
                <a:cs typeface="SlalomSans-Light"/>
              </a:rPr>
              <a:t>sime</a:t>
            </a:r>
            <a:r>
              <a:rPr sz="879" spc="21">
                <a:solidFill>
                  <a:srgbClr val="151527"/>
                </a:solidFill>
                <a:latin typeface="SlalomSans-Light"/>
                <a:cs typeface="SlalomSans-Light"/>
              </a:rPr>
              <a:t> </a:t>
            </a:r>
            <a:r>
              <a:rPr sz="879" spc="15" err="1">
                <a:solidFill>
                  <a:srgbClr val="151527"/>
                </a:solidFill>
                <a:latin typeface="SlalomSans-Light"/>
                <a:cs typeface="SlalomSans-Light"/>
              </a:rPr>
              <a:t>nonse</a:t>
            </a:r>
            <a:r>
              <a:rPr sz="879" spc="24">
                <a:solidFill>
                  <a:srgbClr val="151527"/>
                </a:solidFill>
                <a:latin typeface="SlalomSans-Light"/>
                <a:cs typeface="SlalomSans-Light"/>
              </a:rPr>
              <a:t> </a:t>
            </a:r>
            <a:r>
              <a:rPr sz="879" spc="12" err="1">
                <a:solidFill>
                  <a:srgbClr val="151527"/>
                </a:solidFill>
                <a:latin typeface="SlalomSans-Light"/>
                <a:cs typeface="SlalomSans-Light"/>
              </a:rPr>
              <a:t>dest</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9" err="1">
                <a:solidFill>
                  <a:srgbClr val="151527"/>
                </a:solidFill>
                <a:latin typeface="SlalomSans-Light"/>
                <a:cs typeface="SlalomSans-Light"/>
              </a:rPr>
              <a:t>excestectem</a:t>
            </a:r>
            <a:r>
              <a:rPr sz="879" spc="21">
                <a:solidFill>
                  <a:srgbClr val="151527"/>
                </a:solidFill>
                <a:latin typeface="SlalomSans-Light"/>
                <a:cs typeface="SlalomSans-Light"/>
              </a:rPr>
              <a:t> </a:t>
            </a:r>
            <a:r>
              <a:rPr sz="879" spc="12" err="1">
                <a:solidFill>
                  <a:srgbClr val="151527"/>
                </a:solidFill>
                <a:latin typeface="SlalomSans-Light"/>
                <a:cs typeface="SlalomSans-Light"/>
              </a:rPr>
              <a:t>nulparchil</a:t>
            </a:r>
            <a:r>
              <a:rPr sz="879" spc="24">
                <a:solidFill>
                  <a:srgbClr val="151527"/>
                </a:solidFill>
                <a:latin typeface="SlalomSans-Light"/>
                <a:cs typeface="SlalomSans-Light"/>
              </a:rPr>
              <a:t> </a:t>
            </a:r>
            <a:r>
              <a:rPr sz="879" spc="15" err="1">
                <a:solidFill>
                  <a:srgbClr val="151527"/>
                </a:solidFill>
                <a:latin typeface="SlalomSans-Light"/>
                <a:cs typeface="SlalomSans-Light"/>
              </a:rPr>
              <a:t>maio</a:t>
            </a:r>
            <a:r>
              <a:rPr sz="879" spc="24">
                <a:solidFill>
                  <a:srgbClr val="151527"/>
                </a:solidFill>
                <a:latin typeface="SlalomSans-Light"/>
                <a:cs typeface="SlalomSans-Light"/>
              </a:rPr>
              <a:t> </a:t>
            </a:r>
            <a:r>
              <a:rPr sz="879" spc="9" err="1">
                <a:solidFill>
                  <a:srgbClr val="151527"/>
                </a:solidFill>
                <a:latin typeface="SlalomSans-Light"/>
                <a:cs typeface="SlalomSans-Light"/>
              </a:rPr>
              <a:t>veniet</a:t>
            </a:r>
            <a:r>
              <a:rPr sz="879" spc="21">
                <a:solidFill>
                  <a:srgbClr val="151527"/>
                </a:solidFill>
                <a:latin typeface="SlalomSans-Light"/>
                <a:cs typeface="SlalomSans-Light"/>
              </a:rPr>
              <a:t> </a:t>
            </a:r>
            <a:r>
              <a:rPr sz="879" spc="12" err="1">
                <a:solidFill>
                  <a:srgbClr val="151527"/>
                </a:solidFill>
                <a:latin typeface="SlalomSans-Light"/>
                <a:cs typeface="SlalomSans-Light"/>
              </a:rPr>
              <a:t>ulles</a:t>
            </a:r>
            <a:r>
              <a:rPr sz="879" spc="24">
                <a:solidFill>
                  <a:srgbClr val="151527"/>
                </a:solidFill>
                <a:latin typeface="SlalomSans-Light"/>
                <a:cs typeface="SlalomSans-Light"/>
              </a:rPr>
              <a:t> </a:t>
            </a:r>
            <a:r>
              <a:rPr sz="879" spc="15" err="1">
                <a:solidFill>
                  <a:srgbClr val="151527"/>
                </a:solidFill>
                <a:latin typeface="SlalomSans-Light"/>
                <a:cs typeface="SlalomSans-Light"/>
              </a:rPr>
              <a:t>enest</a:t>
            </a:r>
            <a:endParaRPr sz="879">
              <a:solidFill>
                <a:srgbClr val="1E1E1E"/>
              </a:solidFill>
              <a:latin typeface="SlalomSans-Light"/>
              <a:cs typeface="SlalomSans-Light"/>
            </a:endParaRPr>
          </a:p>
          <a:p>
            <a:pPr marL="7701" marR="63150" defTabSz="554492">
              <a:lnSpc>
                <a:spcPct val="127899"/>
              </a:lnSpc>
              <a:spcBef>
                <a:spcPts val="3"/>
              </a:spcBef>
            </a:pPr>
            <a:r>
              <a:rPr sz="879" spc="12">
                <a:solidFill>
                  <a:srgbClr val="151527"/>
                </a:solidFill>
                <a:latin typeface="SlalomSans-Light"/>
                <a:cs typeface="SlalomSans-Light"/>
              </a:rPr>
              <a:t>ut</a:t>
            </a:r>
            <a:r>
              <a:rPr sz="879" spc="21">
                <a:solidFill>
                  <a:srgbClr val="151527"/>
                </a:solidFill>
                <a:latin typeface="SlalomSans-Light"/>
                <a:cs typeface="SlalomSans-Light"/>
              </a:rPr>
              <a:t> </a:t>
            </a:r>
            <a:r>
              <a:rPr sz="879" spc="6">
                <a:solidFill>
                  <a:srgbClr val="151527"/>
                </a:solidFill>
                <a:latin typeface="SlalomSans-Light"/>
                <a:cs typeface="SlalomSans-Light"/>
              </a:rPr>
              <a:t>rent</a:t>
            </a:r>
            <a:r>
              <a:rPr sz="879" spc="21">
                <a:solidFill>
                  <a:srgbClr val="151527"/>
                </a:solidFill>
                <a:latin typeface="SlalomSans-Light"/>
                <a:cs typeface="SlalomSans-Light"/>
              </a:rPr>
              <a:t> </a:t>
            </a:r>
            <a:r>
              <a:rPr sz="879" spc="12" err="1">
                <a:solidFill>
                  <a:srgbClr val="151527"/>
                </a:solidFill>
                <a:latin typeface="SlalomSans-Light"/>
                <a:cs typeface="SlalomSans-Light"/>
              </a:rPr>
              <a:t>vellenimi</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autemporenia</a:t>
            </a:r>
            <a:r>
              <a:rPr sz="879" spc="21">
                <a:solidFill>
                  <a:srgbClr val="151527"/>
                </a:solidFill>
                <a:latin typeface="SlalomSans-Light"/>
                <a:cs typeface="SlalomSans-Light"/>
              </a:rPr>
              <a:t> </a:t>
            </a:r>
            <a:r>
              <a:rPr sz="879" spc="15" err="1">
                <a:solidFill>
                  <a:srgbClr val="151527"/>
                </a:solidFill>
                <a:latin typeface="SlalomSans-Light"/>
                <a:cs typeface="SlalomSans-Light"/>
              </a:rPr>
              <a:t>ea</a:t>
            </a:r>
            <a:r>
              <a:rPr sz="879" spc="24">
                <a:solidFill>
                  <a:srgbClr val="151527"/>
                </a:solidFill>
                <a:latin typeface="SlalomSans-Light"/>
                <a:cs typeface="SlalomSans-Light"/>
              </a:rPr>
              <a:t> </a:t>
            </a:r>
            <a:r>
              <a:rPr sz="879" spc="6">
                <a:solidFill>
                  <a:srgbClr val="151527"/>
                </a:solidFill>
                <a:latin typeface="SlalomSans-Light"/>
                <a:cs typeface="SlalomSans-Light"/>
              </a:rPr>
              <a:t>vel</a:t>
            </a:r>
            <a:r>
              <a:rPr sz="879" spc="21">
                <a:solidFill>
                  <a:srgbClr val="151527"/>
                </a:solidFill>
                <a:latin typeface="SlalomSans-Light"/>
                <a:cs typeface="SlalomSans-Light"/>
              </a:rPr>
              <a:t> </a:t>
            </a:r>
            <a:r>
              <a:rPr sz="879" spc="18">
                <a:solidFill>
                  <a:srgbClr val="151527"/>
                </a:solidFill>
                <a:latin typeface="SlalomSans-Light"/>
                <a:cs typeface="SlalomSans-Light"/>
              </a:rPr>
              <a:t>ma</a:t>
            </a:r>
            <a:r>
              <a:rPr sz="879" spc="21">
                <a:solidFill>
                  <a:srgbClr val="151527"/>
                </a:solidFill>
                <a:latin typeface="SlalomSans-Light"/>
                <a:cs typeface="SlalomSans-Light"/>
              </a:rPr>
              <a:t> </a:t>
            </a:r>
            <a:r>
              <a:rPr sz="879" spc="9" err="1">
                <a:solidFill>
                  <a:srgbClr val="151527"/>
                </a:solidFill>
                <a:latin typeface="SlalomSans-Light"/>
                <a:cs typeface="SlalomSans-Light"/>
              </a:rPr>
              <a:t>si</a:t>
            </a:r>
            <a:r>
              <a:rPr sz="879" spc="24">
                <a:solidFill>
                  <a:srgbClr val="151527"/>
                </a:solidFill>
                <a:latin typeface="SlalomSans-Light"/>
                <a:cs typeface="SlalomSans-Light"/>
              </a:rPr>
              <a:t> </a:t>
            </a:r>
            <a:r>
              <a:rPr sz="879" spc="12" err="1">
                <a:solidFill>
                  <a:srgbClr val="151527"/>
                </a:solidFill>
                <a:latin typeface="SlalomSans-Light"/>
                <a:cs typeface="SlalomSans-Light"/>
              </a:rPr>
              <a:t>unt</a:t>
            </a:r>
            <a:r>
              <a:rPr sz="879" spc="21">
                <a:solidFill>
                  <a:srgbClr val="151527"/>
                </a:solidFill>
                <a:latin typeface="SlalomSans-Light"/>
                <a:cs typeface="SlalomSans-Light"/>
              </a:rPr>
              <a:t> </a:t>
            </a:r>
            <a:r>
              <a:rPr sz="879" spc="6">
                <a:solidFill>
                  <a:srgbClr val="151527"/>
                </a:solidFill>
                <a:latin typeface="SlalomSans-Light"/>
                <a:cs typeface="SlalomSans-Light"/>
              </a:rPr>
              <a:t>res</a:t>
            </a:r>
            <a:r>
              <a:rPr sz="879" spc="24">
                <a:solidFill>
                  <a:srgbClr val="151527"/>
                </a:solidFill>
                <a:latin typeface="SlalomSans-Light"/>
                <a:cs typeface="SlalomSans-Light"/>
              </a:rPr>
              <a:t> </a:t>
            </a:r>
            <a:r>
              <a:rPr sz="879" spc="12" err="1">
                <a:solidFill>
                  <a:srgbClr val="151527"/>
                </a:solidFill>
                <a:latin typeface="SlalomSans-Light"/>
                <a:cs typeface="SlalomSans-Light"/>
              </a:rPr>
              <a:t>autecto</a:t>
            </a:r>
            <a:r>
              <a:rPr sz="879" spc="21">
                <a:solidFill>
                  <a:srgbClr val="151527"/>
                </a:solidFill>
                <a:latin typeface="SlalomSans-Light"/>
                <a:cs typeface="SlalomSans-Light"/>
              </a:rPr>
              <a:t> </a:t>
            </a:r>
            <a:r>
              <a:rPr sz="879" spc="12" err="1">
                <a:solidFill>
                  <a:srgbClr val="151527"/>
                </a:solidFill>
                <a:latin typeface="SlalomSans-Light"/>
                <a:cs typeface="SlalomSans-Light"/>
              </a:rPr>
              <a:t>ius</a:t>
            </a:r>
            <a:r>
              <a:rPr sz="879" spc="24">
                <a:solidFill>
                  <a:srgbClr val="151527"/>
                </a:solidFill>
                <a:latin typeface="SlalomSans-Light"/>
                <a:cs typeface="SlalomSans-Light"/>
              </a:rPr>
              <a:t> </a:t>
            </a:r>
            <a:r>
              <a:rPr sz="879" spc="15" err="1">
                <a:solidFill>
                  <a:srgbClr val="151527"/>
                </a:solidFill>
                <a:latin typeface="SlalomSans-Light"/>
                <a:cs typeface="SlalomSans-Light"/>
              </a:rPr>
              <a:t>duntum</a:t>
            </a:r>
            <a:r>
              <a:rPr sz="879" spc="21">
                <a:solidFill>
                  <a:srgbClr val="151527"/>
                </a:solidFill>
                <a:latin typeface="SlalomSans-Light"/>
                <a:cs typeface="SlalomSans-Light"/>
              </a:rPr>
              <a:t> </a:t>
            </a:r>
            <a:r>
              <a:rPr sz="879" spc="15" err="1">
                <a:solidFill>
                  <a:srgbClr val="151527"/>
                </a:solidFill>
                <a:latin typeface="SlalomSans-Light"/>
                <a:cs typeface="SlalomSans-Light"/>
              </a:rPr>
              <a:t>quation</a:t>
            </a:r>
            <a:r>
              <a:rPr sz="879" spc="15">
                <a:solidFill>
                  <a:srgbClr val="151527"/>
                </a:solidFill>
                <a:latin typeface="SlalomSans-Light"/>
                <a:cs typeface="SlalomSans-Light"/>
              </a:rPr>
              <a:t> </a:t>
            </a:r>
            <a:r>
              <a:rPr sz="879" spc="-188">
                <a:solidFill>
                  <a:srgbClr val="151527"/>
                </a:solidFill>
                <a:latin typeface="SlalomSans-Light"/>
                <a:cs typeface="SlalomSans-Light"/>
              </a:rPr>
              <a:t> </a:t>
            </a:r>
            <a:r>
              <a:rPr sz="879" spc="15">
                <a:solidFill>
                  <a:srgbClr val="151527"/>
                </a:solidFill>
                <a:latin typeface="SlalomSans-Light"/>
                <a:cs typeface="SlalomSans-Light"/>
              </a:rPr>
              <a:t>estrum,</a:t>
            </a:r>
            <a:r>
              <a:rPr sz="879" spc="21">
                <a:solidFill>
                  <a:srgbClr val="151527"/>
                </a:solidFill>
                <a:latin typeface="SlalomSans-Light"/>
                <a:cs typeface="SlalomSans-Light"/>
              </a:rPr>
              <a:t> </a:t>
            </a:r>
            <a:r>
              <a:rPr sz="879" spc="12" err="1">
                <a:solidFill>
                  <a:srgbClr val="151527"/>
                </a:solidFill>
                <a:latin typeface="SlalomSans-Light"/>
                <a:cs typeface="SlalomSans-Light"/>
              </a:rPr>
              <a:t>totaspe</a:t>
            </a:r>
            <a:r>
              <a:rPr sz="879" spc="21">
                <a:solidFill>
                  <a:srgbClr val="151527"/>
                </a:solidFill>
                <a:latin typeface="SlalomSans-Light"/>
                <a:cs typeface="SlalomSans-Light"/>
              </a:rPr>
              <a:t> </a:t>
            </a:r>
            <a:r>
              <a:rPr sz="879" spc="12" err="1">
                <a:solidFill>
                  <a:srgbClr val="151527"/>
                </a:solidFill>
                <a:latin typeface="SlalomSans-Light"/>
                <a:cs typeface="SlalomSans-Light"/>
              </a:rPr>
              <a:t>rruptatia</a:t>
            </a:r>
            <a:r>
              <a:rPr sz="879" spc="21">
                <a:solidFill>
                  <a:srgbClr val="151527"/>
                </a:solidFill>
                <a:latin typeface="SlalomSans-Light"/>
                <a:cs typeface="SlalomSans-Light"/>
              </a:rPr>
              <a:t> </a:t>
            </a:r>
            <a:r>
              <a:rPr sz="879" spc="15">
                <a:solidFill>
                  <a:srgbClr val="151527"/>
                </a:solidFill>
                <a:latin typeface="SlalomSans-Light"/>
                <a:cs typeface="SlalomSans-Light"/>
              </a:rPr>
              <a:t>non</a:t>
            </a:r>
            <a:r>
              <a:rPr sz="879" spc="24">
                <a:solidFill>
                  <a:srgbClr val="151527"/>
                </a:solidFill>
                <a:latin typeface="SlalomSans-Light"/>
                <a:cs typeface="SlalomSans-Light"/>
              </a:rPr>
              <a:t> </a:t>
            </a:r>
            <a:r>
              <a:rPr sz="879" spc="15">
                <a:solidFill>
                  <a:srgbClr val="151527"/>
                </a:solidFill>
                <a:latin typeface="SlalomSans-Light"/>
                <a:cs typeface="SlalomSans-Light"/>
              </a:rPr>
              <a:t>cum</a:t>
            </a:r>
            <a:r>
              <a:rPr sz="879" spc="21">
                <a:solidFill>
                  <a:srgbClr val="151527"/>
                </a:solidFill>
                <a:latin typeface="SlalomSans-Light"/>
                <a:cs typeface="SlalomSans-Light"/>
              </a:rPr>
              <a:t> </a:t>
            </a:r>
            <a:r>
              <a:rPr sz="879" spc="12">
                <a:solidFill>
                  <a:srgbClr val="151527"/>
                </a:solidFill>
                <a:latin typeface="SlalomSans-Light"/>
                <a:cs typeface="SlalomSans-Light"/>
              </a:rPr>
              <a:t>quate</a:t>
            </a:r>
            <a:r>
              <a:rPr sz="879" spc="21">
                <a:solidFill>
                  <a:srgbClr val="151527"/>
                </a:solidFill>
                <a:latin typeface="SlalomSans-Light"/>
                <a:cs typeface="SlalomSans-Light"/>
              </a:rPr>
              <a:t> </a:t>
            </a:r>
            <a:r>
              <a:rPr sz="879" spc="15" err="1">
                <a:solidFill>
                  <a:srgbClr val="151527"/>
                </a:solidFill>
                <a:latin typeface="SlalomSans-Light"/>
                <a:cs typeface="SlalomSans-Light"/>
              </a:rPr>
              <a:t>eium</a:t>
            </a:r>
            <a:r>
              <a:rPr sz="879" spc="24">
                <a:solidFill>
                  <a:srgbClr val="151527"/>
                </a:solidFill>
                <a:latin typeface="SlalomSans-Light"/>
                <a:cs typeface="SlalomSans-Light"/>
              </a:rPr>
              <a:t> </a:t>
            </a:r>
            <a:r>
              <a:rPr sz="879" spc="6">
                <a:solidFill>
                  <a:srgbClr val="151527"/>
                </a:solidFill>
                <a:latin typeface="SlalomSans-Light"/>
                <a:cs typeface="SlalomSans-Light"/>
              </a:rPr>
              <a:t>repro</a:t>
            </a:r>
            <a:r>
              <a:rPr sz="879" spc="21">
                <a:solidFill>
                  <a:srgbClr val="151527"/>
                </a:solidFill>
                <a:latin typeface="SlalomSans-Light"/>
                <a:cs typeface="SlalomSans-Light"/>
              </a:rPr>
              <a:t> </a:t>
            </a:r>
            <a:r>
              <a:rPr sz="879" spc="12" err="1">
                <a:solidFill>
                  <a:srgbClr val="151527"/>
                </a:solidFill>
                <a:latin typeface="SlalomSans-Light"/>
                <a:cs typeface="SlalomSans-Light"/>
              </a:rPr>
              <a:t>doluptati</a:t>
            </a:r>
            <a:r>
              <a:rPr sz="879" spc="21">
                <a:solidFill>
                  <a:srgbClr val="151527"/>
                </a:solidFill>
                <a:latin typeface="SlalomSans-Light"/>
                <a:cs typeface="SlalomSans-Light"/>
              </a:rPr>
              <a:t> </a:t>
            </a:r>
            <a:r>
              <a:rPr sz="879" spc="9" err="1">
                <a:solidFill>
                  <a:srgbClr val="151527"/>
                </a:solidFill>
                <a:latin typeface="SlalomSans-Light"/>
                <a:cs typeface="SlalomSans-Light"/>
              </a:rPr>
              <a:t>tet</a:t>
            </a:r>
            <a:r>
              <a:rPr sz="879" spc="21">
                <a:solidFill>
                  <a:srgbClr val="151527"/>
                </a:solidFill>
                <a:latin typeface="SlalomSans-Light"/>
                <a:cs typeface="SlalomSans-Light"/>
              </a:rPr>
              <a:t> </a:t>
            </a:r>
            <a:r>
              <a:rPr sz="879" spc="12" err="1">
                <a:solidFill>
                  <a:srgbClr val="151527"/>
                </a:solidFill>
                <a:latin typeface="SlalomSans-Light"/>
                <a:cs typeface="SlalomSans-Light"/>
              </a:rPr>
              <a:t>fuga</a:t>
            </a:r>
            <a:r>
              <a:rPr sz="879" spc="12">
                <a:solidFill>
                  <a:srgbClr val="151527"/>
                </a:solidFill>
                <a:latin typeface="SlalomSans-Light"/>
                <a:cs typeface="SlalomSans-Light"/>
              </a:rPr>
              <a:t>.</a:t>
            </a:r>
            <a:endParaRPr sz="879">
              <a:solidFill>
                <a:srgbClr val="1E1E1E"/>
              </a:solidFill>
              <a:latin typeface="SlalomSans-Light"/>
              <a:cs typeface="SlalomSans-Light"/>
            </a:endParaRPr>
          </a:p>
          <a:p>
            <a:pPr marL="7701" marR="43897" defTabSz="554492">
              <a:lnSpc>
                <a:spcPct val="127899"/>
              </a:lnSpc>
              <a:spcBef>
                <a:spcPts val="500"/>
              </a:spcBef>
            </a:pPr>
            <a:r>
              <a:rPr sz="879" spc="12" err="1">
                <a:solidFill>
                  <a:srgbClr val="151527"/>
                </a:solidFill>
                <a:latin typeface="SlalomSans-Light"/>
                <a:cs typeface="SlalomSans-Light"/>
              </a:rPr>
              <a:t>Eque</a:t>
            </a:r>
            <a:r>
              <a:rPr sz="879" spc="21">
                <a:solidFill>
                  <a:srgbClr val="151527"/>
                </a:solidFill>
                <a:latin typeface="SlalomSans-Light"/>
                <a:cs typeface="SlalomSans-Light"/>
              </a:rPr>
              <a:t> </a:t>
            </a:r>
            <a:r>
              <a:rPr sz="879" spc="12" err="1">
                <a:solidFill>
                  <a:srgbClr val="151527"/>
                </a:solidFill>
                <a:latin typeface="SlalomSans-Light"/>
                <a:cs typeface="SlalomSans-Light"/>
              </a:rPr>
              <a:t>porpores</a:t>
            </a:r>
            <a:r>
              <a:rPr sz="879" spc="24">
                <a:solidFill>
                  <a:srgbClr val="151527"/>
                </a:solidFill>
                <a:latin typeface="SlalomSans-Light"/>
                <a:cs typeface="SlalomSans-Light"/>
              </a:rPr>
              <a:t> </a:t>
            </a:r>
            <a:r>
              <a:rPr sz="879" spc="18">
                <a:solidFill>
                  <a:srgbClr val="151527"/>
                </a:solidFill>
                <a:latin typeface="SlalomSans-Light"/>
                <a:cs typeface="SlalomSans-Light"/>
              </a:rPr>
              <a:t>dem</a:t>
            </a:r>
            <a:r>
              <a:rPr sz="879" spc="24">
                <a:solidFill>
                  <a:srgbClr val="151527"/>
                </a:solidFill>
                <a:latin typeface="SlalomSans-Light"/>
                <a:cs typeface="SlalomSans-Light"/>
              </a:rPr>
              <a:t> </a:t>
            </a:r>
            <a:r>
              <a:rPr sz="879" spc="15">
                <a:solidFill>
                  <a:srgbClr val="151527"/>
                </a:solidFill>
                <a:latin typeface="SlalomSans-Light"/>
                <a:cs typeface="SlalomSans-Light"/>
              </a:rPr>
              <a:t>que</a:t>
            </a:r>
            <a:r>
              <a:rPr sz="879" spc="21">
                <a:solidFill>
                  <a:srgbClr val="151527"/>
                </a:solidFill>
                <a:latin typeface="SlalomSans-Light"/>
                <a:cs typeface="SlalomSans-Light"/>
              </a:rPr>
              <a:t> </a:t>
            </a:r>
            <a:r>
              <a:rPr sz="879" spc="12" err="1">
                <a:solidFill>
                  <a:srgbClr val="151527"/>
                </a:solidFill>
                <a:latin typeface="SlalomSans-Light"/>
                <a:cs typeface="SlalomSans-Light"/>
              </a:rPr>
              <a:t>eost</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aut</a:t>
            </a:r>
            <a:r>
              <a:rPr sz="879" spc="24">
                <a:solidFill>
                  <a:srgbClr val="151527"/>
                </a:solidFill>
                <a:latin typeface="SlalomSans-Light"/>
                <a:cs typeface="SlalomSans-Light"/>
              </a:rPr>
              <a:t> </a:t>
            </a:r>
            <a:r>
              <a:rPr sz="879" spc="15" err="1">
                <a:solidFill>
                  <a:srgbClr val="151527"/>
                </a:solidFill>
                <a:latin typeface="SlalomSans-Light"/>
                <a:cs typeface="SlalomSans-Light"/>
              </a:rPr>
              <a:t>lanistrum</a:t>
            </a:r>
            <a:r>
              <a:rPr sz="879" spc="21">
                <a:solidFill>
                  <a:srgbClr val="151527"/>
                </a:solidFill>
                <a:latin typeface="SlalomSans-Light"/>
                <a:cs typeface="SlalomSans-Light"/>
              </a:rPr>
              <a:t> </a:t>
            </a:r>
            <a:r>
              <a:rPr sz="879" spc="9" err="1">
                <a:solidFill>
                  <a:srgbClr val="151527"/>
                </a:solidFill>
                <a:latin typeface="SlalomSans-Light"/>
                <a:cs typeface="SlalomSans-Light"/>
              </a:rPr>
              <a:t>harchil</a:t>
            </a:r>
            <a:r>
              <a:rPr sz="879" spc="24">
                <a:solidFill>
                  <a:srgbClr val="151527"/>
                </a:solidFill>
                <a:latin typeface="SlalomSans-Light"/>
                <a:cs typeface="SlalomSans-Light"/>
              </a:rPr>
              <a:t> </a:t>
            </a:r>
            <a:r>
              <a:rPr sz="879" spc="12" err="1">
                <a:solidFill>
                  <a:srgbClr val="151527"/>
                </a:solidFill>
                <a:latin typeface="SlalomSans-Light"/>
                <a:cs typeface="SlalomSans-Light"/>
              </a:rPr>
              <a:t>ligniene</a:t>
            </a:r>
            <a:r>
              <a:rPr sz="879" spc="24">
                <a:solidFill>
                  <a:srgbClr val="151527"/>
                </a:solidFill>
                <a:latin typeface="SlalomSans-Light"/>
                <a:cs typeface="SlalomSans-Light"/>
              </a:rPr>
              <a:t> </a:t>
            </a:r>
            <a:r>
              <a:rPr sz="879" spc="12" err="1">
                <a:solidFill>
                  <a:srgbClr val="151527"/>
                </a:solidFill>
                <a:latin typeface="SlalomSans-Light"/>
                <a:cs typeface="SlalomSans-Light"/>
              </a:rPr>
              <a:t>velessum</a:t>
            </a:r>
            <a:r>
              <a:rPr sz="879" spc="24">
                <a:solidFill>
                  <a:srgbClr val="151527"/>
                </a:solidFill>
                <a:latin typeface="SlalomSans-Light"/>
                <a:cs typeface="SlalomSans-Light"/>
              </a:rPr>
              <a:t> </a:t>
            </a:r>
            <a:r>
              <a:rPr sz="879" spc="6" err="1">
                <a:solidFill>
                  <a:srgbClr val="151527"/>
                </a:solidFill>
                <a:latin typeface="SlalomSans-Light"/>
                <a:cs typeface="SlalomSans-Light"/>
              </a:rPr>
              <a:t>volora</a:t>
            </a:r>
            <a:r>
              <a:rPr sz="879" spc="6">
                <a:solidFill>
                  <a:srgbClr val="151527"/>
                </a:solidFill>
                <a:latin typeface="SlalomSans-Light"/>
                <a:cs typeface="SlalomSans-Light"/>
              </a:rPr>
              <a:t> </a:t>
            </a:r>
            <a:r>
              <a:rPr sz="879" spc="9">
                <a:solidFill>
                  <a:srgbClr val="151527"/>
                </a:solidFill>
                <a:latin typeface="SlalomSans-Light"/>
                <a:cs typeface="SlalomSans-Light"/>
              </a:rPr>
              <a:t> </a:t>
            </a:r>
            <a:r>
              <a:rPr sz="879" spc="12" err="1">
                <a:solidFill>
                  <a:srgbClr val="151527"/>
                </a:solidFill>
                <a:latin typeface="SlalomSans-Light"/>
                <a:cs typeface="SlalomSans-Light"/>
              </a:rPr>
              <a:t>voluptaepe</a:t>
            </a:r>
            <a:r>
              <a:rPr sz="879" spc="21">
                <a:solidFill>
                  <a:srgbClr val="151527"/>
                </a:solidFill>
                <a:latin typeface="SlalomSans-Light"/>
                <a:cs typeface="SlalomSans-Light"/>
              </a:rPr>
              <a:t> </a:t>
            </a:r>
            <a:r>
              <a:rPr sz="879" spc="12">
                <a:solidFill>
                  <a:srgbClr val="151527"/>
                </a:solidFill>
                <a:latin typeface="SlalomSans-Light"/>
                <a:cs typeface="SlalomSans-Light"/>
              </a:rPr>
              <a:t>labor</a:t>
            </a:r>
            <a:r>
              <a:rPr sz="879" spc="24">
                <a:solidFill>
                  <a:srgbClr val="151527"/>
                </a:solidFill>
                <a:latin typeface="SlalomSans-Light"/>
                <a:cs typeface="SlalomSans-Light"/>
              </a:rPr>
              <a:t> </a:t>
            </a:r>
            <a:r>
              <a:rPr sz="879" spc="15" err="1">
                <a:solidFill>
                  <a:srgbClr val="151527"/>
                </a:solidFill>
                <a:latin typeface="SlalomSans-Light"/>
                <a:cs typeface="SlalomSans-Light"/>
              </a:rPr>
              <a:t>asped</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12" err="1">
                <a:solidFill>
                  <a:srgbClr val="151527"/>
                </a:solidFill>
                <a:latin typeface="SlalomSans-Light"/>
                <a:cs typeface="SlalomSans-Light"/>
              </a:rPr>
              <a:t>officim</a:t>
            </a:r>
            <a:r>
              <a:rPr sz="879" spc="21">
                <a:solidFill>
                  <a:srgbClr val="151527"/>
                </a:solidFill>
                <a:latin typeface="SlalomSans-Light"/>
                <a:cs typeface="SlalomSans-Light"/>
              </a:rPr>
              <a:t> </a:t>
            </a:r>
            <a:r>
              <a:rPr sz="879" spc="12" err="1">
                <a:solidFill>
                  <a:srgbClr val="151527"/>
                </a:solidFill>
                <a:latin typeface="SlalomSans-Light"/>
                <a:cs typeface="SlalomSans-Light"/>
              </a:rPr>
              <a:t>poratiae</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Em</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9" err="1">
                <a:solidFill>
                  <a:srgbClr val="151527"/>
                </a:solidFill>
                <a:latin typeface="SlalomSans-Light"/>
                <a:cs typeface="SlalomSans-Light"/>
              </a:rPr>
              <a:t>Apero</a:t>
            </a:r>
            <a:r>
              <a:rPr sz="879" spc="24">
                <a:solidFill>
                  <a:srgbClr val="151527"/>
                </a:solidFill>
                <a:latin typeface="SlalomSans-Light"/>
                <a:cs typeface="SlalomSans-Light"/>
              </a:rPr>
              <a:t> </a:t>
            </a:r>
            <a:r>
              <a:rPr sz="879" spc="15" err="1">
                <a:solidFill>
                  <a:srgbClr val="151527"/>
                </a:solidFill>
                <a:latin typeface="SlalomSans-Light"/>
                <a:cs typeface="SlalomSans-Light"/>
              </a:rPr>
              <a:t>blabo</a:t>
            </a:r>
            <a:r>
              <a:rPr sz="879" spc="15">
                <a:solidFill>
                  <a:srgbClr val="151527"/>
                </a:solidFill>
                <a:latin typeface="SlalomSans-Light"/>
                <a:cs typeface="SlalomSans-Light"/>
              </a:rPr>
              <a:t>.</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1">
                <a:solidFill>
                  <a:srgbClr val="151527"/>
                </a:solidFill>
                <a:latin typeface="SlalomSans-Light"/>
                <a:cs typeface="SlalomSans-Light"/>
              </a:rPr>
              <a:t> </a:t>
            </a:r>
            <a:r>
              <a:rPr sz="879" spc="9" err="1">
                <a:solidFill>
                  <a:srgbClr val="151527"/>
                </a:solidFill>
                <a:latin typeface="SlalomSans-Light"/>
                <a:cs typeface="SlalomSans-Light"/>
              </a:rPr>
              <a:t>restinctae</a:t>
            </a:r>
            <a:r>
              <a:rPr sz="879" spc="24">
                <a:solidFill>
                  <a:srgbClr val="151527"/>
                </a:solidFill>
                <a:latin typeface="SlalomSans-Light"/>
                <a:cs typeface="SlalomSans-Light"/>
              </a:rPr>
              <a:t> </a:t>
            </a:r>
            <a:r>
              <a:rPr sz="879" spc="9" err="1">
                <a:solidFill>
                  <a:srgbClr val="151527"/>
                </a:solidFill>
                <a:latin typeface="SlalomSans-Light"/>
                <a:cs typeface="SlalomSans-Light"/>
              </a:rPr>
              <a:t>dero</a:t>
            </a:r>
            <a:r>
              <a:rPr sz="879" spc="9">
                <a:solidFill>
                  <a:srgbClr val="151527"/>
                </a:solidFill>
                <a:latin typeface="SlalomSans-Light"/>
                <a:cs typeface="SlalomSans-Light"/>
              </a:rPr>
              <a:t> </a:t>
            </a:r>
            <a:r>
              <a:rPr sz="879" spc="-188">
                <a:solidFill>
                  <a:srgbClr val="151527"/>
                </a:solidFill>
                <a:latin typeface="SlalomSans-Light"/>
                <a:cs typeface="SlalomSans-Light"/>
              </a:rPr>
              <a:t> </a:t>
            </a:r>
            <a:r>
              <a:rPr sz="879" spc="9" err="1">
                <a:solidFill>
                  <a:srgbClr val="151527"/>
                </a:solidFill>
                <a:latin typeface="SlalomSans-Light"/>
                <a:cs typeface="SlalomSans-Light"/>
              </a:rPr>
              <a:t>invendi</a:t>
            </a:r>
            <a:r>
              <a:rPr sz="879" spc="18">
                <a:solidFill>
                  <a:srgbClr val="151527"/>
                </a:solidFill>
                <a:latin typeface="SlalomSans-Light"/>
                <a:cs typeface="SlalomSans-Light"/>
              </a:rPr>
              <a:t> </a:t>
            </a:r>
            <a:r>
              <a:rPr sz="879" spc="15" err="1">
                <a:solidFill>
                  <a:srgbClr val="151527"/>
                </a:solidFill>
                <a:latin typeface="SlalomSans-Light"/>
                <a:cs typeface="SlalomSans-Light"/>
              </a:rPr>
              <a:t>psumqui</a:t>
            </a:r>
            <a:r>
              <a:rPr sz="879" spc="21">
                <a:solidFill>
                  <a:srgbClr val="151527"/>
                </a:solidFill>
                <a:latin typeface="SlalomSans-Light"/>
                <a:cs typeface="SlalomSans-Light"/>
              </a:rPr>
              <a:t> </a:t>
            </a:r>
            <a:r>
              <a:rPr sz="879" spc="12">
                <a:solidFill>
                  <a:srgbClr val="151527"/>
                </a:solidFill>
                <a:latin typeface="SlalomSans-Light"/>
                <a:cs typeface="SlalomSans-Light"/>
              </a:rPr>
              <a:t>int.</a:t>
            </a:r>
            <a:endParaRPr sz="879">
              <a:solidFill>
                <a:srgbClr val="1E1E1E"/>
              </a:solidFill>
              <a:latin typeface="SlalomSans-Light"/>
              <a:cs typeface="SlalomSans-Light"/>
            </a:endParaRPr>
          </a:p>
        </p:txBody>
      </p:sp>
      <p:sp>
        <p:nvSpPr>
          <p:cNvPr id="7" name="object 7"/>
          <p:cNvSpPr txBox="1"/>
          <p:nvPr/>
        </p:nvSpPr>
        <p:spPr>
          <a:xfrm>
            <a:off x="6199416" y="3115002"/>
            <a:ext cx="1602639" cy="873971"/>
          </a:xfrm>
          <a:prstGeom prst="rect">
            <a:avLst/>
          </a:prstGeom>
        </p:spPr>
        <p:txBody>
          <a:bodyPr vert="horz" wrap="square" lIns="0" tIns="7316" rIns="0" bIns="0" rtlCol="0">
            <a:spAutoFit/>
          </a:bodyPr>
          <a:lstStyle/>
          <a:p>
            <a:pPr marL="7701" defTabSz="554492">
              <a:spcBef>
                <a:spcPts val="58"/>
              </a:spcBef>
            </a:pPr>
            <a:r>
              <a:rPr sz="4002" b="1" spc="115">
                <a:solidFill>
                  <a:srgbClr val="09091C"/>
                </a:solidFill>
                <a:latin typeface="Slalom Sans Bold"/>
                <a:cs typeface="Slalom Sans Bold"/>
              </a:rPr>
              <a:t>123+</a:t>
            </a:r>
            <a:endParaRPr sz="4002">
              <a:solidFill>
                <a:srgbClr val="1E1E1E"/>
              </a:solidFill>
              <a:latin typeface="Slalom Sans"/>
              <a:cs typeface="Slalom Sans"/>
            </a:endParaRPr>
          </a:p>
          <a:p>
            <a:pPr marL="7701" defTabSz="554492">
              <a:spcBef>
                <a:spcPts val="919"/>
              </a:spcBef>
            </a:pPr>
            <a:r>
              <a:rPr lang="en-US" sz="879" spc="9">
                <a:solidFill>
                  <a:srgbClr val="151527"/>
                </a:solidFill>
                <a:latin typeface="SlalomSans-Light"/>
                <a:cs typeface="SlalomSans-Light"/>
              </a:rPr>
              <a:t>Metric </a:t>
            </a:r>
            <a:r>
              <a:rPr sz="879" spc="12">
                <a:solidFill>
                  <a:srgbClr val="151527"/>
                </a:solidFill>
                <a:latin typeface="SlalomSans-Light"/>
                <a:cs typeface="SlalomSans-Light"/>
              </a:rPr>
              <a:t>with</a:t>
            </a:r>
            <a:r>
              <a:rPr sz="879" spc="18">
                <a:solidFill>
                  <a:srgbClr val="151527"/>
                </a:solidFill>
                <a:latin typeface="SlalomSans-Light"/>
                <a:cs typeface="SlalomSans-Light"/>
              </a:rPr>
              <a:t> </a:t>
            </a:r>
            <a:r>
              <a:rPr sz="879" spc="12">
                <a:solidFill>
                  <a:srgbClr val="151527"/>
                </a:solidFill>
                <a:latin typeface="SlalomSans-Light"/>
                <a:cs typeface="SlalomSans-Light"/>
              </a:rPr>
              <a:t>short</a:t>
            </a:r>
            <a:r>
              <a:rPr sz="879" spc="21">
                <a:solidFill>
                  <a:srgbClr val="151527"/>
                </a:solidFill>
                <a:latin typeface="SlalomSans-Light"/>
                <a:cs typeface="SlalomSans-Light"/>
              </a:rPr>
              <a:t> </a:t>
            </a:r>
            <a:r>
              <a:rPr sz="879" spc="15">
                <a:solidFill>
                  <a:srgbClr val="151527"/>
                </a:solidFill>
                <a:latin typeface="SlalomSans-Light"/>
                <a:cs typeface="SlalomSans-Light"/>
              </a:rPr>
              <a:t>description</a:t>
            </a:r>
            <a:endParaRPr sz="879">
              <a:solidFill>
                <a:srgbClr val="1E1E1E"/>
              </a:solidFill>
              <a:latin typeface="SlalomSans-Light"/>
              <a:cs typeface="SlalomSans-Light"/>
            </a:endParaRPr>
          </a:p>
        </p:txBody>
      </p:sp>
      <p:sp>
        <p:nvSpPr>
          <p:cNvPr id="8" name="object 8"/>
          <p:cNvSpPr txBox="1"/>
          <p:nvPr/>
        </p:nvSpPr>
        <p:spPr>
          <a:xfrm>
            <a:off x="8064610" y="3115002"/>
            <a:ext cx="1602639" cy="873971"/>
          </a:xfrm>
          <a:prstGeom prst="rect">
            <a:avLst/>
          </a:prstGeom>
        </p:spPr>
        <p:txBody>
          <a:bodyPr vert="horz" wrap="square" lIns="0" tIns="7316" rIns="0" bIns="0" rtlCol="0">
            <a:spAutoFit/>
          </a:bodyPr>
          <a:lstStyle/>
          <a:p>
            <a:pPr marL="7701" defTabSz="554492">
              <a:spcBef>
                <a:spcPts val="58"/>
              </a:spcBef>
            </a:pPr>
            <a:r>
              <a:rPr lang="en-US" sz="4002" b="1" spc="115">
                <a:solidFill>
                  <a:srgbClr val="09091C"/>
                </a:solidFill>
                <a:latin typeface="Slalom Sans Bold"/>
                <a:cs typeface="Slalom Sans Bold"/>
              </a:rPr>
              <a:t>85%</a:t>
            </a:r>
            <a:endParaRPr sz="4002">
              <a:solidFill>
                <a:srgbClr val="1E1E1E"/>
              </a:solidFill>
              <a:latin typeface="Slalom Sans"/>
              <a:cs typeface="Slalom Sans"/>
            </a:endParaRPr>
          </a:p>
          <a:p>
            <a:pPr marL="7701" defTabSz="554492">
              <a:spcBef>
                <a:spcPts val="919"/>
              </a:spcBef>
            </a:pPr>
            <a:r>
              <a:rPr lang="en-US" sz="879" spc="9">
                <a:solidFill>
                  <a:srgbClr val="151527"/>
                </a:solidFill>
                <a:latin typeface="SlalomSans-Light"/>
                <a:cs typeface="SlalomSans-Light"/>
              </a:rPr>
              <a:t>Metric </a:t>
            </a:r>
            <a:r>
              <a:rPr sz="879" spc="12">
                <a:solidFill>
                  <a:srgbClr val="151527"/>
                </a:solidFill>
                <a:latin typeface="SlalomSans-Light"/>
                <a:cs typeface="SlalomSans-Light"/>
              </a:rPr>
              <a:t>with</a:t>
            </a:r>
            <a:r>
              <a:rPr sz="879" spc="18">
                <a:solidFill>
                  <a:srgbClr val="151527"/>
                </a:solidFill>
                <a:latin typeface="SlalomSans-Light"/>
                <a:cs typeface="SlalomSans-Light"/>
              </a:rPr>
              <a:t> </a:t>
            </a:r>
            <a:r>
              <a:rPr sz="879" spc="12">
                <a:solidFill>
                  <a:srgbClr val="151527"/>
                </a:solidFill>
                <a:latin typeface="SlalomSans-Light"/>
                <a:cs typeface="SlalomSans-Light"/>
              </a:rPr>
              <a:t>short</a:t>
            </a:r>
            <a:r>
              <a:rPr sz="879" spc="21">
                <a:solidFill>
                  <a:srgbClr val="151527"/>
                </a:solidFill>
                <a:latin typeface="SlalomSans-Light"/>
                <a:cs typeface="SlalomSans-Light"/>
              </a:rPr>
              <a:t> </a:t>
            </a:r>
            <a:r>
              <a:rPr sz="879" spc="15">
                <a:solidFill>
                  <a:srgbClr val="151527"/>
                </a:solidFill>
                <a:latin typeface="SlalomSans-Light"/>
                <a:cs typeface="SlalomSans-Light"/>
              </a:rPr>
              <a:t>description</a:t>
            </a:r>
            <a:endParaRPr sz="879">
              <a:solidFill>
                <a:srgbClr val="1E1E1E"/>
              </a:solidFill>
              <a:latin typeface="SlalomSans-Light"/>
              <a:cs typeface="SlalomSans-Light"/>
            </a:endParaRPr>
          </a:p>
        </p:txBody>
      </p:sp>
      <p:sp>
        <p:nvSpPr>
          <p:cNvPr id="9" name="object 9"/>
          <p:cNvSpPr txBox="1"/>
          <p:nvPr/>
        </p:nvSpPr>
        <p:spPr>
          <a:xfrm>
            <a:off x="9929803" y="3115002"/>
            <a:ext cx="1602639" cy="873971"/>
          </a:xfrm>
          <a:prstGeom prst="rect">
            <a:avLst/>
          </a:prstGeom>
        </p:spPr>
        <p:txBody>
          <a:bodyPr vert="horz" wrap="square" lIns="0" tIns="7316" rIns="0" bIns="0" rtlCol="0">
            <a:spAutoFit/>
          </a:bodyPr>
          <a:lstStyle/>
          <a:p>
            <a:pPr marL="7701" defTabSz="554492">
              <a:spcBef>
                <a:spcPts val="58"/>
              </a:spcBef>
            </a:pPr>
            <a:r>
              <a:rPr lang="en-US" sz="4002" b="1" spc="115">
                <a:solidFill>
                  <a:srgbClr val="09091C"/>
                </a:solidFill>
                <a:latin typeface="Slalom Sans Bold"/>
                <a:cs typeface="Slalom Sans Bold"/>
              </a:rPr>
              <a:t>2M</a:t>
            </a:r>
            <a:endParaRPr sz="4002">
              <a:solidFill>
                <a:srgbClr val="1E1E1E"/>
              </a:solidFill>
              <a:latin typeface="Slalom Sans"/>
              <a:cs typeface="Slalom Sans"/>
            </a:endParaRPr>
          </a:p>
          <a:p>
            <a:pPr marL="7701" defTabSz="554492">
              <a:spcBef>
                <a:spcPts val="919"/>
              </a:spcBef>
            </a:pPr>
            <a:r>
              <a:rPr lang="en-US" sz="879" spc="9">
                <a:solidFill>
                  <a:srgbClr val="151527"/>
                </a:solidFill>
                <a:latin typeface="SlalomSans-Light"/>
                <a:cs typeface="SlalomSans-Light"/>
              </a:rPr>
              <a:t>Metri</a:t>
            </a:r>
            <a:r>
              <a:rPr sz="879" spc="9">
                <a:solidFill>
                  <a:srgbClr val="151527"/>
                </a:solidFill>
                <a:latin typeface="SlalomSans-Light"/>
                <a:cs typeface="SlalomSans-Light"/>
              </a:rPr>
              <a:t>c</a:t>
            </a:r>
            <a:r>
              <a:rPr sz="879" spc="18">
                <a:solidFill>
                  <a:srgbClr val="151527"/>
                </a:solidFill>
                <a:latin typeface="SlalomSans-Light"/>
                <a:cs typeface="SlalomSans-Light"/>
              </a:rPr>
              <a:t> </a:t>
            </a:r>
            <a:r>
              <a:rPr sz="879" spc="12">
                <a:solidFill>
                  <a:srgbClr val="151527"/>
                </a:solidFill>
                <a:latin typeface="SlalomSans-Light"/>
                <a:cs typeface="SlalomSans-Light"/>
              </a:rPr>
              <a:t>with</a:t>
            </a:r>
            <a:r>
              <a:rPr sz="879" spc="18">
                <a:solidFill>
                  <a:srgbClr val="151527"/>
                </a:solidFill>
                <a:latin typeface="SlalomSans-Light"/>
                <a:cs typeface="SlalomSans-Light"/>
              </a:rPr>
              <a:t> </a:t>
            </a:r>
            <a:r>
              <a:rPr sz="879" spc="12">
                <a:solidFill>
                  <a:srgbClr val="151527"/>
                </a:solidFill>
                <a:latin typeface="SlalomSans-Light"/>
                <a:cs typeface="SlalomSans-Light"/>
              </a:rPr>
              <a:t>short</a:t>
            </a:r>
            <a:r>
              <a:rPr sz="879" spc="21">
                <a:solidFill>
                  <a:srgbClr val="151527"/>
                </a:solidFill>
                <a:latin typeface="SlalomSans-Light"/>
                <a:cs typeface="SlalomSans-Light"/>
              </a:rPr>
              <a:t> </a:t>
            </a:r>
            <a:r>
              <a:rPr sz="879" spc="15">
                <a:solidFill>
                  <a:srgbClr val="151527"/>
                </a:solidFill>
                <a:latin typeface="SlalomSans-Light"/>
                <a:cs typeface="SlalomSans-Light"/>
              </a:rPr>
              <a:t>description</a:t>
            </a:r>
            <a:endParaRPr sz="879">
              <a:solidFill>
                <a:srgbClr val="1E1E1E"/>
              </a:solidFill>
              <a:latin typeface="SlalomSans-Light"/>
              <a:cs typeface="SlalomSans-Light"/>
            </a:endParaRPr>
          </a:p>
        </p:txBody>
      </p:sp>
      <p:sp>
        <p:nvSpPr>
          <p:cNvPr id="10" name="object 10"/>
          <p:cNvSpPr/>
          <p:nvPr/>
        </p:nvSpPr>
        <p:spPr>
          <a:xfrm>
            <a:off x="9938539" y="488887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1" name="object 11"/>
          <p:cNvSpPr txBox="1"/>
          <p:nvPr/>
        </p:nvSpPr>
        <p:spPr>
          <a:xfrm>
            <a:off x="9930838" y="4600201"/>
            <a:ext cx="1017632" cy="191630"/>
          </a:xfrm>
          <a:prstGeom prst="rect">
            <a:avLst/>
          </a:prstGeom>
        </p:spPr>
        <p:txBody>
          <a:bodyPr vert="horz" wrap="square" lIns="0" tIns="9627" rIns="0" bIns="0" rtlCol="0">
            <a:spAutoFit/>
          </a:bodyPr>
          <a:lstStyle/>
          <a:p>
            <a:pPr marL="7701" defTabSz="554492">
              <a:spcBef>
                <a:spcPts val="76"/>
              </a:spcBef>
            </a:pPr>
            <a:r>
              <a:rPr lang="en-US" sz="1182" b="1" spc="6">
                <a:solidFill>
                  <a:srgbClr val="151527"/>
                </a:solidFill>
                <a:latin typeface="Slalom Sans Bold"/>
                <a:cs typeface="Slalom Sans Bold"/>
              </a:rPr>
              <a:t>Technologies</a:t>
            </a:r>
            <a:endParaRPr sz="1182">
              <a:solidFill>
                <a:srgbClr val="1E1E1E"/>
              </a:solidFill>
              <a:latin typeface="Slalom Sans"/>
              <a:cs typeface="Slalom Sans"/>
            </a:endParaRPr>
          </a:p>
        </p:txBody>
      </p:sp>
      <p:sp>
        <p:nvSpPr>
          <p:cNvPr id="12" name="object 12"/>
          <p:cNvSpPr txBox="1"/>
          <p:nvPr/>
        </p:nvSpPr>
        <p:spPr>
          <a:xfrm>
            <a:off x="9930838" y="4974825"/>
            <a:ext cx="856769" cy="1388015"/>
          </a:xfrm>
          <a:prstGeom prst="rect">
            <a:avLst/>
          </a:prstGeom>
        </p:spPr>
        <p:txBody>
          <a:bodyPr vert="horz" wrap="square" lIns="0" tIns="7316" rIns="0" bIns="0" rtlCol="0">
            <a:noAutofit/>
          </a:bodyPr>
          <a:lstStyle/>
          <a:p>
            <a:pPr marL="7701" defTabSz="554492">
              <a:spcBef>
                <a:spcPts val="58"/>
              </a:spcBef>
            </a:pPr>
            <a:r>
              <a:rPr sz="1001" spc="-9">
                <a:solidFill>
                  <a:srgbClr val="151527"/>
                </a:solidFill>
                <a:latin typeface="SlalomSans-Light"/>
                <a:cs typeface="SlalomSans-Light"/>
              </a:rPr>
              <a:t>AWS</a:t>
            </a:r>
            <a:endParaRPr sz="1001">
              <a:solidFill>
                <a:srgbClr val="1E1E1E"/>
              </a:solidFill>
              <a:latin typeface="SlalomSans-Light"/>
              <a:cs typeface="SlalomSans-Light"/>
            </a:endParaRPr>
          </a:p>
          <a:p>
            <a:pPr marL="7701" marR="3081" defTabSz="554492">
              <a:lnSpc>
                <a:spcPct val="166600"/>
              </a:lnSpc>
            </a:pPr>
            <a:r>
              <a:rPr sz="1001" spc="9">
                <a:solidFill>
                  <a:srgbClr val="151527"/>
                </a:solidFill>
                <a:latin typeface="SlalomSans-Light"/>
                <a:cs typeface="SlalomSans-Light"/>
              </a:rPr>
              <a:t>Salesforce</a:t>
            </a:r>
            <a:endParaRPr lang="en-US" sz="1001" spc="9">
              <a:solidFill>
                <a:srgbClr val="151527"/>
              </a:solidFill>
              <a:latin typeface="SlalomSans-Light"/>
              <a:cs typeface="SlalomSans-Light"/>
            </a:endParaRPr>
          </a:p>
          <a:p>
            <a:pPr marL="7701" marR="3081" defTabSz="554492">
              <a:lnSpc>
                <a:spcPct val="166600"/>
              </a:lnSpc>
            </a:pPr>
            <a:r>
              <a:rPr lang="en-US" sz="1001" spc="9">
                <a:solidFill>
                  <a:srgbClr val="151527"/>
                </a:solidFill>
                <a:latin typeface="SlalomSans-Light"/>
                <a:cs typeface="SlalomSans-Light"/>
              </a:rPr>
              <a:t>List item</a:t>
            </a:r>
          </a:p>
          <a:p>
            <a:pPr marL="7701" marR="3081" defTabSz="554492">
              <a:lnSpc>
                <a:spcPct val="166600"/>
              </a:lnSpc>
            </a:pPr>
            <a:r>
              <a:rPr lang="en-US" sz="1001" spc="9">
                <a:solidFill>
                  <a:srgbClr val="151527"/>
                </a:solidFill>
                <a:latin typeface="SlalomSans-Light"/>
                <a:cs typeface="SlalomSans-Light"/>
              </a:rPr>
              <a:t>List item</a:t>
            </a:r>
          </a:p>
        </p:txBody>
      </p:sp>
      <p:sp>
        <p:nvSpPr>
          <p:cNvPr id="13" name="object 13"/>
          <p:cNvSpPr/>
          <p:nvPr/>
        </p:nvSpPr>
        <p:spPr>
          <a:xfrm>
            <a:off x="6207634" y="488887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4" name="object 14"/>
          <p:cNvSpPr txBox="1"/>
          <p:nvPr/>
        </p:nvSpPr>
        <p:spPr>
          <a:xfrm>
            <a:off x="6199933" y="460020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5" name="object 15"/>
          <p:cNvSpPr txBox="1"/>
          <p:nvPr/>
        </p:nvSpPr>
        <p:spPr>
          <a:xfrm>
            <a:off x="6199933" y="4934187"/>
            <a:ext cx="1813269" cy="1590731"/>
          </a:xfrm>
          <a:prstGeom prst="rect">
            <a:avLst/>
          </a:prstGeom>
        </p:spPr>
        <p:txBody>
          <a:bodyPr vert="horz" wrap="square" lIns="0" tIns="6931" rIns="0" bIns="0" rtlCol="0">
            <a:noAutofit/>
          </a:bodyPr>
          <a:lstStyle/>
          <a:p>
            <a:pPr marL="7701" marR="94726" defTabSz="554492">
              <a:lnSpc>
                <a:spcPct val="127899"/>
              </a:lnSpc>
              <a:spcBef>
                <a:spcPts val="55"/>
              </a:spcBef>
            </a:pPr>
            <a:r>
              <a:rPr sz="879" spc="15">
                <a:solidFill>
                  <a:srgbClr val="151527"/>
                </a:solidFill>
                <a:latin typeface="SlalomSans-Light"/>
                <a:cs typeface="SlalomSans-Light"/>
              </a:rPr>
              <a:t>Consedit,</a:t>
            </a:r>
            <a:r>
              <a:rPr sz="879" spc="24">
                <a:solidFill>
                  <a:srgbClr val="151527"/>
                </a:solidFill>
                <a:latin typeface="SlalomSans-Light"/>
                <a:cs typeface="SlalomSans-Light"/>
              </a:rPr>
              <a:t> </a:t>
            </a:r>
            <a:r>
              <a:rPr sz="879" spc="12">
                <a:solidFill>
                  <a:srgbClr val="151527"/>
                </a:solidFill>
                <a:latin typeface="SlalomSans-Light"/>
                <a:cs typeface="SlalomSans-Light"/>
              </a:rPr>
              <a:t>idel</a:t>
            </a:r>
            <a:r>
              <a:rPr sz="879" spc="24">
                <a:solidFill>
                  <a:srgbClr val="151527"/>
                </a:solidFill>
                <a:latin typeface="SlalomSans-Light"/>
                <a:cs typeface="SlalomSans-Light"/>
              </a:rPr>
              <a:t> </a:t>
            </a:r>
            <a:r>
              <a:rPr sz="879" spc="9">
                <a:solidFill>
                  <a:srgbClr val="151527"/>
                </a:solidFill>
                <a:latin typeface="SlalomSans-Light"/>
                <a:cs typeface="SlalomSans-Light"/>
              </a:rPr>
              <a:t>int</a:t>
            </a:r>
            <a:r>
              <a:rPr sz="879" spc="24">
                <a:solidFill>
                  <a:srgbClr val="151527"/>
                </a:solidFill>
                <a:latin typeface="SlalomSans-Light"/>
                <a:cs typeface="SlalomSans-Light"/>
              </a:rPr>
              <a:t> </a:t>
            </a:r>
            <a:r>
              <a:rPr sz="879" spc="12">
                <a:solidFill>
                  <a:srgbClr val="151527"/>
                </a:solidFill>
                <a:latin typeface="SlalomSans-Light"/>
                <a:cs typeface="SlalomSans-Light"/>
              </a:rPr>
              <a:t>duntisi</a:t>
            </a:r>
            <a:r>
              <a:rPr sz="879" spc="24">
                <a:solidFill>
                  <a:srgbClr val="151527"/>
                </a:solidFill>
                <a:latin typeface="SlalomSans-Light"/>
                <a:cs typeface="SlalomSans-Light"/>
              </a:rPr>
              <a:t> </a:t>
            </a:r>
            <a:r>
              <a:rPr sz="879" spc="15">
                <a:solidFill>
                  <a:srgbClr val="151527"/>
                </a:solidFill>
                <a:latin typeface="SlalomSans-Light"/>
                <a:cs typeface="SlalomSans-Light"/>
              </a:rPr>
              <a:t>musdae</a:t>
            </a:r>
            <a:r>
              <a:rPr sz="879" spc="24">
                <a:solidFill>
                  <a:srgbClr val="151527"/>
                </a:solidFill>
                <a:latin typeface="SlalomSans-Light"/>
                <a:cs typeface="SlalomSans-Light"/>
              </a:rPr>
              <a:t> </a:t>
            </a:r>
            <a:r>
              <a:rPr sz="879" spc="15">
                <a:solidFill>
                  <a:srgbClr val="151527"/>
                </a:solidFill>
                <a:latin typeface="SlalomSans-Light"/>
                <a:cs typeface="SlalomSans-Light"/>
              </a:rPr>
              <a:t>consequam</a:t>
            </a:r>
            <a:r>
              <a:rPr sz="879" spc="27">
                <a:solidFill>
                  <a:srgbClr val="151527"/>
                </a:solidFill>
                <a:latin typeface="SlalomSans-Light"/>
                <a:cs typeface="SlalomSans-Light"/>
              </a:rPr>
              <a:t> </a:t>
            </a:r>
            <a:r>
              <a:rPr sz="879" spc="9">
                <a:solidFill>
                  <a:srgbClr val="151527"/>
                </a:solidFill>
                <a:latin typeface="SlalomSans-Light"/>
                <a:cs typeface="SlalomSans-Light"/>
              </a:rPr>
              <a:t>iminver</a:t>
            </a:r>
            <a:r>
              <a:rPr sz="879" spc="24">
                <a:solidFill>
                  <a:srgbClr val="151527"/>
                </a:solidFill>
                <a:latin typeface="SlalomSans-Light"/>
                <a:cs typeface="SlalomSans-Light"/>
              </a:rPr>
              <a:t> </a:t>
            </a:r>
            <a:r>
              <a:rPr sz="879" spc="12">
                <a:solidFill>
                  <a:srgbClr val="151527"/>
                </a:solidFill>
                <a:latin typeface="SlalomSans-Light"/>
                <a:cs typeface="SlalomSans-Light"/>
              </a:rPr>
              <a:t>ionsent</a:t>
            </a:r>
            <a:r>
              <a:rPr sz="879" spc="24">
                <a:solidFill>
                  <a:srgbClr val="151527"/>
                </a:solidFill>
                <a:latin typeface="SlalomSans-Light"/>
                <a:cs typeface="SlalomSans-Light"/>
              </a:rPr>
              <a:t> </a:t>
            </a:r>
            <a:r>
              <a:rPr sz="879">
                <a:solidFill>
                  <a:srgbClr val="151527"/>
                </a:solidFill>
                <a:latin typeface="SlalomSans-Light"/>
                <a:cs typeface="SlalomSans-Light"/>
              </a:rPr>
              <a:t>re </a:t>
            </a:r>
            <a:r>
              <a:rPr sz="879" spc="-188">
                <a:solidFill>
                  <a:srgbClr val="151527"/>
                </a:solidFill>
                <a:latin typeface="SlalomSans-Light"/>
                <a:cs typeface="SlalomSans-Light"/>
              </a:rPr>
              <a:t> </a:t>
            </a:r>
            <a:r>
              <a:rPr sz="879" spc="15">
                <a:solidFill>
                  <a:srgbClr val="151527"/>
                </a:solidFill>
                <a:latin typeface="SlalomSans-Light"/>
                <a:cs typeface="SlalomSans-Light"/>
              </a:rPr>
              <a:t>ped</a:t>
            </a:r>
            <a:r>
              <a:rPr sz="879" spc="21">
                <a:solidFill>
                  <a:srgbClr val="151527"/>
                </a:solidFill>
                <a:latin typeface="SlalomSans-Light"/>
                <a:cs typeface="SlalomSans-Light"/>
              </a:rPr>
              <a:t> </a:t>
            </a:r>
            <a:r>
              <a:rPr sz="879" spc="12">
                <a:solidFill>
                  <a:srgbClr val="151527"/>
                </a:solidFill>
                <a:latin typeface="SlalomSans-Light"/>
                <a:cs typeface="SlalomSans-Light"/>
              </a:rPr>
              <a:t>quisciet</a:t>
            </a:r>
            <a:r>
              <a:rPr sz="879" spc="21">
                <a:solidFill>
                  <a:srgbClr val="151527"/>
                </a:solidFill>
                <a:latin typeface="SlalomSans-Light"/>
                <a:cs typeface="SlalomSans-Light"/>
              </a:rPr>
              <a:t> </a:t>
            </a:r>
            <a:r>
              <a:rPr sz="879" spc="12">
                <a:solidFill>
                  <a:srgbClr val="151527"/>
                </a:solidFill>
                <a:latin typeface="SlalomSans-Light"/>
                <a:cs typeface="SlalomSans-Light"/>
              </a:rPr>
              <a:t>as</a:t>
            </a:r>
            <a:r>
              <a:rPr sz="879" spc="24">
                <a:solidFill>
                  <a:srgbClr val="151527"/>
                </a:solidFill>
                <a:latin typeface="SlalomSans-Light"/>
                <a:cs typeface="SlalomSans-Light"/>
              </a:rPr>
              <a:t> </a:t>
            </a:r>
            <a:r>
              <a:rPr sz="879" spc="15">
                <a:solidFill>
                  <a:srgbClr val="151527"/>
                </a:solidFill>
                <a:latin typeface="SlalomSans-Light"/>
                <a:cs typeface="SlalomSans-Light"/>
              </a:rPr>
              <a:t>doluptus</a:t>
            </a:r>
            <a:r>
              <a:rPr sz="879" spc="21">
                <a:solidFill>
                  <a:srgbClr val="151527"/>
                </a:solidFill>
                <a:latin typeface="SlalomSans-Light"/>
                <a:cs typeface="SlalomSans-Light"/>
              </a:rPr>
              <a:t> </a:t>
            </a:r>
            <a:r>
              <a:rPr sz="879" spc="15">
                <a:solidFill>
                  <a:srgbClr val="151527"/>
                </a:solidFill>
                <a:latin typeface="SlalomSans-Light"/>
                <a:cs typeface="SlalomSans-Light"/>
              </a:rPr>
              <a:t>modis</a:t>
            </a:r>
            <a:r>
              <a:rPr sz="879" spc="24">
                <a:solidFill>
                  <a:srgbClr val="151527"/>
                </a:solidFill>
                <a:latin typeface="SlalomSans-Light"/>
                <a:cs typeface="SlalomSans-Light"/>
              </a:rPr>
              <a:t> </a:t>
            </a:r>
            <a:r>
              <a:rPr sz="879" spc="12">
                <a:solidFill>
                  <a:srgbClr val="151527"/>
                </a:solidFill>
                <a:latin typeface="SlalomSans-Light"/>
                <a:cs typeface="SlalomSans-Light"/>
              </a:rPr>
              <a:t>eos</a:t>
            </a:r>
            <a:r>
              <a:rPr sz="879" spc="21">
                <a:solidFill>
                  <a:srgbClr val="151527"/>
                </a:solidFill>
                <a:latin typeface="SlalomSans-Light"/>
                <a:cs typeface="SlalomSans-Light"/>
              </a:rPr>
              <a:t> </a:t>
            </a:r>
            <a:r>
              <a:rPr sz="879" spc="9">
                <a:solidFill>
                  <a:srgbClr val="151527"/>
                </a:solidFill>
                <a:latin typeface="SlalomSans-Light"/>
                <a:cs typeface="SlalomSans-Light"/>
              </a:rPr>
              <a:t>ni</a:t>
            </a:r>
            <a:r>
              <a:rPr sz="879" spc="24">
                <a:solidFill>
                  <a:srgbClr val="151527"/>
                </a:solidFill>
                <a:latin typeface="SlalomSans-Light"/>
                <a:cs typeface="SlalomSans-Light"/>
              </a:rPr>
              <a:t> </a:t>
            </a:r>
            <a:r>
              <a:rPr sz="879" spc="12">
                <a:solidFill>
                  <a:srgbClr val="151527"/>
                </a:solidFill>
                <a:latin typeface="SlalomSans-Light"/>
                <a:cs typeface="SlalomSans-Light"/>
              </a:rPr>
              <a:t>ulluptatur</a:t>
            </a:r>
            <a:r>
              <a:rPr sz="879" spc="21">
                <a:solidFill>
                  <a:srgbClr val="151527"/>
                </a:solidFill>
                <a:latin typeface="SlalomSans-Light"/>
                <a:cs typeface="SlalomSans-Light"/>
              </a:rPr>
              <a:t> </a:t>
            </a:r>
            <a:r>
              <a:rPr sz="879" spc="12">
                <a:solidFill>
                  <a:srgbClr val="151527"/>
                </a:solidFill>
                <a:latin typeface="SlalomSans-Light"/>
                <a:cs typeface="SlalomSans-Light"/>
              </a:rPr>
              <a:t>as</a:t>
            </a:r>
            <a:r>
              <a:rPr sz="879" spc="24">
                <a:solidFill>
                  <a:srgbClr val="151527"/>
                </a:solidFill>
                <a:latin typeface="SlalomSans-Light"/>
                <a:cs typeface="SlalomSans-Light"/>
              </a:rPr>
              <a:t> </a:t>
            </a:r>
            <a:r>
              <a:rPr sz="879" spc="15">
                <a:solidFill>
                  <a:srgbClr val="151527"/>
                </a:solidFill>
                <a:latin typeface="SlalomSans-Light"/>
                <a:cs typeface="SlalomSans-Light"/>
              </a:rPr>
              <a:t>nonsed</a:t>
            </a:r>
            <a:r>
              <a:rPr sz="879" spc="21">
                <a:solidFill>
                  <a:srgbClr val="151527"/>
                </a:solidFill>
                <a:latin typeface="SlalomSans-Light"/>
                <a:cs typeface="SlalomSans-Light"/>
              </a:rPr>
              <a:t> </a:t>
            </a:r>
            <a:r>
              <a:rPr sz="879" spc="15">
                <a:solidFill>
                  <a:srgbClr val="151527"/>
                </a:solidFill>
                <a:latin typeface="SlalomSans-Light"/>
                <a:cs typeface="SlalomSans-Light"/>
              </a:rPr>
              <a:t>mi, </a:t>
            </a:r>
            <a:r>
              <a:rPr sz="879" spc="18">
                <a:solidFill>
                  <a:srgbClr val="151527"/>
                </a:solidFill>
                <a:latin typeface="SlalomSans-Light"/>
                <a:cs typeface="SlalomSans-Light"/>
              </a:rPr>
              <a:t> </a:t>
            </a:r>
            <a:r>
              <a:rPr sz="879" spc="12">
                <a:solidFill>
                  <a:srgbClr val="151527"/>
                </a:solidFill>
                <a:latin typeface="SlalomSans-Light"/>
                <a:cs typeface="SlalomSans-Light"/>
              </a:rPr>
              <a:t>comnimi,</a:t>
            </a:r>
            <a:r>
              <a:rPr sz="879" spc="21">
                <a:solidFill>
                  <a:srgbClr val="151527"/>
                </a:solidFill>
                <a:latin typeface="SlalomSans-Light"/>
                <a:cs typeface="SlalomSans-Light"/>
              </a:rPr>
              <a:t> </a:t>
            </a:r>
            <a:r>
              <a:rPr sz="879" spc="12">
                <a:solidFill>
                  <a:srgbClr val="151527"/>
                </a:solidFill>
                <a:latin typeface="SlalomSans-Light"/>
                <a:cs typeface="SlalomSans-Light"/>
              </a:rPr>
              <a:t>occabo.</a:t>
            </a:r>
            <a:r>
              <a:rPr sz="879" spc="21">
                <a:solidFill>
                  <a:srgbClr val="151527"/>
                </a:solidFill>
                <a:latin typeface="SlalomSans-Light"/>
                <a:cs typeface="SlalomSans-Light"/>
              </a:rPr>
              <a:t> </a:t>
            </a:r>
            <a:r>
              <a:rPr sz="879" spc="12">
                <a:solidFill>
                  <a:srgbClr val="151527"/>
                </a:solidFill>
                <a:latin typeface="SlalomSans-Light"/>
                <a:cs typeface="SlalomSans-Light"/>
              </a:rPr>
              <a:t>Moloriam,</a:t>
            </a:r>
            <a:r>
              <a:rPr sz="879" spc="21">
                <a:solidFill>
                  <a:srgbClr val="151527"/>
                </a:solidFill>
                <a:latin typeface="SlalomSans-Light"/>
                <a:cs typeface="SlalomSans-Light"/>
              </a:rPr>
              <a:t> </a:t>
            </a:r>
            <a:r>
              <a:rPr sz="879" spc="12">
                <a:solidFill>
                  <a:srgbClr val="151527"/>
                </a:solidFill>
                <a:latin typeface="SlalomSans-Light"/>
                <a:cs typeface="SlalomSans-Light"/>
              </a:rPr>
              <a:t>qui</a:t>
            </a:r>
            <a:r>
              <a:rPr sz="879" spc="24">
                <a:solidFill>
                  <a:srgbClr val="151527"/>
                </a:solidFill>
                <a:latin typeface="SlalomSans-Light"/>
                <a:cs typeface="SlalomSans-Light"/>
              </a:rPr>
              <a:t> </a:t>
            </a:r>
            <a:r>
              <a:rPr sz="879" spc="15">
                <a:solidFill>
                  <a:srgbClr val="151527"/>
                </a:solidFill>
                <a:latin typeface="SlalomSans-Light"/>
                <a:cs typeface="SlalomSans-Light"/>
              </a:rPr>
              <a:t>quae</a:t>
            </a:r>
            <a:r>
              <a:rPr sz="879" spc="21">
                <a:solidFill>
                  <a:srgbClr val="151527"/>
                </a:solidFill>
                <a:latin typeface="SlalomSans-Light"/>
                <a:cs typeface="SlalomSans-Light"/>
              </a:rPr>
              <a:t> </a:t>
            </a:r>
            <a:r>
              <a:rPr sz="879" spc="15">
                <a:solidFill>
                  <a:srgbClr val="151527"/>
                </a:solidFill>
                <a:latin typeface="SlalomSans-Light"/>
                <a:cs typeface="SlalomSans-Light"/>
              </a:rPr>
              <a:t>enim</a:t>
            </a:r>
            <a:r>
              <a:rPr sz="879" spc="21">
                <a:solidFill>
                  <a:srgbClr val="151527"/>
                </a:solidFill>
                <a:latin typeface="SlalomSans-Light"/>
                <a:cs typeface="SlalomSans-Light"/>
              </a:rPr>
              <a:t> </a:t>
            </a:r>
            <a:r>
              <a:rPr sz="879" spc="12" err="1">
                <a:solidFill>
                  <a:srgbClr val="151527"/>
                </a:solidFill>
                <a:latin typeface="SlalomSans-Light"/>
                <a:cs typeface="SlalomSans-Light"/>
              </a:rPr>
              <a:t>archilibus</a:t>
            </a:r>
            <a:r>
              <a:rPr sz="879" spc="12">
                <a:solidFill>
                  <a:srgbClr val="151527"/>
                </a:solidFill>
                <a:latin typeface="SlalomSans-Light"/>
                <a:cs typeface="SlalomSans-Light"/>
              </a:rPr>
              <a:t>.</a:t>
            </a:r>
            <a:r>
              <a:rPr lang="en-US" sz="879" spc="12">
                <a:solidFill>
                  <a:srgbClr val="151527"/>
                </a:solidFill>
                <a:latin typeface="SlalomSans-Light"/>
                <a:cs typeface="SlalomSans-Light"/>
              </a:rPr>
              <a:t> </a:t>
            </a:r>
            <a:r>
              <a:rPr lang="en-US" sz="879" spc="12" err="1">
                <a:solidFill>
                  <a:srgbClr val="151527"/>
                </a:solidFill>
                <a:latin typeface="SlalomSans-Light"/>
                <a:cs typeface="SlalomSans-Light"/>
              </a:rPr>
              <a:t>Moloriam</a:t>
            </a:r>
            <a:r>
              <a:rPr lang="en-US" sz="879" spc="12">
                <a:solidFill>
                  <a:srgbClr val="151527"/>
                </a:solidFill>
                <a:latin typeface="SlalomSans-Light"/>
                <a:cs typeface="SlalomSans-Light"/>
              </a:rPr>
              <a:t>,</a:t>
            </a:r>
            <a:r>
              <a:rPr lang="en-US" sz="879" spc="21">
                <a:solidFill>
                  <a:srgbClr val="151527"/>
                </a:solidFill>
                <a:latin typeface="SlalomSans-Light"/>
                <a:cs typeface="SlalomSans-Light"/>
              </a:rPr>
              <a:t> </a:t>
            </a:r>
            <a:r>
              <a:rPr lang="en-US" sz="879" spc="12">
                <a:solidFill>
                  <a:srgbClr val="151527"/>
                </a:solidFill>
                <a:latin typeface="SlalomSans-Light"/>
                <a:cs typeface="SlalomSans-Light"/>
              </a:rPr>
              <a:t>qui</a:t>
            </a:r>
            <a:r>
              <a:rPr lang="en-US" sz="879" spc="24">
                <a:solidFill>
                  <a:srgbClr val="151527"/>
                </a:solidFill>
                <a:latin typeface="SlalomSans-Light"/>
                <a:cs typeface="SlalomSans-Light"/>
              </a:rPr>
              <a:t> </a:t>
            </a:r>
            <a:r>
              <a:rPr lang="en-US" sz="879" spc="15" err="1">
                <a:solidFill>
                  <a:srgbClr val="151527"/>
                </a:solidFill>
                <a:latin typeface="SlalomSans-Light"/>
                <a:cs typeface="SlalomSans-Light"/>
              </a:rPr>
              <a:t>quae</a:t>
            </a:r>
            <a:r>
              <a:rPr lang="en-US" sz="879" spc="21">
                <a:solidFill>
                  <a:srgbClr val="151527"/>
                </a:solidFill>
                <a:latin typeface="SlalomSans-Light"/>
                <a:cs typeface="SlalomSans-Light"/>
              </a:rPr>
              <a:t> </a:t>
            </a:r>
            <a:r>
              <a:rPr lang="en-US" sz="879" spc="15" err="1">
                <a:solidFill>
                  <a:srgbClr val="151527"/>
                </a:solidFill>
                <a:latin typeface="SlalomSans-Light"/>
                <a:cs typeface="SlalomSans-Light"/>
              </a:rPr>
              <a:t>enim</a:t>
            </a:r>
            <a:r>
              <a:rPr lang="en-US" sz="879" spc="15">
                <a:solidFill>
                  <a:srgbClr val="151527"/>
                </a:solidFill>
                <a:latin typeface="SlalomSans-Light"/>
                <a:cs typeface="SlalomSans-Light"/>
              </a:rPr>
              <a:t>.</a:t>
            </a:r>
            <a:endParaRPr sz="879">
              <a:solidFill>
                <a:srgbClr val="1E1E1E"/>
              </a:solidFill>
              <a:latin typeface="SlalomSans-Light"/>
              <a:cs typeface="SlalomSans-Light"/>
            </a:endParaRPr>
          </a:p>
          <a:p>
            <a:pPr marL="7701" marR="134772" defTabSz="554492">
              <a:lnSpc>
                <a:spcPct val="127899"/>
              </a:lnSpc>
              <a:spcBef>
                <a:spcPts val="503"/>
              </a:spcBef>
            </a:pPr>
            <a:endParaRPr lang="en-US" sz="879" spc="12">
              <a:solidFill>
                <a:srgbClr val="151527"/>
              </a:solidFill>
              <a:latin typeface="SlalomSans-Light"/>
              <a:cs typeface="SlalomSans-Light"/>
            </a:endParaRPr>
          </a:p>
          <a:p>
            <a:pPr marL="7701" marR="134772" defTabSz="554492">
              <a:lnSpc>
                <a:spcPct val="127899"/>
              </a:lnSpc>
              <a:spcBef>
                <a:spcPts val="503"/>
              </a:spcBef>
            </a:pPr>
            <a:endParaRPr lang="en-US" sz="879" spc="12">
              <a:solidFill>
                <a:srgbClr val="151527"/>
              </a:solidFill>
              <a:latin typeface="SlalomSans-Light"/>
              <a:cs typeface="SlalomSans-Light"/>
            </a:endParaRPr>
          </a:p>
          <a:p>
            <a:pPr marL="7701" marR="134772" defTabSz="554492">
              <a:lnSpc>
                <a:spcPct val="127899"/>
              </a:lnSpc>
              <a:spcBef>
                <a:spcPts val="503"/>
              </a:spcBef>
            </a:pPr>
            <a:endParaRPr lang="en-US" sz="879" spc="12">
              <a:solidFill>
                <a:srgbClr val="151527"/>
              </a:solidFill>
              <a:latin typeface="SlalomSans-Light"/>
              <a:cs typeface="SlalomSans-Light"/>
            </a:endParaRPr>
          </a:p>
        </p:txBody>
      </p:sp>
      <p:sp>
        <p:nvSpPr>
          <p:cNvPr id="16" name="object 16"/>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18" name="object 18"/>
          <p:cNvGrpSpPr/>
          <p:nvPr/>
        </p:nvGrpSpPr>
        <p:grpSpPr>
          <a:xfrm>
            <a:off x="2000537" y="522086"/>
            <a:ext cx="1388158" cy="329615"/>
            <a:chOff x="3298328" y="860958"/>
            <a:chExt cx="2289175" cy="543560"/>
          </a:xfrm>
        </p:grpSpPr>
        <p:sp>
          <p:nvSpPr>
            <p:cNvPr id="19" name="object 19"/>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0" name="object 20"/>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sp>
        <p:nvSpPr>
          <p:cNvPr id="21" name="object 21"/>
          <p:cNvSpPr txBox="1"/>
          <p:nvPr/>
        </p:nvSpPr>
        <p:spPr>
          <a:xfrm>
            <a:off x="602283" y="5885385"/>
            <a:ext cx="2239922" cy="329368"/>
          </a:xfrm>
          <a:prstGeom prst="rect">
            <a:avLst/>
          </a:prstGeom>
        </p:spPr>
        <p:txBody>
          <a:bodyPr vert="horz" wrap="square" lIns="0" tIns="10397" rIns="0" bIns="0" rtlCol="0">
            <a:spAutoFit/>
          </a:bodyPr>
          <a:lstStyle/>
          <a:p>
            <a:pPr marL="7701" defTabSz="554492">
              <a:lnSpc>
                <a:spcPct val="120000"/>
              </a:lnSpc>
              <a:spcBef>
                <a:spcPts val="82"/>
              </a:spcBef>
            </a:pPr>
            <a:r>
              <a:rPr sz="879" spc="73" dirty="0">
                <a:solidFill>
                  <a:srgbClr val="1E1E1E"/>
                </a:solidFill>
                <a:latin typeface="Slalom Sans"/>
                <a:cs typeface="Slalom Sans"/>
              </a:rPr>
              <a:t>CUSTOMER</a:t>
            </a:r>
            <a:r>
              <a:rPr sz="879" spc="146" dirty="0">
                <a:solidFill>
                  <a:srgbClr val="1E1E1E"/>
                </a:solidFill>
                <a:latin typeface="Slalom Sans"/>
                <a:cs typeface="Slalom Sans"/>
              </a:rPr>
              <a:t> </a:t>
            </a:r>
            <a:r>
              <a:rPr sz="879" spc="64" dirty="0">
                <a:solidFill>
                  <a:srgbClr val="1E1E1E"/>
                </a:solidFill>
                <a:latin typeface="Slalom Sans"/>
                <a:cs typeface="Slalom Sans"/>
              </a:rPr>
              <a:t>STORY:</a:t>
            </a:r>
            <a:r>
              <a:rPr sz="879" spc="149" dirty="0">
                <a:solidFill>
                  <a:srgbClr val="1E1E1E"/>
                </a:solidFill>
                <a:latin typeface="Slalom Sans"/>
                <a:cs typeface="Slalom Sans"/>
              </a:rPr>
              <a:t> </a:t>
            </a:r>
            <a:r>
              <a:rPr sz="879" spc="73" dirty="0">
                <a:solidFill>
                  <a:srgbClr val="1E1E1E"/>
                </a:solidFill>
                <a:latin typeface="Slalom Sans"/>
                <a:cs typeface="Slalom Sans"/>
              </a:rPr>
              <a:t>INDUSTRY</a:t>
            </a:r>
            <a:endParaRPr lang="en-US" sz="879" spc="73" dirty="0">
              <a:solidFill>
                <a:srgbClr val="1E1E1E"/>
              </a:solidFill>
              <a:latin typeface="Slalom Sans"/>
              <a:cs typeface="Slalom Sans"/>
            </a:endParaRPr>
          </a:p>
          <a:p>
            <a:pPr marL="7701" defTabSz="554492">
              <a:lnSpc>
                <a:spcPct val="120000"/>
              </a:lnSpc>
              <a:spcBef>
                <a:spcPts val="82"/>
              </a:spcBef>
            </a:pPr>
            <a:r>
              <a:rPr lang="en-US" sz="879" spc="73" dirty="0">
                <a:solidFill>
                  <a:srgbClr val="1E1E1E"/>
                </a:solidFill>
                <a:latin typeface="Slalom Sans"/>
                <a:cs typeface="Slalom Sans"/>
              </a:rPr>
              <a:t>CONTACT: FIRSTNAME LASTNAME</a:t>
            </a:r>
            <a:endParaRPr sz="879" dirty="0">
              <a:solidFill>
                <a:srgbClr val="1E1E1E"/>
              </a:solidFill>
              <a:latin typeface="Slalom Sans"/>
              <a:cs typeface="Slalom Sans"/>
            </a:endParaRPr>
          </a:p>
        </p:txBody>
      </p:sp>
      <p:grpSp>
        <p:nvGrpSpPr>
          <p:cNvPr id="22" name="object 22"/>
          <p:cNvGrpSpPr/>
          <p:nvPr/>
        </p:nvGrpSpPr>
        <p:grpSpPr>
          <a:xfrm>
            <a:off x="428" y="0"/>
            <a:ext cx="1352732" cy="1352732"/>
            <a:chOff x="0" y="0"/>
            <a:chExt cx="2230755" cy="2230755"/>
          </a:xfrm>
        </p:grpSpPr>
        <p:sp>
          <p:nvSpPr>
            <p:cNvPr id="23" name="object 23"/>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4" name="object 24"/>
            <p:cNvPicPr/>
            <p:nvPr/>
          </p:nvPicPr>
          <p:blipFill>
            <a:blip r:embed="rId2" cstate="print"/>
            <a:stretch>
              <a:fillRect/>
            </a:stretch>
          </p:blipFill>
          <p:spPr>
            <a:xfrm>
              <a:off x="125993" y="91131"/>
              <a:ext cx="1482972" cy="1493181"/>
            </a:xfrm>
            <a:prstGeom prst="rect">
              <a:avLst/>
            </a:prstGeom>
          </p:spPr>
        </p:pic>
      </p:grpSp>
      <p:sp>
        <p:nvSpPr>
          <p:cNvPr id="26" name="Rectangle 25">
            <a:extLst>
              <a:ext uri="{FF2B5EF4-FFF2-40B4-BE49-F238E27FC236}">
                <a16:creationId xmlns:a16="http://schemas.microsoft.com/office/drawing/2014/main" id="{D66B88B5-1849-9242-A9BD-B04A2CC406CC}"/>
              </a:ext>
            </a:extLst>
          </p:cNvPr>
          <p:cNvSpPr/>
          <p:nvPr/>
        </p:nvSpPr>
        <p:spPr>
          <a:xfrm>
            <a:off x="8064610" y="4934187"/>
            <a:ext cx="1651732" cy="1590731"/>
          </a:xfrm>
          <a:prstGeom prst="rect">
            <a:avLst/>
          </a:prstGeom>
        </p:spPr>
        <p:txBody>
          <a:bodyPr wrap="square">
            <a:noAutofit/>
          </a:bodyPr>
          <a:lstStyle/>
          <a:p>
            <a:pPr marL="7701" marR="134772" defTabSz="554492">
              <a:lnSpc>
                <a:spcPct val="127899"/>
              </a:lnSpc>
              <a:spcBef>
                <a:spcPts val="503"/>
              </a:spcBef>
            </a:pPr>
            <a:r>
              <a:rPr lang="en-US" sz="879" spc="12">
                <a:solidFill>
                  <a:srgbClr val="151527"/>
                </a:solidFill>
                <a:latin typeface="SlalomSans-Light"/>
                <a:cs typeface="SlalomSans-Light"/>
              </a:rPr>
              <a:t>List items here</a:t>
            </a:r>
          </a:p>
          <a:p>
            <a:pPr marL="7701" marR="134772" defTabSz="554492">
              <a:lnSpc>
                <a:spcPct val="127899"/>
              </a:lnSpc>
              <a:spcBef>
                <a:spcPts val="503"/>
              </a:spcBef>
            </a:pPr>
            <a:r>
              <a:rPr lang="en-US" sz="879" spc="12">
                <a:solidFill>
                  <a:srgbClr val="151527"/>
                </a:solidFill>
                <a:latin typeface="SlalomSans-Light"/>
                <a:cs typeface="SlalomSans-Light"/>
              </a:rPr>
              <a:t>To highlight what we did</a:t>
            </a:r>
          </a:p>
          <a:p>
            <a:pPr marL="7701" marR="134772" defTabSz="554492">
              <a:lnSpc>
                <a:spcPct val="127899"/>
              </a:lnSpc>
              <a:spcBef>
                <a:spcPts val="503"/>
              </a:spcBef>
            </a:pPr>
            <a:r>
              <a:rPr lang="en-US" sz="879" spc="12">
                <a:solidFill>
                  <a:srgbClr val="151527"/>
                </a:solidFill>
                <a:latin typeface="SlalomSans-Light"/>
                <a:cs typeface="SlalomSans-Light"/>
              </a:rPr>
              <a:t>List items here</a:t>
            </a:r>
          </a:p>
          <a:p>
            <a:pPr marL="7701" marR="134772" defTabSz="554492">
              <a:lnSpc>
                <a:spcPct val="127899"/>
              </a:lnSpc>
              <a:spcBef>
                <a:spcPts val="503"/>
              </a:spcBef>
            </a:pPr>
            <a:r>
              <a:rPr lang="en-US" sz="879" spc="12">
                <a:solidFill>
                  <a:srgbClr val="151527"/>
                </a:solidFill>
                <a:latin typeface="SlalomSans-Light"/>
                <a:cs typeface="SlalomSans-Light"/>
              </a:rPr>
              <a:t>To highlight what we did</a:t>
            </a:r>
          </a:p>
          <a:p>
            <a:pPr marL="7701" marR="134772" defTabSz="554492">
              <a:lnSpc>
                <a:spcPct val="127899"/>
              </a:lnSpc>
              <a:spcBef>
                <a:spcPts val="503"/>
              </a:spcBef>
            </a:pPr>
            <a:r>
              <a:rPr lang="en-US" sz="879" spc="12">
                <a:solidFill>
                  <a:srgbClr val="151527"/>
                </a:solidFill>
                <a:latin typeface="SlalomSans-Light"/>
                <a:cs typeface="SlalomSans-Light"/>
              </a:rPr>
              <a:t>List items here</a:t>
            </a:r>
          </a:p>
          <a:p>
            <a:pPr marL="7701" marR="134772" defTabSz="554492">
              <a:lnSpc>
                <a:spcPct val="127899"/>
              </a:lnSpc>
              <a:spcBef>
                <a:spcPts val="503"/>
              </a:spcBef>
            </a:pPr>
            <a:r>
              <a:rPr lang="en-US" sz="879" spc="12">
                <a:solidFill>
                  <a:srgbClr val="151527"/>
                </a:solidFill>
                <a:latin typeface="SlalomSans-Light"/>
                <a:cs typeface="SlalomSans-Light"/>
              </a:rPr>
              <a:t>To highlight what we did</a:t>
            </a:r>
          </a:p>
        </p:txBody>
      </p:sp>
      <p:sp>
        <p:nvSpPr>
          <p:cNvPr id="27" name="object 21">
            <a:extLst>
              <a:ext uri="{FF2B5EF4-FFF2-40B4-BE49-F238E27FC236}">
                <a16:creationId xmlns:a16="http://schemas.microsoft.com/office/drawing/2014/main" id="{8ED66A6F-466A-3749-A8C0-81A8A1F98B5D}"/>
              </a:ext>
            </a:extLst>
          </p:cNvPr>
          <p:cNvSpPr txBox="1"/>
          <p:nvPr/>
        </p:nvSpPr>
        <p:spPr>
          <a:xfrm>
            <a:off x="7672405" y="1910253"/>
            <a:ext cx="2241461" cy="312398"/>
          </a:xfrm>
          <a:prstGeom prst="rect">
            <a:avLst/>
          </a:prstGeom>
          <a:solidFill>
            <a:srgbClr val="EB4536"/>
          </a:solidFill>
          <a:ln w="53975">
            <a:solidFill>
              <a:srgbClr val="EB4536"/>
            </a:solidFill>
          </a:ln>
        </p:spPr>
        <p:txBody>
          <a:bodyPr vert="horz" wrap="square" lIns="0" tIns="67771" rIns="0" bIns="0" rtlCol="0">
            <a:noAutofit/>
          </a:bodyPr>
          <a:lstStyle/>
          <a:p>
            <a:pPr marL="85484" defTabSz="554492">
              <a:spcBef>
                <a:spcPts val="534"/>
              </a:spcBef>
            </a:pPr>
            <a:r>
              <a:rPr sz="1001" b="1" spc="39">
                <a:solidFill>
                  <a:srgbClr val="FFFFFF"/>
                </a:solidFill>
                <a:latin typeface="Slalom Sans Bold"/>
                <a:cs typeface="Slalom Sans Bold"/>
              </a:rPr>
              <a:t>NOTE</a:t>
            </a:r>
            <a:endParaRPr sz="1001">
              <a:solidFill>
                <a:srgbClr val="1E1E1E"/>
              </a:solidFill>
              <a:latin typeface="Slalom Sans"/>
              <a:cs typeface="Slalom Sans"/>
            </a:endParaRPr>
          </a:p>
        </p:txBody>
      </p:sp>
      <p:sp>
        <p:nvSpPr>
          <p:cNvPr id="28" name="object 22">
            <a:extLst>
              <a:ext uri="{FF2B5EF4-FFF2-40B4-BE49-F238E27FC236}">
                <a16:creationId xmlns:a16="http://schemas.microsoft.com/office/drawing/2014/main" id="{1C09378D-1417-2F4C-B849-FA35B0F7CBF0}"/>
              </a:ext>
            </a:extLst>
          </p:cNvPr>
          <p:cNvSpPr txBox="1"/>
          <p:nvPr/>
        </p:nvSpPr>
        <p:spPr>
          <a:xfrm>
            <a:off x="7672405" y="2222650"/>
            <a:ext cx="2241461" cy="599985"/>
          </a:xfrm>
          <a:prstGeom prst="rect">
            <a:avLst/>
          </a:prstGeom>
          <a:solidFill>
            <a:srgbClr val="FAF7F7"/>
          </a:solidFill>
          <a:ln w="52354">
            <a:solidFill>
              <a:srgbClr val="EB4536"/>
            </a:solidFill>
          </a:ln>
        </p:spPr>
        <p:txBody>
          <a:bodyPr vert="horz" wrap="square" lIns="0" tIns="39662" rIns="0" bIns="0" rtlCol="0">
            <a:noAutofit/>
          </a:bodyPr>
          <a:lstStyle/>
          <a:p>
            <a:pPr marL="98191" marR="388145" defTabSz="554492">
              <a:lnSpc>
                <a:spcPct val="123200"/>
              </a:lnSpc>
              <a:spcBef>
                <a:spcPts val="312"/>
              </a:spcBef>
            </a:pPr>
            <a:r>
              <a:rPr sz="879" spc="-3" dirty="0">
                <a:solidFill>
                  <a:srgbClr val="EB4536"/>
                </a:solidFill>
                <a:latin typeface="Slalom Sans"/>
                <a:cs typeface="Slalom Sans"/>
              </a:rPr>
              <a:t>Use</a:t>
            </a:r>
            <a:r>
              <a:rPr sz="879" spc="-21" dirty="0">
                <a:solidFill>
                  <a:srgbClr val="EB4536"/>
                </a:solidFill>
                <a:latin typeface="Slalom Sans"/>
                <a:cs typeface="Slalom Sans"/>
              </a:rPr>
              <a:t> </a:t>
            </a:r>
            <a:r>
              <a:rPr sz="879" spc="3" dirty="0">
                <a:solidFill>
                  <a:srgbClr val="EB4536"/>
                </a:solidFill>
                <a:latin typeface="Slalom Sans"/>
                <a:cs typeface="Slalom Sans"/>
              </a:rPr>
              <a:t>blue</a:t>
            </a:r>
            <a:r>
              <a:rPr sz="879" spc="-18" dirty="0">
                <a:solidFill>
                  <a:srgbClr val="EB4536"/>
                </a:solidFill>
                <a:latin typeface="Slalom Sans"/>
                <a:cs typeface="Slalom Sans"/>
              </a:rPr>
              <a:t> </a:t>
            </a:r>
            <a:r>
              <a:rPr sz="879" spc="-12" dirty="0">
                <a:solidFill>
                  <a:srgbClr val="EB4536"/>
                </a:solidFill>
                <a:latin typeface="Slalom Sans"/>
                <a:cs typeface="Slalom Sans"/>
              </a:rPr>
              <a:t>text</a:t>
            </a:r>
            <a:r>
              <a:rPr sz="879" spc="-18" dirty="0">
                <a:solidFill>
                  <a:srgbClr val="EB4536"/>
                </a:solidFill>
                <a:latin typeface="Slalom Sans"/>
                <a:cs typeface="Slalom Sans"/>
              </a:rPr>
              <a:t> </a:t>
            </a:r>
            <a:r>
              <a:rPr sz="879" spc="-3" dirty="0">
                <a:solidFill>
                  <a:srgbClr val="EB4536"/>
                </a:solidFill>
                <a:latin typeface="Slalom Sans"/>
                <a:cs typeface="Slalom Sans"/>
              </a:rPr>
              <a:t>to</a:t>
            </a:r>
            <a:r>
              <a:rPr sz="879" spc="-18" dirty="0">
                <a:solidFill>
                  <a:srgbClr val="EB4536"/>
                </a:solidFill>
                <a:latin typeface="Slalom Sans"/>
                <a:cs typeface="Slalom Sans"/>
              </a:rPr>
              <a:t> </a:t>
            </a:r>
            <a:r>
              <a:rPr sz="879" dirty="0">
                <a:solidFill>
                  <a:srgbClr val="EB4536"/>
                </a:solidFill>
                <a:latin typeface="Slalom Sans"/>
                <a:cs typeface="Slalom Sans"/>
              </a:rPr>
              <a:t>highlight</a:t>
            </a:r>
            <a:r>
              <a:rPr sz="879" spc="-18" dirty="0">
                <a:solidFill>
                  <a:srgbClr val="EB4536"/>
                </a:solidFill>
                <a:latin typeface="Slalom Sans"/>
                <a:cs typeface="Slalom Sans"/>
              </a:rPr>
              <a:t> </a:t>
            </a:r>
            <a:r>
              <a:rPr sz="879" dirty="0">
                <a:solidFill>
                  <a:srgbClr val="EB4536"/>
                </a:solidFill>
                <a:latin typeface="Slalom Sans"/>
                <a:cs typeface="Slalom Sans"/>
              </a:rPr>
              <a:t>primary </a:t>
            </a:r>
            <a:r>
              <a:rPr sz="879" spc="-176" dirty="0">
                <a:solidFill>
                  <a:srgbClr val="EB4536"/>
                </a:solidFill>
                <a:latin typeface="Slalom Sans"/>
                <a:cs typeface="Slalom Sans"/>
              </a:rPr>
              <a:t> </a:t>
            </a:r>
            <a:r>
              <a:rPr sz="879" dirty="0">
                <a:solidFill>
                  <a:srgbClr val="EB4536"/>
                </a:solidFill>
                <a:latin typeface="Slalom Sans"/>
                <a:cs typeface="Slalom Sans"/>
              </a:rPr>
              <a:t>point</a:t>
            </a:r>
            <a:r>
              <a:rPr sz="879" spc="-18" dirty="0">
                <a:solidFill>
                  <a:srgbClr val="EB4536"/>
                </a:solidFill>
                <a:latin typeface="Slalom Sans"/>
                <a:cs typeface="Slalom Sans"/>
              </a:rPr>
              <a:t> </a:t>
            </a:r>
            <a:r>
              <a:rPr sz="879" spc="3" dirty="0">
                <a:solidFill>
                  <a:srgbClr val="EB4536"/>
                </a:solidFill>
                <a:latin typeface="Slalom Sans"/>
                <a:cs typeface="Slalom Sans"/>
              </a:rPr>
              <a:t>or</a:t>
            </a:r>
            <a:r>
              <a:rPr sz="879" spc="-18" dirty="0">
                <a:solidFill>
                  <a:srgbClr val="EB4536"/>
                </a:solidFill>
                <a:latin typeface="Slalom Sans"/>
                <a:cs typeface="Slalom Sans"/>
              </a:rPr>
              <a:t> </a:t>
            </a:r>
            <a:r>
              <a:rPr sz="879" dirty="0">
                <a:solidFill>
                  <a:srgbClr val="EB4536"/>
                </a:solidFill>
                <a:latin typeface="Slalom Sans"/>
                <a:cs typeface="Slalom Sans"/>
              </a:rPr>
              <a:t>impactful</a:t>
            </a:r>
            <a:r>
              <a:rPr sz="879" spc="-18" dirty="0">
                <a:solidFill>
                  <a:srgbClr val="EB4536"/>
                </a:solidFill>
                <a:latin typeface="Slalom Sans"/>
                <a:cs typeface="Slalom Sans"/>
              </a:rPr>
              <a:t> </a:t>
            </a:r>
            <a:r>
              <a:rPr sz="879" dirty="0">
                <a:solidFill>
                  <a:srgbClr val="EB4536"/>
                </a:solidFill>
                <a:latin typeface="Slalom Sans"/>
                <a:cs typeface="Slalom Sans"/>
              </a:rPr>
              <a:t>section.</a:t>
            </a:r>
            <a:endParaRPr sz="879" dirty="0">
              <a:solidFill>
                <a:srgbClr val="1E1E1E"/>
              </a:solidFill>
              <a:latin typeface="Slalom Sans"/>
              <a:cs typeface="Slalom Sans"/>
            </a:endParaRPr>
          </a:p>
        </p:txBody>
      </p:sp>
      <p:sp>
        <p:nvSpPr>
          <p:cNvPr id="29" name="object 24">
            <a:extLst>
              <a:ext uri="{FF2B5EF4-FFF2-40B4-BE49-F238E27FC236}">
                <a16:creationId xmlns:a16="http://schemas.microsoft.com/office/drawing/2014/main" id="{80355C0B-27EF-D444-A317-43F5643FBCD2}"/>
              </a:ext>
            </a:extLst>
          </p:cNvPr>
          <p:cNvSpPr txBox="1"/>
          <p:nvPr/>
        </p:nvSpPr>
        <p:spPr>
          <a:xfrm>
            <a:off x="3660138" y="510960"/>
            <a:ext cx="2271399" cy="312398"/>
          </a:xfrm>
          <a:prstGeom prst="rect">
            <a:avLst/>
          </a:prstGeom>
          <a:solidFill>
            <a:srgbClr val="EB4536"/>
          </a:solidFill>
          <a:ln>
            <a:solidFill>
              <a:srgbClr val="EB4536"/>
            </a:solidFill>
          </a:ln>
        </p:spPr>
        <p:txBody>
          <a:bodyPr vert="horz" wrap="square" lIns="0" tIns="67771" rIns="0" bIns="0" rtlCol="0">
            <a:noAutofit/>
          </a:bodyPr>
          <a:lstStyle/>
          <a:p>
            <a:pPr marL="85484" defTabSz="554492">
              <a:spcBef>
                <a:spcPts val="534"/>
              </a:spcBef>
            </a:pPr>
            <a:r>
              <a:rPr sz="1001" b="1" spc="39" dirty="0">
                <a:solidFill>
                  <a:srgbClr val="FFFFFF"/>
                </a:solidFill>
                <a:latin typeface="Slalom Sans Bold"/>
                <a:cs typeface="Slalom Sans Bold"/>
              </a:rPr>
              <a:t>NOTE</a:t>
            </a:r>
            <a:endParaRPr sz="1001" dirty="0">
              <a:solidFill>
                <a:srgbClr val="1E1E1E"/>
              </a:solidFill>
              <a:latin typeface="Slalom Sans"/>
              <a:cs typeface="Slalom Sans"/>
            </a:endParaRPr>
          </a:p>
        </p:txBody>
      </p:sp>
      <p:sp>
        <p:nvSpPr>
          <p:cNvPr id="30" name="object 25">
            <a:extLst>
              <a:ext uri="{FF2B5EF4-FFF2-40B4-BE49-F238E27FC236}">
                <a16:creationId xmlns:a16="http://schemas.microsoft.com/office/drawing/2014/main" id="{73655126-4C47-7149-8A46-DB9A864C0DAD}"/>
              </a:ext>
            </a:extLst>
          </p:cNvPr>
          <p:cNvSpPr txBox="1"/>
          <p:nvPr/>
        </p:nvSpPr>
        <p:spPr>
          <a:xfrm>
            <a:off x="3675828" y="823358"/>
            <a:ext cx="2241461" cy="890859"/>
          </a:xfrm>
          <a:prstGeom prst="rect">
            <a:avLst/>
          </a:prstGeom>
          <a:solidFill>
            <a:srgbClr val="FAF7F7"/>
          </a:solidFill>
          <a:ln w="52354">
            <a:solidFill>
              <a:srgbClr val="EB4536"/>
            </a:solidFill>
          </a:ln>
        </p:spPr>
        <p:txBody>
          <a:bodyPr vert="horz" wrap="square" lIns="0" tIns="39661" rIns="0" bIns="0" rtlCol="0">
            <a:spAutoFit/>
          </a:bodyPr>
          <a:lstStyle/>
          <a:p>
            <a:pPr marL="98191" marR="507514" defTabSz="554492">
              <a:lnSpc>
                <a:spcPct val="123200"/>
              </a:lnSpc>
              <a:spcBef>
                <a:spcPts val="312"/>
              </a:spcBef>
            </a:pPr>
            <a:r>
              <a:rPr lang="en-US" sz="879" spc="-3">
                <a:solidFill>
                  <a:srgbClr val="EB4536"/>
                </a:solidFill>
                <a:latin typeface="Slalom Sans"/>
                <a:cs typeface="Slalom Sans"/>
              </a:rPr>
              <a:t>If you do not have client permission, delete the logo placeholder and lead with just the Slalom logo.</a:t>
            </a:r>
            <a:r>
              <a:rPr sz="879" spc="-21">
                <a:solidFill>
                  <a:srgbClr val="EB4536"/>
                </a:solidFill>
                <a:latin typeface="Slalom Sans"/>
                <a:cs typeface="Slalom Sans"/>
              </a:rPr>
              <a:t> </a:t>
            </a:r>
            <a:endParaRPr lang="en-US" sz="879" spc="-21">
              <a:solidFill>
                <a:srgbClr val="EB4536"/>
              </a:solidFill>
              <a:latin typeface="Slalom Sans"/>
              <a:cs typeface="Slalom Sans"/>
            </a:endParaRPr>
          </a:p>
          <a:p>
            <a:pPr marL="98191" marR="507514" defTabSz="554492">
              <a:lnSpc>
                <a:spcPct val="123200"/>
              </a:lnSpc>
              <a:spcBef>
                <a:spcPts val="312"/>
              </a:spcBef>
            </a:pPr>
            <a:endParaRPr sz="879">
              <a:solidFill>
                <a:srgbClr val="1E1E1E"/>
              </a:solidFill>
              <a:latin typeface="Slalom Sans"/>
              <a:cs typeface="Slalom Sans"/>
            </a:endParaRPr>
          </a:p>
        </p:txBody>
      </p:sp>
      <p:sp>
        <p:nvSpPr>
          <p:cNvPr id="38" name="Rectangle 37">
            <a:extLst>
              <a:ext uri="{FF2B5EF4-FFF2-40B4-BE49-F238E27FC236}">
                <a16:creationId xmlns:a16="http://schemas.microsoft.com/office/drawing/2014/main" id="{3B8B734D-A4BA-B046-A7C6-8633F8BE8DA0}"/>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9" name="Rectangle 38">
            <a:extLst>
              <a:ext uri="{FF2B5EF4-FFF2-40B4-BE49-F238E27FC236}">
                <a16:creationId xmlns:a16="http://schemas.microsoft.com/office/drawing/2014/main" id="{E20D2077-9395-F44E-91A2-4B0AC58EF718}"/>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5" name="Slide Number Placeholder 3">
            <a:extLst>
              <a:ext uri="{FF2B5EF4-FFF2-40B4-BE49-F238E27FC236}">
                <a16:creationId xmlns:a16="http://schemas.microsoft.com/office/drawing/2014/main" id="{662DC5FC-6547-544E-818F-6903F18D7825}"/>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36" name="Footer Placeholder 1">
            <a:extLst>
              <a:ext uri="{FF2B5EF4-FFF2-40B4-BE49-F238E27FC236}">
                <a16:creationId xmlns:a16="http://schemas.microsoft.com/office/drawing/2014/main" id="{6C854274-7CBD-8A43-90F7-C97D9CE4750D}"/>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49159" y="565209"/>
            <a:ext cx="933011" cy="242591"/>
          </a:xfrm>
          <a:custGeom>
            <a:avLst/>
            <a:gdLst/>
            <a:ahLst/>
            <a:cxnLst/>
            <a:rect l="l" t="t" r="r" b="b"/>
            <a:pathLst>
              <a:path w="1538605" h="400050">
                <a:moveTo>
                  <a:pt x="268351" y="309384"/>
                </a:moveTo>
                <a:lnTo>
                  <a:pt x="238442" y="247637"/>
                </a:lnTo>
                <a:lnTo>
                  <a:pt x="162382" y="220497"/>
                </a:lnTo>
                <a:lnTo>
                  <a:pt x="128193" y="215379"/>
                </a:lnTo>
                <a:lnTo>
                  <a:pt x="110972" y="211607"/>
                </a:lnTo>
                <a:lnTo>
                  <a:pt x="98069" y="207035"/>
                </a:lnTo>
                <a:lnTo>
                  <a:pt x="89966" y="200228"/>
                </a:lnTo>
                <a:lnTo>
                  <a:pt x="87160" y="189725"/>
                </a:lnTo>
                <a:lnTo>
                  <a:pt x="89750" y="180225"/>
                </a:lnTo>
                <a:lnTo>
                  <a:pt x="97637" y="172643"/>
                </a:lnTo>
                <a:lnTo>
                  <a:pt x="110959" y="167614"/>
                </a:lnTo>
                <a:lnTo>
                  <a:pt x="129895" y="165798"/>
                </a:lnTo>
                <a:lnTo>
                  <a:pt x="151320" y="167271"/>
                </a:lnTo>
                <a:lnTo>
                  <a:pt x="171780" y="171145"/>
                </a:lnTo>
                <a:lnTo>
                  <a:pt x="190944" y="176618"/>
                </a:lnTo>
                <a:lnTo>
                  <a:pt x="208521" y="182892"/>
                </a:lnTo>
                <a:lnTo>
                  <a:pt x="220192" y="185534"/>
                </a:lnTo>
                <a:lnTo>
                  <a:pt x="231394" y="183540"/>
                </a:lnTo>
                <a:lnTo>
                  <a:pt x="240982" y="177368"/>
                </a:lnTo>
                <a:lnTo>
                  <a:pt x="247840" y="167513"/>
                </a:lnTo>
                <a:lnTo>
                  <a:pt x="256387" y="136753"/>
                </a:lnTo>
                <a:lnTo>
                  <a:pt x="228155" y="123977"/>
                </a:lnTo>
                <a:lnTo>
                  <a:pt x="197205" y="114096"/>
                </a:lnTo>
                <a:lnTo>
                  <a:pt x="163360" y="107416"/>
                </a:lnTo>
                <a:lnTo>
                  <a:pt x="126479" y="104267"/>
                </a:lnTo>
                <a:lnTo>
                  <a:pt x="80365" y="108991"/>
                </a:lnTo>
                <a:lnTo>
                  <a:pt x="42087" y="125425"/>
                </a:lnTo>
                <a:lnTo>
                  <a:pt x="15671" y="153060"/>
                </a:lnTo>
                <a:lnTo>
                  <a:pt x="5130" y="191439"/>
                </a:lnTo>
                <a:lnTo>
                  <a:pt x="9613" y="222161"/>
                </a:lnTo>
                <a:lnTo>
                  <a:pt x="25641" y="247421"/>
                </a:lnTo>
                <a:lnTo>
                  <a:pt x="57048" y="266915"/>
                </a:lnTo>
                <a:lnTo>
                  <a:pt x="107683" y="280327"/>
                </a:lnTo>
                <a:lnTo>
                  <a:pt x="124777" y="282028"/>
                </a:lnTo>
                <a:lnTo>
                  <a:pt x="149796" y="285584"/>
                </a:lnTo>
                <a:lnTo>
                  <a:pt x="169862" y="289941"/>
                </a:lnTo>
                <a:lnTo>
                  <a:pt x="183184" y="297180"/>
                </a:lnTo>
                <a:lnTo>
                  <a:pt x="188023" y="309384"/>
                </a:lnTo>
                <a:lnTo>
                  <a:pt x="183908" y="322313"/>
                </a:lnTo>
                <a:lnTo>
                  <a:pt x="171780" y="330746"/>
                </a:lnTo>
                <a:lnTo>
                  <a:pt x="151968" y="335343"/>
                </a:lnTo>
                <a:lnTo>
                  <a:pt x="124777" y="336727"/>
                </a:lnTo>
                <a:lnTo>
                  <a:pt x="93903" y="333362"/>
                </a:lnTo>
                <a:lnTo>
                  <a:pt x="66230" y="325196"/>
                </a:lnTo>
                <a:lnTo>
                  <a:pt x="43053" y="315099"/>
                </a:lnTo>
                <a:lnTo>
                  <a:pt x="25641" y="305955"/>
                </a:lnTo>
                <a:lnTo>
                  <a:pt x="0" y="364083"/>
                </a:lnTo>
                <a:lnTo>
                  <a:pt x="30784" y="379780"/>
                </a:lnTo>
                <a:lnTo>
                  <a:pt x="63030" y="390994"/>
                </a:lnTo>
                <a:lnTo>
                  <a:pt x="94945" y="397725"/>
                </a:lnTo>
                <a:lnTo>
                  <a:pt x="124777" y="399973"/>
                </a:lnTo>
                <a:lnTo>
                  <a:pt x="187350" y="394716"/>
                </a:lnTo>
                <a:lnTo>
                  <a:pt x="231813" y="377113"/>
                </a:lnTo>
                <a:lnTo>
                  <a:pt x="258660" y="348297"/>
                </a:lnTo>
                <a:lnTo>
                  <a:pt x="268351" y="309384"/>
                </a:lnTo>
                <a:close/>
              </a:path>
              <a:path w="1538605" h="400050">
                <a:moveTo>
                  <a:pt x="355523" y="0"/>
                </a:moveTo>
                <a:lnTo>
                  <a:pt x="280327" y="0"/>
                </a:lnTo>
                <a:lnTo>
                  <a:pt x="280327" y="360667"/>
                </a:lnTo>
                <a:lnTo>
                  <a:pt x="282727" y="372681"/>
                </a:lnTo>
                <a:lnTo>
                  <a:pt x="289293" y="382447"/>
                </a:lnTo>
                <a:lnTo>
                  <a:pt x="299072" y="389026"/>
                </a:lnTo>
                <a:lnTo>
                  <a:pt x="311086" y="391426"/>
                </a:lnTo>
                <a:lnTo>
                  <a:pt x="355523" y="391426"/>
                </a:lnTo>
                <a:lnTo>
                  <a:pt x="355523" y="0"/>
                </a:lnTo>
                <a:close/>
              </a:path>
              <a:path w="1538605" h="400050">
                <a:moveTo>
                  <a:pt x="661479" y="112814"/>
                </a:moveTo>
                <a:lnTo>
                  <a:pt x="589699" y="112814"/>
                </a:lnTo>
                <a:lnTo>
                  <a:pt x="589699" y="251269"/>
                </a:lnTo>
                <a:lnTo>
                  <a:pt x="584492" y="282028"/>
                </a:lnTo>
                <a:lnTo>
                  <a:pt x="569823" y="306387"/>
                </a:lnTo>
                <a:lnTo>
                  <a:pt x="547154" y="322414"/>
                </a:lnTo>
                <a:lnTo>
                  <a:pt x="517906" y="328180"/>
                </a:lnTo>
                <a:lnTo>
                  <a:pt x="487946" y="322173"/>
                </a:lnTo>
                <a:lnTo>
                  <a:pt x="465353" y="305752"/>
                </a:lnTo>
                <a:lnTo>
                  <a:pt x="451091" y="281305"/>
                </a:lnTo>
                <a:lnTo>
                  <a:pt x="446112" y="251269"/>
                </a:lnTo>
                <a:lnTo>
                  <a:pt x="451091" y="221221"/>
                </a:lnTo>
                <a:lnTo>
                  <a:pt x="465353" y="196786"/>
                </a:lnTo>
                <a:lnTo>
                  <a:pt x="487946" y="180352"/>
                </a:lnTo>
                <a:lnTo>
                  <a:pt x="517906" y="174345"/>
                </a:lnTo>
                <a:lnTo>
                  <a:pt x="547154" y="180111"/>
                </a:lnTo>
                <a:lnTo>
                  <a:pt x="569823" y="196138"/>
                </a:lnTo>
                <a:lnTo>
                  <a:pt x="584492" y="220497"/>
                </a:lnTo>
                <a:lnTo>
                  <a:pt x="589699" y="251269"/>
                </a:lnTo>
                <a:lnTo>
                  <a:pt x="589699" y="112814"/>
                </a:lnTo>
                <a:lnTo>
                  <a:pt x="587984" y="112814"/>
                </a:lnTo>
                <a:lnTo>
                  <a:pt x="587984" y="143586"/>
                </a:lnTo>
                <a:lnTo>
                  <a:pt x="572490" y="127342"/>
                </a:lnTo>
                <a:lnTo>
                  <a:pt x="553796" y="114947"/>
                </a:lnTo>
                <a:lnTo>
                  <a:pt x="531266" y="107048"/>
                </a:lnTo>
                <a:lnTo>
                  <a:pt x="504228" y="104267"/>
                </a:lnTo>
                <a:lnTo>
                  <a:pt x="459816" y="111506"/>
                </a:lnTo>
                <a:lnTo>
                  <a:pt x="422135" y="131889"/>
                </a:lnTo>
                <a:lnTo>
                  <a:pt x="392976" y="163334"/>
                </a:lnTo>
                <a:lnTo>
                  <a:pt x="374167" y="203809"/>
                </a:lnTo>
                <a:lnTo>
                  <a:pt x="367487" y="251269"/>
                </a:lnTo>
                <a:lnTo>
                  <a:pt x="374332" y="298716"/>
                </a:lnTo>
                <a:lnTo>
                  <a:pt x="393471" y="339191"/>
                </a:lnTo>
                <a:lnTo>
                  <a:pt x="422871" y="370649"/>
                </a:lnTo>
                <a:lnTo>
                  <a:pt x="460476" y="391020"/>
                </a:lnTo>
                <a:lnTo>
                  <a:pt x="504228" y="398259"/>
                </a:lnTo>
                <a:lnTo>
                  <a:pt x="530542" y="395516"/>
                </a:lnTo>
                <a:lnTo>
                  <a:pt x="553161" y="387794"/>
                </a:lnTo>
                <a:lnTo>
                  <a:pt x="572249" y="375907"/>
                </a:lnTo>
                <a:lnTo>
                  <a:pt x="587984" y="360667"/>
                </a:lnTo>
                <a:lnTo>
                  <a:pt x="590397" y="372681"/>
                </a:lnTo>
                <a:lnTo>
                  <a:pt x="596963" y="382460"/>
                </a:lnTo>
                <a:lnTo>
                  <a:pt x="606729" y="389026"/>
                </a:lnTo>
                <a:lnTo>
                  <a:pt x="618756" y="391426"/>
                </a:lnTo>
                <a:lnTo>
                  <a:pt x="661479" y="391426"/>
                </a:lnTo>
                <a:lnTo>
                  <a:pt x="661479" y="360667"/>
                </a:lnTo>
                <a:lnTo>
                  <a:pt x="661479" y="328180"/>
                </a:lnTo>
                <a:lnTo>
                  <a:pt x="661479" y="174345"/>
                </a:lnTo>
                <a:lnTo>
                  <a:pt x="661479" y="143586"/>
                </a:lnTo>
                <a:lnTo>
                  <a:pt x="661479" y="112814"/>
                </a:lnTo>
                <a:close/>
              </a:path>
              <a:path w="1538605" h="400050">
                <a:moveTo>
                  <a:pt x="757199" y="0"/>
                </a:moveTo>
                <a:lnTo>
                  <a:pt x="681990" y="0"/>
                </a:lnTo>
                <a:lnTo>
                  <a:pt x="681990" y="360667"/>
                </a:lnTo>
                <a:lnTo>
                  <a:pt x="684390" y="372681"/>
                </a:lnTo>
                <a:lnTo>
                  <a:pt x="690968" y="382447"/>
                </a:lnTo>
                <a:lnTo>
                  <a:pt x="700747" y="389026"/>
                </a:lnTo>
                <a:lnTo>
                  <a:pt x="712762" y="391426"/>
                </a:lnTo>
                <a:lnTo>
                  <a:pt x="757199" y="391426"/>
                </a:lnTo>
                <a:lnTo>
                  <a:pt x="757199" y="0"/>
                </a:lnTo>
                <a:close/>
              </a:path>
              <a:path w="1538605" h="400050">
                <a:moveTo>
                  <a:pt x="1073416" y="251269"/>
                </a:moveTo>
                <a:lnTo>
                  <a:pt x="1065974" y="202996"/>
                </a:lnTo>
                <a:lnTo>
                  <a:pt x="1044981" y="162102"/>
                </a:lnTo>
                <a:lnTo>
                  <a:pt x="1012507" y="130657"/>
                </a:lnTo>
                <a:lnTo>
                  <a:pt x="996505" y="123037"/>
                </a:lnTo>
                <a:lnTo>
                  <a:pt x="996505" y="251269"/>
                </a:lnTo>
                <a:lnTo>
                  <a:pt x="990765" y="282028"/>
                </a:lnTo>
                <a:lnTo>
                  <a:pt x="974928" y="306387"/>
                </a:lnTo>
                <a:lnTo>
                  <a:pt x="951077" y="322414"/>
                </a:lnTo>
                <a:lnTo>
                  <a:pt x="921296" y="328180"/>
                </a:lnTo>
                <a:lnTo>
                  <a:pt x="891527" y="322656"/>
                </a:lnTo>
                <a:lnTo>
                  <a:pt x="867664" y="307035"/>
                </a:lnTo>
                <a:lnTo>
                  <a:pt x="851827" y="282752"/>
                </a:lnTo>
                <a:lnTo>
                  <a:pt x="846086" y="251269"/>
                </a:lnTo>
                <a:lnTo>
                  <a:pt x="851827" y="219773"/>
                </a:lnTo>
                <a:lnTo>
                  <a:pt x="867664" y="195503"/>
                </a:lnTo>
                <a:lnTo>
                  <a:pt x="891527" y="179870"/>
                </a:lnTo>
                <a:lnTo>
                  <a:pt x="921296" y="174345"/>
                </a:lnTo>
                <a:lnTo>
                  <a:pt x="951077" y="179870"/>
                </a:lnTo>
                <a:lnTo>
                  <a:pt x="974928" y="195503"/>
                </a:lnTo>
                <a:lnTo>
                  <a:pt x="990765" y="219773"/>
                </a:lnTo>
                <a:lnTo>
                  <a:pt x="996505" y="251269"/>
                </a:lnTo>
                <a:lnTo>
                  <a:pt x="996505" y="123037"/>
                </a:lnTo>
                <a:lnTo>
                  <a:pt x="970597" y="110693"/>
                </a:lnTo>
                <a:lnTo>
                  <a:pt x="921296" y="104267"/>
                </a:lnTo>
                <a:lnTo>
                  <a:pt x="872007" y="111353"/>
                </a:lnTo>
                <a:lnTo>
                  <a:pt x="830084" y="131394"/>
                </a:lnTo>
                <a:lnTo>
                  <a:pt x="797610" y="162598"/>
                </a:lnTo>
                <a:lnTo>
                  <a:pt x="776617" y="203161"/>
                </a:lnTo>
                <a:lnTo>
                  <a:pt x="769162" y="251269"/>
                </a:lnTo>
                <a:lnTo>
                  <a:pt x="776617" y="298716"/>
                </a:lnTo>
                <a:lnTo>
                  <a:pt x="797610" y="339191"/>
                </a:lnTo>
                <a:lnTo>
                  <a:pt x="830084" y="370649"/>
                </a:lnTo>
                <a:lnTo>
                  <a:pt x="872007" y="391020"/>
                </a:lnTo>
                <a:lnTo>
                  <a:pt x="921296" y="398259"/>
                </a:lnTo>
                <a:lnTo>
                  <a:pt x="970597" y="391185"/>
                </a:lnTo>
                <a:lnTo>
                  <a:pt x="1012507" y="371132"/>
                </a:lnTo>
                <a:lnTo>
                  <a:pt x="1044981" y="339928"/>
                </a:lnTo>
                <a:lnTo>
                  <a:pt x="1051052" y="328180"/>
                </a:lnTo>
                <a:lnTo>
                  <a:pt x="1065974" y="299377"/>
                </a:lnTo>
                <a:lnTo>
                  <a:pt x="1073416" y="251269"/>
                </a:lnTo>
                <a:close/>
              </a:path>
              <a:path w="1538605" h="400050">
                <a:moveTo>
                  <a:pt x="1538351" y="218795"/>
                </a:moveTo>
                <a:lnTo>
                  <a:pt x="1530362" y="174294"/>
                </a:lnTo>
                <a:lnTo>
                  <a:pt x="1507794" y="139738"/>
                </a:lnTo>
                <a:lnTo>
                  <a:pt x="1472730" y="117348"/>
                </a:lnTo>
                <a:lnTo>
                  <a:pt x="1427238" y="109385"/>
                </a:lnTo>
                <a:lnTo>
                  <a:pt x="1399540" y="111823"/>
                </a:lnTo>
                <a:lnTo>
                  <a:pt x="1373606" y="119862"/>
                </a:lnTo>
                <a:lnTo>
                  <a:pt x="1350568" y="134632"/>
                </a:lnTo>
                <a:lnTo>
                  <a:pt x="1331518" y="157251"/>
                </a:lnTo>
                <a:lnTo>
                  <a:pt x="1314932" y="137515"/>
                </a:lnTo>
                <a:lnTo>
                  <a:pt x="1293710" y="122428"/>
                </a:lnTo>
                <a:lnTo>
                  <a:pt x="1268310" y="112776"/>
                </a:lnTo>
                <a:lnTo>
                  <a:pt x="1239227" y="109385"/>
                </a:lnTo>
                <a:lnTo>
                  <a:pt x="1216304" y="111709"/>
                </a:lnTo>
                <a:lnTo>
                  <a:pt x="1194358" y="119011"/>
                </a:lnTo>
                <a:lnTo>
                  <a:pt x="1174318" y="131749"/>
                </a:lnTo>
                <a:lnTo>
                  <a:pt x="1157173" y="150418"/>
                </a:lnTo>
                <a:lnTo>
                  <a:pt x="1157173" y="117944"/>
                </a:lnTo>
                <a:lnTo>
                  <a:pt x="1083678" y="117944"/>
                </a:lnTo>
                <a:lnTo>
                  <a:pt x="1083678" y="367499"/>
                </a:lnTo>
                <a:lnTo>
                  <a:pt x="1086078" y="379514"/>
                </a:lnTo>
                <a:lnTo>
                  <a:pt x="1092657" y="389280"/>
                </a:lnTo>
                <a:lnTo>
                  <a:pt x="1102423" y="395859"/>
                </a:lnTo>
                <a:lnTo>
                  <a:pt x="1114437" y="398259"/>
                </a:lnTo>
                <a:lnTo>
                  <a:pt x="1158875" y="398259"/>
                </a:lnTo>
                <a:lnTo>
                  <a:pt x="1158875" y="244436"/>
                </a:lnTo>
                <a:lnTo>
                  <a:pt x="1163662" y="216522"/>
                </a:lnTo>
                <a:lnTo>
                  <a:pt x="1176616" y="196786"/>
                </a:lnTo>
                <a:lnTo>
                  <a:pt x="1195654" y="185064"/>
                </a:lnTo>
                <a:lnTo>
                  <a:pt x="1218704" y="181190"/>
                </a:lnTo>
                <a:lnTo>
                  <a:pt x="1241679" y="185305"/>
                </a:lnTo>
                <a:lnTo>
                  <a:pt x="1258874" y="197421"/>
                </a:lnTo>
                <a:lnTo>
                  <a:pt x="1269669" y="217246"/>
                </a:lnTo>
                <a:lnTo>
                  <a:pt x="1273416" y="244436"/>
                </a:lnTo>
                <a:lnTo>
                  <a:pt x="1273416" y="367499"/>
                </a:lnTo>
                <a:lnTo>
                  <a:pt x="1275816" y="379514"/>
                </a:lnTo>
                <a:lnTo>
                  <a:pt x="1282382" y="389280"/>
                </a:lnTo>
                <a:lnTo>
                  <a:pt x="1292161" y="395859"/>
                </a:lnTo>
                <a:lnTo>
                  <a:pt x="1304175" y="398259"/>
                </a:lnTo>
                <a:lnTo>
                  <a:pt x="1348613" y="398259"/>
                </a:lnTo>
                <a:lnTo>
                  <a:pt x="1348613" y="244436"/>
                </a:lnTo>
                <a:lnTo>
                  <a:pt x="1353388" y="216522"/>
                </a:lnTo>
                <a:lnTo>
                  <a:pt x="1366342" y="196786"/>
                </a:lnTo>
                <a:lnTo>
                  <a:pt x="1385392" y="185064"/>
                </a:lnTo>
                <a:lnTo>
                  <a:pt x="1408442" y="181190"/>
                </a:lnTo>
                <a:lnTo>
                  <a:pt x="1431417" y="185305"/>
                </a:lnTo>
                <a:lnTo>
                  <a:pt x="1448612" y="197421"/>
                </a:lnTo>
                <a:lnTo>
                  <a:pt x="1459395" y="217246"/>
                </a:lnTo>
                <a:lnTo>
                  <a:pt x="1463128" y="244436"/>
                </a:lnTo>
                <a:lnTo>
                  <a:pt x="1463128" y="367499"/>
                </a:lnTo>
                <a:lnTo>
                  <a:pt x="1465541" y="379514"/>
                </a:lnTo>
                <a:lnTo>
                  <a:pt x="1472107" y="389280"/>
                </a:lnTo>
                <a:lnTo>
                  <a:pt x="1481886" y="395859"/>
                </a:lnTo>
                <a:lnTo>
                  <a:pt x="1493901" y="398259"/>
                </a:lnTo>
                <a:lnTo>
                  <a:pt x="1538351" y="398259"/>
                </a:lnTo>
                <a:lnTo>
                  <a:pt x="1538351" y="218795"/>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2" name="Picture Placeholder 31">
            <a:extLst>
              <a:ext uri="{FF2B5EF4-FFF2-40B4-BE49-F238E27FC236}">
                <a16:creationId xmlns:a16="http://schemas.microsoft.com/office/drawing/2014/main" id="{276272AC-8686-8B4C-A1C0-22A36E4AD607}"/>
              </a:ext>
            </a:extLst>
          </p:cNvPr>
          <p:cNvSpPr>
            <a:spLocks noGrp="1"/>
          </p:cNvSpPr>
          <p:nvPr>
            <p:ph type="pic" sz="quarter" idx="10"/>
          </p:nvPr>
        </p:nvSpPr>
        <p:spPr/>
      </p:sp>
      <p:sp>
        <p:nvSpPr>
          <p:cNvPr id="7" name="object 7"/>
          <p:cNvSpPr/>
          <p:nvPr/>
        </p:nvSpPr>
        <p:spPr>
          <a:xfrm>
            <a:off x="9938539" y="488887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8" name="object 8"/>
          <p:cNvSpPr txBox="1"/>
          <p:nvPr/>
        </p:nvSpPr>
        <p:spPr>
          <a:xfrm>
            <a:off x="9930838" y="4600201"/>
            <a:ext cx="1197956" cy="191630"/>
          </a:xfrm>
          <a:prstGeom prst="rect">
            <a:avLst/>
          </a:prstGeom>
        </p:spPr>
        <p:txBody>
          <a:bodyPr vert="horz" wrap="square" lIns="0" tIns="9627" rIns="0" bIns="0" rtlCol="0">
            <a:spAutoFit/>
          </a:bodyPr>
          <a:lstStyle/>
          <a:p>
            <a:pPr marL="7701" defTabSz="554492">
              <a:spcBef>
                <a:spcPts val="76"/>
              </a:spcBef>
            </a:pPr>
            <a:r>
              <a:rPr lang="en-US" sz="1182" b="1" spc="6" dirty="0">
                <a:solidFill>
                  <a:srgbClr val="151527"/>
                </a:solidFill>
                <a:latin typeface="Slalom Sans Bold"/>
                <a:cs typeface="Slalom Sans Bold"/>
              </a:rPr>
              <a:t>Technologies</a:t>
            </a:r>
            <a:endParaRPr sz="1182" dirty="0">
              <a:solidFill>
                <a:srgbClr val="1E1E1E"/>
              </a:solidFill>
              <a:latin typeface="Slalom Sans"/>
              <a:cs typeface="Slalom Sans"/>
            </a:endParaRPr>
          </a:p>
        </p:txBody>
      </p:sp>
      <p:sp>
        <p:nvSpPr>
          <p:cNvPr id="9" name="object 9"/>
          <p:cNvSpPr txBox="1"/>
          <p:nvPr/>
        </p:nvSpPr>
        <p:spPr>
          <a:xfrm>
            <a:off x="9930838" y="4974825"/>
            <a:ext cx="856769" cy="636534"/>
          </a:xfrm>
          <a:prstGeom prst="rect">
            <a:avLst/>
          </a:prstGeom>
        </p:spPr>
        <p:txBody>
          <a:bodyPr vert="horz" wrap="square" lIns="0" tIns="7316" rIns="0" bIns="0" rtlCol="0">
            <a:spAutoFit/>
          </a:bodyPr>
          <a:lstStyle/>
          <a:p>
            <a:pPr marL="7701" defTabSz="554492">
              <a:spcBef>
                <a:spcPts val="58"/>
              </a:spcBef>
            </a:pPr>
            <a:r>
              <a:rPr sz="1001" spc="-9" dirty="0">
                <a:solidFill>
                  <a:srgbClr val="151527"/>
                </a:solidFill>
                <a:latin typeface="SlalomSans-Light"/>
                <a:cs typeface="SlalomSans-Light"/>
              </a:rPr>
              <a:t>AWS</a:t>
            </a:r>
            <a:endParaRPr sz="1001" dirty="0">
              <a:solidFill>
                <a:srgbClr val="1E1E1E"/>
              </a:solidFill>
              <a:latin typeface="SlalomSans-Light"/>
              <a:cs typeface="SlalomSans-Light"/>
            </a:endParaRPr>
          </a:p>
          <a:p>
            <a:pPr marL="7701" marR="3081" defTabSz="554492">
              <a:lnSpc>
                <a:spcPct val="166600"/>
              </a:lnSpc>
            </a:pPr>
            <a:r>
              <a:rPr sz="1001" spc="12" dirty="0">
                <a:solidFill>
                  <a:srgbClr val="151527"/>
                </a:solidFill>
                <a:latin typeface="SlalomSans-Light"/>
                <a:cs typeface="SlalomSans-Light"/>
              </a:rPr>
              <a:t>Google </a:t>
            </a:r>
            <a:r>
              <a:rPr sz="1001" spc="15" dirty="0">
                <a:solidFill>
                  <a:srgbClr val="151527"/>
                </a:solidFill>
                <a:latin typeface="SlalomSans-Light"/>
                <a:cs typeface="SlalomSans-Light"/>
              </a:rPr>
              <a:t>Cloud </a:t>
            </a:r>
            <a:r>
              <a:rPr sz="1001" spc="-218" dirty="0">
                <a:solidFill>
                  <a:srgbClr val="151527"/>
                </a:solidFill>
                <a:latin typeface="SlalomSans-Light"/>
                <a:cs typeface="SlalomSans-Light"/>
              </a:rPr>
              <a:t> </a:t>
            </a:r>
            <a:r>
              <a:rPr sz="1001" spc="9" dirty="0">
                <a:solidFill>
                  <a:srgbClr val="151527"/>
                </a:solidFill>
                <a:latin typeface="SlalomSans-Light"/>
                <a:cs typeface="SlalomSans-Light"/>
              </a:rPr>
              <a:t>Salesforce</a:t>
            </a:r>
            <a:endParaRPr sz="1001" dirty="0">
              <a:solidFill>
                <a:srgbClr val="1E1E1E"/>
              </a:solidFill>
              <a:latin typeface="SlalomSans-Light"/>
              <a:cs typeface="SlalomSans-Light"/>
            </a:endParaRPr>
          </a:p>
        </p:txBody>
      </p:sp>
      <p:sp>
        <p:nvSpPr>
          <p:cNvPr id="10" name="object 10"/>
          <p:cNvSpPr/>
          <p:nvPr/>
        </p:nvSpPr>
        <p:spPr>
          <a:xfrm>
            <a:off x="6207634" y="488887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1" name="object 11"/>
          <p:cNvSpPr txBox="1"/>
          <p:nvPr/>
        </p:nvSpPr>
        <p:spPr>
          <a:xfrm>
            <a:off x="6199933" y="460020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2" name="object 12"/>
          <p:cNvSpPr txBox="1"/>
          <p:nvPr/>
        </p:nvSpPr>
        <p:spPr>
          <a:xfrm>
            <a:off x="6199933" y="4934187"/>
            <a:ext cx="3512944" cy="1326206"/>
          </a:xfrm>
          <a:prstGeom prst="rect">
            <a:avLst/>
          </a:prstGeom>
        </p:spPr>
        <p:txBody>
          <a:bodyPr vert="horz" wrap="square" lIns="0" tIns="6931" rIns="0" bIns="0" rtlCol="0">
            <a:spAutoFit/>
          </a:bodyPr>
          <a:lstStyle/>
          <a:p>
            <a:pPr marL="7701" marR="94726" defTabSz="554492">
              <a:lnSpc>
                <a:spcPct val="127899"/>
              </a:lnSpc>
              <a:spcBef>
                <a:spcPts val="55"/>
              </a:spcBef>
            </a:pPr>
            <a:r>
              <a:rPr lang="en-US" sz="879" spc="15" err="1">
                <a:solidFill>
                  <a:srgbClr val="151527"/>
                </a:solidFill>
                <a:latin typeface="SlalomSans-Light"/>
                <a:cs typeface="SlalomSans-Light"/>
              </a:rPr>
              <a:t>Consedit</a:t>
            </a:r>
            <a:r>
              <a:rPr sz="879" spc="15" dirty="0">
                <a:solidFill>
                  <a:srgbClr val="151527"/>
                </a:solidFill>
                <a:latin typeface="SlalomSans-Light"/>
                <a:cs typeface="SlalomSans-Light"/>
              </a:rPr>
              <a:t>,</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idel</a:t>
            </a:r>
            <a:r>
              <a:rPr sz="879" spc="24" dirty="0">
                <a:solidFill>
                  <a:srgbClr val="151527"/>
                </a:solidFill>
                <a:latin typeface="SlalomSans-Light"/>
                <a:cs typeface="SlalomSans-Light"/>
              </a:rPr>
              <a:t> </a:t>
            </a:r>
            <a:r>
              <a:rPr sz="879" spc="9" dirty="0">
                <a:solidFill>
                  <a:srgbClr val="151527"/>
                </a:solidFill>
                <a:latin typeface="SlalomSans-Light"/>
                <a:cs typeface="SlalomSans-Light"/>
              </a:rPr>
              <a:t>int</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duntisi</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musdae</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consequam</a:t>
            </a:r>
            <a:r>
              <a:rPr sz="879" spc="27" dirty="0">
                <a:solidFill>
                  <a:srgbClr val="151527"/>
                </a:solidFill>
                <a:latin typeface="SlalomSans-Light"/>
                <a:cs typeface="SlalomSans-Light"/>
              </a:rPr>
              <a:t> </a:t>
            </a:r>
            <a:r>
              <a:rPr lang="en-US" sz="879" spc="9" err="1">
                <a:solidFill>
                  <a:srgbClr val="151527"/>
                </a:solidFill>
                <a:latin typeface="SlalomSans-Light"/>
                <a:cs typeface="SlalomSans-Light"/>
              </a:rPr>
              <a:t>iminver</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ionsent</a:t>
            </a:r>
            <a:r>
              <a:rPr sz="879" spc="24" dirty="0">
                <a:solidFill>
                  <a:srgbClr val="151527"/>
                </a:solidFill>
                <a:latin typeface="SlalomSans-Light"/>
                <a:cs typeface="SlalomSans-Light"/>
              </a:rPr>
              <a:t> </a:t>
            </a:r>
            <a:r>
              <a:rPr sz="879" dirty="0">
                <a:solidFill>
                  <a:srgbClr val="151527"/>
                </a:solidFill>
                <a:latin typeface="SlalomSans-Light"/>
                <a:cs typeface="SlalomSans-Light"/>
              </a:rPr>
              <a:t>re </a:t>
            </a:r>
            <a:r>
              <a:rPr sz="879" spc="-188" dirty="0">
                <a:solidFill>
                  <a:srgbClr val="151527"/>
                </a:solidFill>
                <a:latin typeface="SlalomSans-Light"/>
                <a:cs typeface="SlalomSans-Light"/>
              </a:rPr>
              <a:t> </a:t>
            </a:r>
            <a:r>
              <a:rPr sz="879" spc="15" dirty="0">
                <a:solidFill>
                  <a:srgbClr val="151527"/>
                </a:solidFill>
                <a:latin typeface="SlalomSans-Light"/>
                <a:cs typeface="SlalomSans-Light"/>
              </a:rPr>
              <a:t>ped</a:t>
            </a:r>
            <a:r>
              <a:rPr sz="879" spc="21" dirty="0">
                <a:solidFill>
                  <a:srgbClr val="151527"/>
                </a:solidFill>
                <a:latin typeface="SlalomSans-Light"/>
                <a:cs typeface="SlalomSans-Light"/>
              </a:rPr>
              <a:t> </a:t>
            </a:r>
            <a:r>
              <a:rPr lang="en-US" sz="879" spc="12" err="1">
                <a:solidFill>
                  <a:srgbClr val="151527"/>
                </a:solidFill>
                <a:latin typeface="SlalomSans-Light"/>
                <a:cs typeface="SlalomSans-Light"/>
              </a:rPr>
              <a:t>quisciet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as</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doluptus</a:t>
            </a:r>
            <a:r>
              <a:rPr sz="879" spc="21" dirty="0">
                <a:solidFill>
                  <a:srgbClr val="151527"/>
                </a:solidFill>
                <a:latin typeface="SlalomSans-Light"/>
                <a:cs typeface="SlalomSans-Light"/>
              </a:rPr>
              <a:t> </a:t>
            </a:r>
            <a:r>
              <a:rPr lang="en-US" sz="879" spc="15" err="1">
                <a:solidFill>
                  <a:srgbClr val="151527"/>
                </a:solidFill>
                <a:latin typeface="SlalomSans-Light"/>
                <a:cs typeface="SlalomSans-Light"/>
              </a:rPr>
              <a:t>modis</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eos</a:t>
            </a:r>
            <a:r>
              <a:rPr sz="879" spc="21" dirty="0">
                <a:solidFill>
                  <a:srgbClr val="151527"/>
                </a:solidFill>
                <a:latin typeface="SlalomSans-Light"/>
                <a:cs typeface="SlalomSans-Light"/>
              </a:rPr>
              <a:t> </a:t>
            </a:r>
            <a:r>
              <a:rPr lang="en-US" sz="879" spc="9" err="1">
                <a:solidFill>
                  <a:srgbClr val="151527"/>
                </a:solidFill>
                <a:latin typeface="SlalomSans-Light"/>
                <a:cs typeface="SlalomSans-Light"/>
              </a:rPr>
              <a:t>ni</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ulluptatur</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as</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nonsed</a:t>
            </a:r>
            <a:r>
              <a:rPr sz="879" spc="21" dirty="0">
                <a:solidFill>
                  <a:srgbClr val="151527"/>
                </a:solidFill>
                <a:latin typeface="SlalomSans-Light"/>
                <a:cs typeface="SlalomSans-Light"/>
              </a:rPr>
              <a:t> </a:t>
            </a:r>
            <a:r>
              <a:rPr sz="879" spc="15" dirty="0">
                <a:solidFill>
                  <a:srgbClr val="151527"/>
                </a:solidFill>
                <a:latin typeface="SlalomSans-Light"/>
                <a:cs typeface="SlalomSans-Light"/>
              </a:rPr>
              <a:t>mi, </a:t>
            </a:r>
            <a:r>
              <a:rPr sz="879" spc="18" dirty="0">
                <a:solidFill>
                  <a:srgbClr val="151527"/>
                </a:solidFill>
                <a:latin typeface="SlalomSans-Light"/>
                <a:cs typeface="SlalomSans-Light"/>
              </a:rPr>
              <a:t> </a:t>
            </a:r>
            <a:r>
              <a:rPr lang="en-US" sz="879" spc="12" err="1">
                <a:solidFill>
                  <a:srgbClr val="151527"/>
                </a:solidFill>
                <a:latin typeface="SlalomSans-Light"/>
                <a:cs typeface="SlalomSans-Light"/>
              </a:rPr>
              <a:t>comnimi</a:t>
            </a:r>
            <a:r>
              <a:rPr sz="879" spc="12" dirty="0">
                <a:solidFill>
                  <a:srgbClr val="151527"/>
                </a:solidFill>
                <a:latin typeface="SlalomSans-Light"/>
                <a:cs typeface="SlalomSans-Light"/>
              </a:rPr>
              <a:t>,</a:t>
            </a:r>
            <a:r>
              <a:rPr sz="879" spc="21" dirty="0">
                <a:solidFill>
                  <a:srgbClr val="151527"/>
                </a:solidFill>
                <a:latin typeface="SlalomSans-Light"/>
                <a:cs typeface="SlalomSans-Light"/>
              </a:rPr>
              <a:t> </a:t>
            </a:r>
            <a:r>
              <a:rPr lang="en-US" sz="879" spc="12" err="1">
                <a:solidFill>
                  <a:srgbClr val="151527"/>
                </a:solidFill>
                <a:latin typeface="SlalomSans-Light"/>
                <a:cs typeface="SlalomSans-Light"/>
              </a:rPr>
              <a:t>occabo</a:t>
            </a:r>
            <a:r>
              <a:rPr sz="879" spc="12" dirty="0">
                <a:solidFill>
                  <a:srgbClr val="151527"/>
                </a:solidFill>
                <a:latin typeface="SlalomSans-Light"/>
                <a:cs typeface="SlalomSans-Light"/>
              </a:rPr>
              <a:t>.</a:t>
            </a:r>
            <a:r>
              <a:rPr sz="879" spc="21" dirty="0">
                <a:solidFill>
                  <a:srgbClr val="151527"/>
                </a:solidFill>
                <a:latin typeface="SlalomSans-Light"/>
                <a:cs typeface="SlalomSans-Light"/>
              </a:rPr>
              <a:t> </a:t>
            </a:r>
            <a:r>
              <a:rPr lang="en-US" sz="879" spc="12" err="1">
                <a:solidFill>
                  <a:srgbClr val="151527"/>
                </a:solidFill>
                <a:latin typeface="SlalomSans-Light"/>
                <a:cs typeface="SlalomSans-Light"/>
              </a:rPr>
              <a:t>Moloriam</a:t>
            </a:r>
            <a:r>
              <a:rPr sz="879" spc="12" dirty="0">
                <a:solidFill>
                  <a:srgbClr val="151527"/>
                </a:solidFill>
                <a:latin typeface="SlalomSans-Light"/>
                <a:cs typeface="SlalomSans-Light"/>
              </a:rPr>
              <a: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qui</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quae</a:t>
            </a:r>
            <a:r>
              <a:rPr sz="879" spc="21" dirty="0">
                <a:solidFill>
                  <a:srgbClr val="151527"/>
                </a:solidFill>
                <a:latin typeface="SlalomSans-Light"/>
                <a:cs typeface="SlalomSans-Light"/>
              </a:rPr>
              <a:t> </a:t>
            </a:r>
            <a:r>
              <a:rPr lang="en-US" sz="879" spc="15" err="1">
                <a:solidFill>
                  <a:srgbClr val="151527"/>
                </a:solidFill>
                <a:latin typeface="SlalomSans-Light"/>
                <a:cs typeface="SlalomSans-Light"/>
              </a:rPr>
              <a:t>enim</a:t>
            </a:r>
            <a:r>
              <a:rPr sz="879" spc="21" dirty="0">
                <a:solidFill>
                  <a:srgbClr val="151527"/>
                </a:solidFill>
                <a:latin typeface="SlalomSans-Light"/>
                <a:cs typeface="SlalomSans-Light"/>
              </a:rPr>
              <a:t> </a:t>
            </a:r>
            <a:r>
              <a:rPr lang="en-US" sz="879" spc="12" err="1">
                <a:solidFill>
                  <a:srgbClr val="151527"/>
                </a:solidFill>
                <a:latin typeface="SlalomSans-Light"/>
                <a:cs typeface="SlalomSans-Light"/>
              </a:rPr>
              <a:t>archilibus</a:t>
            </a:r>
            <a:r>
              <a:rPr sz="879" spc="12" dirty="0">
                <a:solidFill>
                  <a:srgbClr val="151527"/>
                </a:solidFill>
                <a:latin typeface="SlalomSans-Light"/>
                <a:cs typeface="SlalomSans-Light"/>
              </a:rPr>
              <a:t>.</a:t>
            </a:r>
            <a:endParaRPr sz="879" dirty="0">
              <a:solidFill>
                <a:srgbClr val="1E1E1E"/>
              </a:solidFill>
              <a:latin typeface="SlalomSans-Light"/>
              <a:cs typeface="SlalomSans-Light"/>
            </a:endParaRPr>
          </a:p>
          <a:p>
            <a:pPr marL="7701" marR="134772" defTabSz="554492">
              <a:lnSpc>
                <a:spcPct val="127899"/>
              </a:lnSpc>
              <a:spcBef>
                <a:spcPts val="503"/>
              </a:spcBef>
            </a:pPr>
            <a:r>
              <a:rPr lang="en-US" sz="879" spc="12" err="1">
                <a:solidFill>
                  <a:srgbClr val="151527"/>
                </a:solidFill>
                <a:latin typeface="SlalomSans-Light"/>
                <a:cs typeface="SlalomSans-Light"/>
              </a:rPr>
              <a:t>Diatibus</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aliquam</a:t>
            </a:r>
            <a:r>
              <a:rPr sz="879" spc="15" dirty="0">
                <a:solidFill>
                  <a:srgbClr val="151527"/>
                </a:solidFill>
                <a:latin typeface="SlalomSans-Light"/>
                <a:cs typeface="SlalomSans-Light"/>
              </a:rPr>
              <a:t>,</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quia</a:t>
            </a:r>
            <a:r>
              <a:rPr sz="879" spc="27" dirty="0">
                <a:solidFill>
                  <a:srgbClr val="151527"/>
                </a:solidFill>
                <a:latin typeface="SlalomSans-Light"/>
                <a:cs typeface="SlalomSans-Light"/>
              </a:rPr>
              <a:t> </a:t>
            </a:r>
            <a:r>
              <a:rPr lang="en-US" sz="879" spc="12" err="1">
                <a:solidFill>
                  <a:srgbClr val="151527"/>
                </a:solidFill>
                <a:latin typeface="SlalomSans-Light"/>
                <a:cs typeface="SlalomSans-Light"/>
              </a:rPr>
              <a:t>nost</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voloribustia</a:t>
            </a:r>
            <a:r>
              <a:rPr sz="879" spc="27" dirty="0">
                <a:solidFill>
                  <a:srgbClr val="151527"/>
                </a:solidFill>
                <a:latin typeface="SlalomSans-Light"/>
                <a:cs typeface="SlalomSans-Light"/>
              </a:rPr>
              <a:t> </a:t>
            </a:r>
            <a:r>
              <a:rPr lang="en-US" sz="879" spc="12" err="1">
                <a:solidFill>
                  <a:srgbClr val="151527"/>
                </a:solidFill>
                <a:latin typeface="SlalomSans-Light"/>
                <a:cs typeface="SlalomSans-Light"/>
              </a:rPr>
              <a:t>dunti</a:t>
            </a:r>
            <a:r>
              <a:rPr sz="879" spc="24" dirty="0">
                <a:solidFill>
                  <a:srgbClr val="151527"/>
                </a:solidFill>
                <a:latin typeface="SlalomSans-Light"/>
                <a:cs typeface="SlalomSans-Light"/>
              </a:rPr>
              <a:t> </a:t>
            </a:r>
            <a:r>
              <a:rPr lang="en-US" sz="879" spc="6" err="1">
                <a:solidFill>
                  <a:srgbClr val="151527"/>
                </a:solidFill>
                <a:latin typeface="SlalomSans-Light"/>
                <a:cs typeface="SlalomSans-Light"/>
              </a:rPr>
              <a:t>volore</a:t>
            </a:r>
            <a:r>
              <a:rPr sz="879" spc="27" dirty="0">
                <a:solidFill>
                  <a:srgbClr val="151527"/>
                </a:solidFill>
                <a:latin typeface="SlalomSans-Light"/>
                <a:cs typeface="SlalomSans-Light"/>
              </a:rPr>
              <a:t> </a:t>
            </a:r>
            <a:r>
              <a:rPr lang="en-US" sz="879" spc="12" err="1">
                <a:solidFill>
                  <a:srgbClr val="151527"/>
                </a:solidFill>
                <a:latin typeface="SlalomSans-Light"/>
                <a:cs typeface="SlalomSans-Light"/>
              </a:rPr>
              <a:t>nistiuntis</a:t>
            </a:r>
            <a:r>
              <a:rPr sz="879" spc="12" dirty="0">
                <a:solidFill>
                  <a:srgbClr val="151527"/>
                </a:solidFill>
                <a:latin typeface="SlalomSans-Light"/>
                <a:cs typeface="SlalomSans-Light"/>
              </a:rPr>
              <a:t> </a:t>
            </a:r>
            <a:r>
              <a:rPr sz="879" spc="-191" dirty="0">
                <a:solidFill>
                  <a:srgbClr val="151527"/>
                </a:solidFill>
                <a:latin typeface="SlalomSans-Light"/>
                <a:cs typeface="SlalomSans-Light"/>
              </a:rPr>
              <a:t> </a:t>
            </a:r>
            <a:r>
              <a:rPr lang="en-US" sz="879" spc="15" err="1">
                <a:solidFill>
                  <a:srgbClr val="151527"/>
                </a:solidFill>
                <a:latin typeface="SlalomSans-Light"/>
                <a:cs typeface="SlalomSans-Light"/>
              </a:rPr>
              <a:t>aliquiam</a:t>
            </a:r>
            <a:r>
              <a:rPr sz="879" spc="18" dirty="0">
                <a:solidFill>
                  <a:srgbClr val="151527"/>
                </a:solidFill>
                <a:latin typeface="SlalomSans-Light"/>
                <a:cs typeface="SlalomSans-Light"/>
              </a:rPr>
              <a:t> </a:t>
            </a:r>
            <a:r>
              <a:rPr lang="en-US" sz="879" spc="12" err="1">
                <a:solidFill>
                  <a:srgbClr val="151527"/>
                </a:solidFill>
                <a:latin typeface="SlalomSans-Light"/>
                <a:cs typeface="SlalomSans-Light"/>
              </a:rPr>
              <a:t>ditem</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fugit,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sunt.</a:t>
            </a:r>
            <a:endParaRPr sz="879" dirty="0">
              <a:solidFill>
                <a:srgbClr val="1E1E1E"/>
              </a:solidFill>
              <a:latin typeface="SlalomSans-Light"/>
              <a:cs typeface="SlalomSans-Light"/>
            </a:endParaRPr>
          </a:p>
          <a:p>
            <a:pPr marL="7701" marR="3081" defTabSz="554492">
              <a:lnSpc>
                <a:spcPct val="127899"/>
              </a:lnSpc>
              <a:spcBef>
                <a:spcPts val="500"/>
              </a:spcBef>
            </a:pPr>
            <a:r>
              <a:rPr lang="en-US" sz="879" spc="12" err="1">
                <a:solidFill>
                  <a:srgbClr val="151527"/>
                </a:solidFill>
                <a:latin typeface="SlalomSans-Light"/>
                <a:cs typeface="SlalomSans-Light"/>
              </a:rPr>
              <a:t>Fugiae</a:t>
            </a:r>
            <a:r>
              <a:rPr sz="879" spc="30" dirty="0">
                <a:solidFill>
                  <a:srgbClr val="151527"/>
                </a:solidFill>
                <a:latin typeface="SlalomSans-Light"/>
                <a:cs typeface="SlalomSans-Light"/>
              </a:rPr>
              <a:t> </a:t>
            </a:r>
            <a:r>
              <a:rPr lang="en-US" sz="879" spc="9" err="1">
                <a:solidFill>
                  <a:srgbClr val="151527"/>
                </a:solidFill>
                <a:latin typeface="SlalomSans-Light"/>
                <a:cs typeface="SlalomSans-Light"/>
              </a:rPr>
              <a:t>voluptat</a:t>
            </a:r>
            <a:r>
              <a:rPr sz="879" spc="33" dirty="0">
                <a:solidFill>
                  <a:srgbClr val="151527"/>
                </a:solidFill>
                <a:latin typeface="SlalomSans-Light"/>
                <a:cs typeface="SlalomSans-Light"/>
              </a:rPr>
              <a:t> </a:t>
            </a:r>
            <a:r>
              <a:rPr lang="en-US" sz="879" spc="9" err="1">
                <a:solidFill>
                  <a:srgbClr val="151527"/>
                </a:solidFill>
                <a:latin typeface="SlalomSans-Light"/>
                <a:cs typeface="SlalomSans-Light"/>
              </a:rPr>
              <a:t>occaborrovit</a:t>
            </a:r>
            <a:r>
              <a:rPr sz="879" spc="30" dirty="0">
                <a:solidFill>
                  <a:srgbClr val="151527"/>
                </a:solidFill>
                <a:latin typeface="SlalomSans-Light"/>
                <a:cs typeface="SlalomSans-Light"/>
              </a:rPr>
              <a:t> </a:t>
            </a:r>
            <a:r>
              <a:rPr sz="879" spc="12" dirty="0">
                <a:solidFill>
                  <a:srgbClr val="151527"/>
                </a:solidFill>
                <a:latin typeface="SlalomSans-Light"/>
                <a:cs typeface="SlalomSans-Light"/>
              </a:rPr>
              <a:t>as</a:t>
            </a:r>
            <a:r>
              <a:rPr sz="879" spc="33" dirty="0">
                <a:solidFill>
                  <a:srgbClr val="151527"/>
                </a:solidFill>
                <a:latin typeface="SlalomSans-Light"/>
                <a:cs typeface="SlalomSans-Light"/>
              </a:rPr>
              <a:t> </a:t>
            </a:r>
            <a:r>
              <a:rPr lang="en-US" sz="879" spc="15" err="1">
                <a:solidFill>
                  <a:srgbClr val="151527"/>
                </a:solidFill>
                <a:latin typeface="SlalomSans-Light"/>
                <a:cs typeface="SlalomSans-Light"/>
              </a:rPr>
              <a:t>erum</a:t>
            </a:r>
            <a:r>
              <a:rPr sz="879" spc="33" dirty="0">
                <a:solidFill>
                  <a:srgbClr val="151527"/>
                </a:solidFill>
                <a:latin typeface="SlalomSans-Light"/>
                <a:cs typeface="SlalomSans-Light"/>
              </a:rPr>
              <a:t> </a:t>
            </a:r>
            <a:r>
              <a:rPr lang="en-US" sz="879" spc="12" err="1">
                <a:solidFill>
                  <a:srgbClr val="151527"/>
                </a:solidFill>
                <a:latin typeface="SlalomSans-Light"/>
                <a:cs typeface="SlalomSans-Light"/>
              </a:rPr>
              <a:t>fugitem</a:t>
            </a:r>
            <a:r>
              <a:rPr sz="879" spc="30" dirty="0">
                <a:solidFill>
                  <a:srgbClr val="151527"/>
                </a:solidFill>
                <a:latin typeface="SlalomSans-Light"/>
                <a:cs typeface="SlalomSans-Light"/>
              </a:rPr>
              <a:t> </a:t>
            </a:r>
            <a:r>
              <a:rPr sz="879" spc="9" dirty="0">
                <a:solidFill>
                  <a:srgbClr val="151527"/>
                </a:solidFill>
                <a:latin typeface="SlalomSans-Light"/>
                <a:cs typeface="SlalomSans-Light"/>
              </a:rPr>
              <a:t>in</a:t>
            </a:r>
            <a:r>
              <a:rPr sz="879" spc="33" dirty="0">
                <a:solidFill>
                  <a:srgbClr val="151527"/>
                </a:solidFill>
                <a:latin typeface="SlalomSans-Light"/>
                <a:cs typeface="SlalomSans-Light"/>
              </a:rPr>
              <a:t> </a:t>
            </a:r>
            <a:r>
              <a:rPr sz="879" spc="9" dirty="0">
                <a:solidFill>
                  <a:srgbClr val="151527"/>
                </a:solidFill>
                <a:latin typeface="SlalomSans-Light"/>
                <a:cs typeface="SlalomSans-Light"/>
              </a:rPr>
              <a:t>rem</a:t>
            </a:r>
            <a:r>
              <a:rPr sz="879" spc="33" dirty="0">
                <a:solidFill>
                  <a:srgbClr val="151527"/>
                </a:solidFill>
                <a:latin typeface="SlalomSans-Light"/>
                <a:cs typeface="SlalomSans-Light"/>
              </a:rPr>
              <a:t> </a:t>
            </a:r>
            <a:r>
              <a:rPr lang="en-US" sz="879" spc="18" err="1">
                <a:solidFill>
                  <a:srgbClr val="151527"/>
                </a:solidFill>
                <a:latin typeface="SlalomSans-Light"/>
                <a:cs typeface="SlalomSans-Light"/>
              </a:rPr>
              <a:t>susam</a:t>
            </a:r>
            <a:r>
              <a:rPr sz="879" spc="18" dirty="0">
                <a:solidFill>
                  <a:srgbClr val="151527"/>
                </a:solidFill>
                <a:latin typeface="SlalomSans-Light"/>
                <a:cs typeface="SlalomSans-Light"/>
              </a:rPr>
              <a:t> </a:t>
            </a:r>
            <a:r>
              <a:rPr sz="879" spc="21" dirty="0">
                <a:solidFill>
                  <a:srgbClr val="151527"/>
                </a:solidFill>
                <a:latin typeface="SlalomSans-Light"/>
                <a:cs typeface="SlalomSans-Light"/>
              </a:rPr>
              <a:t> </a:t>
            </a:r>
            <a:r>
              <a:rPr lang="en-US" sz="879" spc="12" err="1">
                <a:solidFill>
                  <a:srgbClr val="151527"/>
                </a:solidFill>
                <a:latin typeface="SlalomSans-Light"/>
                <a:cs typeface="SlalomSans-Light"/>
              </a:rPr>
              <a:t>nobit</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peditia</a:t>
            </a:r>
            <a:r>
              <a:rPr sz="879" spc="27" dirty="0">
                <a:solidFill>
                  <a:srgbClr val="151527"/>
                </a:solidFill>
                <a:latin typeface="SlalomSans-Light"/>
                <a:cs typeface="SlalomSans-Light"/>
              </a:rPr>
              <a:t> </a:t>
            </a:r>
            <a:r>
              <a:rPr sz="879" spc="15" dirty="0">
                <a:solidFill>
                  <a:srgbClr val="151527"/>
                </a:solidFill>
                <a:latin typeface="SlalomSans-Light"/>
                <a:cs typeface="SlalomSans-Light"/>
              </a:rPr>
              <a:t>que</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landae</a:t>
            </a:r>
            <a:r>
              <a:rPr sz="879" spc="27" dirty="0">
                <a:solidFill>
                  <a:srgbClr val="151527"/>
                </a:solidFill>
                <a:latin typeface="SlalomSans-Light"/>
                <a:cs typeface="SlalomSans-Light"/>
              </a:rPr>
              <a:t> </a:t>
            </a:r>
            <a:r>
              <a:rPr sz="879" spc="9" dirty="0">
                <a:solidFill>
                  <a:srgbClr val="151527"/>
                </a:solidFill>
                <a:latin typeface="SlalomSans-Light"/>
                <a:cs typeface="SlalomSans-Light"/>
              </a:rPr>
              <a:t>voles</a:t>
            </a:r>
            <a:r>
              <a:rPr sz="879" spc="27" dirty="0">
                <a:solidFill>
                  <a:srgbClr val="151527"/>
                </a:solidFill>
                <a:latin typeface="SlalomSans-Light"/>
                <a:cs typeface="SlalomSans-Light"/>
              </a:rPr>
              <a:t> </a:t>
            </a:r>
            <a:r>
              <a:rPr sz="879" spc="12" dirty="0">
                <a:solidFill>
                  <a:srgbClr val="151527"/>
                </a:solidFill>
                <a:latin typeface="SlalomSans-Light"/>
                <a:cs typeface="SlalomSans-Light"/>
              </a:rPr>
              <a:t>qui</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suntion</a:t>
            </a:r>
            <a:r>
              <a:rPr sz="879" spc="27" dirty="0">
                <a:solidFill>
                  <a:srgbClr val="151527"/>
                </a:solidFill>
                <a:latin typeface="SlalomSans-Light"/>
                <a:cs typeface="SlalomSans-Light"/>
              </a:rPr>
              <a:t> </a:t>
            </a:r>
            <a:r>
              <a:rPr lang="en-US" sz="879" spc="12" err="1">
                <a:solidFill>
                  <a:srgbClr val="151527"/>
                </a:solidFill>
                <a:latin typeface="SlalomSans-Light"/>
                <a:cs typeface="SlalomSans-Light"/>
              </a:rPr>
              <a:t>secesti</a:t>
            </a:r>
            <a:r>
              <a:rPr sz="879" spc="24" dirty="0">
                <a:solidFill>
                  <a:srgbClr val="151527"/>
                </a:solidFill>
                <a:latin typeface="SlalomSans-Light"/>
                <a:cs typeface="SlalomSans-Light"/>
              </a:rPr>
              <a:t> </a:t>
            </a:r>
            <a:r>
              <a:rPr lang="en-US" sz="879" spc="9" err="1">
                <a:solidFill>
                  <a:srgbClr val="151527"/>
                </a:solidFill>
                <a:latin typeface="SlalomSans-Light"/>
                <a:cs typeface="SlalomSans-Light"/>
              </a:rPr>
              <a:t>urepel</a:t>
            </a:r>
            <a:r>
              <a:rPr sz="879" spc="27" dirty="0">
                <a:solidFill>
                  <a:srgbClr val="151527"/>
                </a:solidFill>
                <a:latin typeface="SlalomSans-Light"/>
                <a:cs typeface="SlalomSans-Light"/>
              </a:rPr>
              <a:t> </a:t>
            </a:r>
            <a:r>
              <a:rPr lang="en-US" sz="879" spc="15" err="1">
                <a:solidFill>
                  <a:srgbClr val="151527"/>
                </a:solidFill>
                <a:latin typeface="SlalomSans-Light"/>
                <a:cs typeface="SlalomSans-Light"/>
              </a:rPr>
              <a:t>ipsanda</a:t>
            </a:r>
            <a:endParaRPr sz="879" dirty="0">
              <a:solidFill>
                <a:srgbClr val="1E1E1E"/>
              </a:solidFill>
              <a:latin typeface="SlalomSans-Light"/>
              <a:cs typeface="SlalomSans-Light"/>
            </a:endParaRPr>
          </a:p>
        </p:txBody>
      </p:sp>
      <p:sp>
        <p:nvSpPr>
          <p:cNvPr id="13" name="object 13"/>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4" name="object 14"/>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15" name="object 15"/>
          <p:cNvGrpSpPr/>
          <p:nvPr/>
        </p:nvGrpSpPr>
        <p:grpSpPr>
          <a:xfrm>
            <a:off x="2000537" y="522086"/>
            <a:ext cx="1388158" cy="329615"/>
            <a:chOff x="3298328" y="860958"/>
            <a:chExt cx="2289175" cy="543560"/>
          </a:xfrm>
        </p:grpSpPr>
        <p:sp>
          <p:nvSpPr>
            <p:cNvPr id="16" name="object 16"/>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sp>
        <p:nvSpPr>
          <p:cNvPr id="19" name="object 19"/>
          <p:cNvSpPr txBox="1"/>
          <p:nvPr/>
        </p:nvSpPr>
        <p:spPr>
          <a:xfrm>
            <a:off x="6199416" y="3456526"/>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sz="1092" spc="15">
                <a:solidFill>
                  <a:srgbClr val="151527"/>
                </a:solidFill>
                <a:latin typeface="SlalomSans-Light"/>
                <a:cs typeface="SlalomSans-Light"/>
              </a:rPr>
              <a:t>three</a:t>
            </a:r>
            <a:r>
              <a:rPr sz="1092" spc="42">
                <a:solidFill>
                  <a:srgbClr val="151527"/>
                </a:solidFill>
                <a:latin typeface="SlalomSans-Light"/>
                <a:cs typeface="SlalomSans-Light"/>
              </a:rPr>
              <a:t> </a:t>
            </a:r>
            <a:r>
              <a:rPr sz="1092" spc="24">
                <a:solidFill>
                  <a:srgbClr val="151527"/>
                </a:solidFill>
                <a:latin typeface="SlalomSans-Light"/>
                <a:cs typeface="SlalomSans-Light"/>
              </a:rPr>
              <a:t>lines.</a:t>
            </a:r>
            <a:endParaRPr sz="1092">
              <a:solidFill>
                <a:srgbClr val="1E1E1E"/>
              </a:solidFill>
              <a:latin typeface="SlalomSans-Light"/>
              <a:cs typeface="SlalomSans-Light"/>
            </a:endParaRPr>
          </a:p>
        </p:txBody>
      </p:sp>
      <p:sp>
        <p:nvSpPr>
          <p:cNvPr id="20" name="object 20"/>
          <p:cNvSpPr txBox="1"/>
          <p:nvPr/>
        </p:nvSpPr>
        <p:spPr>
          <a:xfrm>
            <a:off x="8065119" y="3456526"/>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21" name="object 21"/>
          <p:cNvSpPr txBox="1"/>
          <p:nvPr/>
        </p:nvSpPr>
        <p:spPr>
          <a:xfrm>
            <a:off x="9930820" y="3456526"/>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22" name="object 22"/>
          <p:cNvSpPr/>
          <p:nvPr/>
        </p:nvSpPr>
        <p:spPr>
          <a:xfrm>
            <a:off x="6207115" y="3073057"/>
            <a:ext cx="298810" cy="298810"/>
          </a:xfrm>
          <a:custGeom>
            <a:avLst/>
            <a:gdLst/>
            <a:ahLst/>
            <a:cxnLst/>
            <a:rect l="l" t="t" r="r" b="b"/>
            <a:pathLst>
              <a:path w="492759" h="492760">
                <a:moveTo>
                  <a:pt x="84975" y="381876"/>
                </a:moveTo>
                <a:lnTo>
                  <a:pt x="66357" y="356044"/>
                </a:lnTo>
                <a:lnTo>
                  <a:pt x="51752" y="327507"/>
                </a:lnTo>
                <a:lnTo>
                  <a:pt x="41567" y="296684"/>
                </a:lnTo>
                <a:lnTo>
                  <a:pt x="36220" y="263982"/>
                </a:lnTo>
                <a:lnTo>
                  <a:pt x="0" y="263982"/>
                </a:lnTo>
                <a:lnTo>
                  <a:pt x="6159" y="303949"/>
                </a:lnTo>
                <a:lnTo>
                  <a:pt x="18465" y="341553"/>
                </a:lnTo>
                <a:lnTo>
                  <a:pt x="36385" y="376250"/>
                </a:lnTo>
                <a:lnTo>
                  <a:pt x="59359" y="407479"/>
                </a:lnTo>
                <a:lnTo>
                  <a:pt x="84975" y="381876"/>
                </a:lnTo>
                <a:close/>
              </a:path>
              <a:path w="492759" h="492760">
                <a:moveTo>
                  <a:pt x="85699" y="109905"/>
                </a:moveTo>
                <a:lnTo>
                  <a:pt x="36931" y="115519"/>
                </a:lnTo>
                <a:lnTo>
                  <a:pt x="18834" y="150215"/>
                </a:lnTo>
                <a:lnTo>
                  <a:pt x="6362" y="187845"/>
                </a:lnTo>
                <a:lnTo>
                  <a:pt x="50" y="227863"/>
                </a:lnTo>
                <a:lnTo>
                  <a:pt x="36296" y="227863"/>
                </a:lnTo>
                <a:lnTo>
                  <a:pt x="41783" y="195110"/>
                </a:lnTo>
                <a:lnTo>
                  <a:pt x="52120" y="164249"/>
                </a:lnTo>
                <a:lnTo>
                  <a:pt x="66903" y="135712"/>
                </a:lnTo>
                <a:lnTo>
                  <a:pt x="85699" y="109905"/>
                </a:lnTo>
                <a:close/>
              </a:path>
              <a:path w="492759" h="492760">
                <a:moveTo>
                  <a:pt x="229196" y="456438"/>
                </a:moveTo>
                <a:lnTo>
                  <a:pt x="196240" y="451129"/>
                </a:lnTo>
                <a:lnTo>
                  <a:pt x="165188" y="440905"/>
                </a:lnTo>
                <a:lnTo>
                  <a:pt x="136461" y="426199"/>
                </a:lnTo>
                <a:lnTo>
                  <a:pt x="110477" y="407428"/>
                </a:lnTo>
                <a:lnTo>
                  <a:pt x="84874" y="433044"/>
                </a:lnTo>
                <a:lnTo>
                  <a:pt x="116255" y="456171"/>
                </a:lnTo>
                <a:lnTo>
                  <a:pt x="151155" y="474179"/>
                </a:lnTo>
                <a:lnTo>
                  <a:pt x="188976" y="486524"/>
                </a:lnTo>
                <a:lnTo>
                  <a:pt x="229196" y="492645"/>
                </a:lnTo>
                <a:lnTo>
                  <a:pt x="229196" y="456438"/>
                </a:lnTo>
                <a:close/>
              </a:path>
              <a:path w="492759" h="492760">
                <a:moveTo>
                  <a:pt x="229196" y="0"/>
                </a:moveTo>
                <a:lnTo>
                  <a:pt x="189268" y="6057"/>
                </a:lnTo>
                <a:lnTo>
                  <a:pt x="151676" y="18249"/>
                </a:lnTo>
                <a:lnTo>
                  <a:pt x="116992" y="36029"/>
                </a:lnTo>
                <a:lnTo>
                  <a:pt x="85725" y="58877"/>
                </a:lnTo>
                <a:lnTo>
                  <a:pt x="111353" y="84480"/>
                </a:lnTo>
                <a:lnTo>
                  <a:pt x="137185" y="66001"/>
                </a:lnTo>
                <a:lnTo>
                  <a:pt x="165722" y="51523"/>
                </a:lnTo>
                <a:lnTo>
                  <a:pt x="196519" y="41452"/>
                </a:lnTo>
                <a:lnTo>
                  <a:pt x="229196" y="36207"/>
                </a:lnTo>
                <a:lnTo>
                  <a:pt x="229196" y="0"/>
                </a:lnTo>
                <a:close/>
              </a:path>
              <a:path w="492759" h="492760">
                <a:moveTo>
                  <a:pt x="384289" y="240017"/>
                </a:moveTo>
                <a:lnTo>
                  <a:pt x="373494" y="192900"/>
                </a:lnTo>
                <a:lnTo>
                  <a:pt x="349885" y="155282"/>
                </a:lnTo>
                <a:lnTo>
                  <a:pt x="348183" y="153479"/>
                </a:lnTo>
                <a:lnTo>
                  <a:pt x="348183" y="240017"/>
                </a:lnTo>
                <a:lnTo>
                  <a:pt x="348183" y="252349"/>
                </a:lnTo>
                <a:lnTo>
                  <a:pt x="336016" y="294538"/>
                </a:lnTo>
                <a:lnTo>
                  <a:pt x="305181" y="329399"/>
                </a:lnTo>
                <a:lnTo>
                  <a:pt x="265303" y="346417"/>
                </a:lnTo>
                <a:lnTo>
                  <a:pt x="252793" y="348208"/>
                </a:lnTo>
                <a:lnTo>
                  <a:pt x="240461" y="348208"/>
                </a:lnTo>
                <a:lnTo>
                  <a:pt x="197446" y="335699"/>
                </a:lnTo>
                <a:lnTo>
                  <a:pt x="162560" y="304292"/>
                </a:lnTo>
                <a:lnTo>
                  <a:pt x="145961" y="263982"/>
                </a:lnTo>
                <a:lnTo>
                  <a:pt x="144399" y="252349"/>
                </a:lnTo>
                <a:lnTo>
                  <a:pt x="144399" y="240017"/>
                </a:lnTo>
                <a:lnTo>
                  <a:pt x="157365" y="196659"/>
                </a:lnTo>
                <a:lnTo>
                  <a:pt x="188976" y="162128"/>
                </a:lnTo>
                <a:lnTo>
                  <a:pt x="229184" y="145897"/>
                </a:lnTo>
                <a:lnTo>
                  <a:pt x="240461" y="144424"/>
                </a:lnTo>
                <a:lnTo>
                  <a:pt x="252793" y="144424"/>
                </a:lnTo>
                <a:lnTo>
                  <a:pt x="295325" y="157048"/>
                </a:lnTo>
                <a:lnTo>
                  <a:pt x="329831" y="188087"/>
                </a:lnTo>
                <a:lnTo>
                  <a:pt x="346468" y="227876"/>
                </a:lnTo>
                <a:lnTo>
                  <a:pt x="348183" y="240017"/>
                </a:lnTo>
                <a:lnTo>
                  <a:pt x="348183" y="153479"/>
                </a:lnTo>
                <a:lnTo>
                  <a:pt x="315556" y="127025"/>
                </a:lnTo>
                <a:lnTo>
                  <a:pt x="265303" y="109651"/>
                </a:lnTo>
                <a:lnTo>
                  <a:pt x="252742" y="108318"/>
                </a:lnTo>
                <a:lnTo>
                  <a:pt x="240499" y="108318"/>
                </a:lnTo>
                <a:lnTo>
                  <a:pt x="194005" y="118630"/>
                </a:lnTo>
                <a:lnTo>
                  <a:pt x="156095" y="141973"/>
                </a:lnTo>
                <a:lnTo>
                  <a:pt x="127355" y="176441"/>
                </a:lnTo>
                <a:lnTo>
                  <a:pt x="109550" y="227876"/>
                </a:lnTo>
                <a:lnTo>
                  <a:pt x="108280" y="240017"/>
                </a:lnTo>
                <a:lnTo>
                  <a:pt x="108280" y="252349"/>
                </a:lnTo>
                <a:lnTo>
                  <a:pt x="118859" y="299237"/>
                </a:lnTo>
                <a:lnTo>
                  <a:pt x="142468" y="337108"/>
                </a:lnTo>
                <a:lnTo>
                  <a:pt x="177215" y="365734"/>
                </a:lnTo>
                <a:lnTo>
                  <a:pt x="229184" y="383235"/>
                </a:lnTo>
                <a:lnTo>
                  <a:pt x="240499" y="384327"/>
                </a:lnTo>
                <a:lnTo>
                  <a:pt x="252742" y="384327"/>
                </a:lnTo>
                <a:lnTo>
                  <a:pt x="300329" y="373265"/>
                </a:lnTo>
                <a:lnTo>
                  <a:pt x="337921" y="349389"/>
                </a:lnTo>
                <a:lnTo>
                  <a:pt x="366064" y="314782"/>
                </a:lnTo>
                <a:lnTo>
                  <a:pt x="383133" y="263982"/>
                </a:lnTo>
                <a:lnTo>
                  <a:pt x="384289" y="252349"/>
                </a:lnTo>
                <a:lnTo>
                  <a:pt x="384289" y="240017"/>
                </a:lnTo>
                <a:close/>
              </a:path>
              <a:path w="492759" h="492760">
                <a:moveTo>
                  <a:pt x="407454" y="59385"/>
                </a:moveTo>
                <a:lnTo>
                  <a:pt x="376491" y="36588"/>
                </a:lnTo>
                <a:lnTo>
                  <a:pt x="342125" y="18745"/>
                </a:lnTo>
                <a:lnTo>
                  <a:pt x="304888" y="6413"/>
                </a:lnTo>
                <a:lnTo>
                  <a:pt x="265303" y="114"/>
                </a:lnTo>
                <a:lnTo>
                  <a:pt x="265303" y="36385"/>
                </a:lnTo>
                <a:lnTo>
                  <a:pt x="297624" y="41846"/>
                </a:lnTo>
                <a:lnTo>
                  <a:pt x="328079" y="52044"/>
                </a:lnTo>
                <a:lnTo>
                  <a:pt x="356285" y="66560"/>
                </a:lnTo>
                <a:lnTo>
                  <a:pt x="381838" y="85001"/>
                </a:lnTo>
                <a:lnTo>
                  <a:pt x="407454" y="59385"/>
                </a:lnTo>
                <a:close/>
              </a:path>
              <a:path w="492759" h="492760">
                <a:moveTo>
                  <a:pt x="408292" y="432523"/>
                </a:moveTo>
                <a:lnTo>
                  <a:pt x="382701" y="406920"/>
                </a:lnTo>
                <a:lnTo>
                  <a:pt x="357009" y="425640"/>
                </a:lnTo>
                <a:lnTo>
                  <a:pt x="328612" y="440385"/>
                </a:lnTo>
                <a:lnTo>
                  <a:pt x="297903" y="450723"/>
                </a:lnTo>
                <a:lnTo>
                  <a:pt x="265303" y="456260"/>
                </a:lnTo>
                <a:lnTo>
                  <a:pt x="265303" y="492531"/>
                </a:lnTo>
                <a:lnTo>
                  <a:pt x="305168" y="486156"/>
                </a:lnTo>
                <a:lnTo>
                  <a:pt x="342646" y="473671"/>
                </a:lnTo>
                <a:lnTo>
                  <a:pt x="377202" y="455612"/>
                </a:lnTo>
                <a:lnTo>
                  <a:pt x="408292" y="432523"/>
                </a:lnTo>
                <a:close/>
              </a:path>
              <a:path w="492759" h="492760">
                <a:moveTo>
                  <a:pt x="492531" y="227863"/>
                </a:moveTo>
                <a:lnTo>
                  <a:pt x="486270" y="188048"/>
                </a:lnTo>
                <a:lnTo>
                  <a:pt x="473900" y="150583"/>
                </a:lnTo>
                <a:lnTo>
                  <a:pt x="455968" y="116027"/>
                </a:lnTo>
                <a:lnTo>
                  <a:pt x="433006" y="84912"/>
                </a:lnTo>
                <a:lnTo>
                  <a:pt x="407390" y="110515"/>
                </a:lnTo>
                <a:lnTo>
                  <a:pt x="425996" y="136220"/>
                </a:lnTo>
                <a:lnTo>
                  <a:pt x="440613" y="164617"/>
                </a:lnTo>
                <a:lnTo>
                  <a:pt x="450850" y="195300"/>
                </a:lnTo>
                <a:lnTo>
                  <a:pt x="456285" y="227863"/>
                </a:lnTo>
                <a:lnTo>
                  <a:pt x="492531" y="227863"/>
                </a:lnTo>
                <a:close/>
              </a:path>
              <a:path w="492759" h="492760">
                <a:moveTo>
                  <a:pt x="492582" y="263982"/>
                </a:moveTo>
                <a:lnTo>
                  <a:pt x="456361" y="263982"/>
                </a:lnTo>
                <a:lnTo>
                  <a:pt x="451065" y="296494"/>
                </a:lnTo>
                <a:lnTo>
                  <a:pt x="440982" y="327152"/>
                </a:lnTo>
                <a:lnTo>
                  <a:pt x="426542" y="355536"/>
                </a:lnTo>
                <a:lnTo>
                  <a:pt x="408127" y="381266"/>
                </a:lnTo>
                <a:lnTo>
                  <a:pt x="433743" y="406882"/>
                </a:lnTo>
                <a:lnTo>
                  <a:pt x="456514" y="375729"/>
                </a:lnTo>
                <a:lnTo>
                  <a:pt x="474268" y="341185"/>
                </a:lnTo>
                <a:lnTo>
                  <a:pt x="486460" y="303745"/>
                </a:lnTo>
                <a:lnTo>
                  <a:pt x="492582" y="26398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3" name="object 23"/>
          <p:cNvSpPr/>
          <p:nvPr/>
        </p:nvSpPr>
        <p:spPr>
          <a:xfrm>
            <a:off x="8077447" y="3106403"/>
            <a:ext cx="292264" cy="237585"/>
          </a:xfrm>
          <a:custGeom>
            <a:avLst/>
            <a:gdLst/>
            <a:ahLst/>
            <a:cxnLst/>
            <a:rect l="l" t="t" r="r" b="b"/>
            <a:pathLst>
              <a:path w="481965" h="391795">
                <a:moveTo>
                  <a:pt x="120635" y="0"/>
                </a:moveTo>
                <a:lnTo>
                  <a:pt x="565" y="0"/>
                </a:lnTo>
                <a:lnTo>
                  <a:pt x="0" y="310315"/>
                </a:lnTo>
                <a:lnTo>
                  <a:pt x="120163" y="310315"/>
                </a:lnTo>
                <a:lnTo>
                  <a:pt x="141155" y="311651"/>
                </a:lnTo>
                <a:lnTo>
                  <a:pt x="161769" y="315614"/>
                </a:lnTo>
                <a:lnTo>
                  <a:pt x="181724" y="322131"/>
                </a:lnTo>
                <a:lnTo>
                  <a:pt x="200737" y="331131"/>
                </a:lnTo>
                <a:lnTo>
                  <a:pt x="263018" y="365611"/>
                </a:lnTo>
                <a:lnTo>
                  <a:pt x="286086" y="376536"/>
                </a:lnTo>
                <a:lnTo>
                  <a:pt x="310300" y="384467"/>
                </a:lnTo>
                <a:lnTo>
                  <a:pt x="335317" y="389315"/>
                </a:lnTo>
                <a:lnTo>
                  <a:pt x="360795" y="390993"/>
                </a:lnTo>
                <a:lnTo>
                  <a:pt x="481168" y="391286"/>
                </a:lnTo>
                <a:lnTo>
                  <a:pt x="481231" y="354680"/>
                </a:lnTo>
                <a:lnTo>
                  <a:pt x="444719" y="354680"/>
                </a:lnTo>
                <a:lnTo>
                  <a:pt x="360879" y="354481"/>
                </a:lnTo>
                <a:lnTo>
                  <a:pt x="353534" y="354295"/>
                </a:lnTo>
                <a:lnTo>
                  <a:pt x="346210" y="353786"/>
                </a:lnTo>
                <a:lnTo>
                  <a:pt x="338920" y="352957"/>
                </a:lnTo>
                <a:lnTo>
                  <a:pt x="331675" y="351811"/>
                </a:lnTo>
                <a:lnTo>
                  <a:pt x="331696" y="340774"/>
                </a:lnTo>
                <a:lnTo>
                  <a:pt x="295174" y="340774"/>
                </a:lnTo>
                <a:lnTo>
                  <a:pt x="290252" y="338638"/>
                </a:lnTo>
                <a:lnTo>
                  <a:pt x="285415" y="336272"/>
                </a:lnTo>
                <a:lnTo>
                  <a:pt x="218433" y="299174"/>
                </a:lnTo>
                <a:lnTo>
                  <a:pt x="210588" y="295058"/>
                </a:lnTo>
                <a:lnTo>
                  <a:pt x="202580" y="291290"/>
                </a:lnTo>
                <a:lnTo>
                  <a:pt x="194423" y="287878"/>
                </a:lnTo>
                <a:lnTo>
                  <a:pt x="186130" y="284829"/>
                </a:lnTo>
                <a:lnTo>
                  <a:pt x="186145" y="275949"/>
                </a:lnTo>
                <a:lnTo>
                  <a:pt x="149618" y="275949"/>
                </a:lnTo>
                <a:lnTo>
                  <a:pt x="142296" y="275007"/>
                </a:lnTo>
                <a:lnTo>
                  <a:pt x="134942" y="274333"/>
                </a:lnTo>
                <a:lnTo>
                  <a:pt x="127562" y="273928"/>
                </a:lnTo>
                <a:lnTo>
                  <a:pt x="120163" y="273792"/>
                </a:lnTo>
                <a:lnTo>
                  <a:pt x="36585" y="273792"/>
                </a:lnTo>
                <a:lnTo>
                  <a:pt x="37025" y="36522"/>
                </a:lnTo>
                <a:lnTo>
                  <a:pt x="239011" y="36522"/>
                </a:lnTo>
                <a:lnTo>
                  <a:pt x="218883" y="25381"/>
                </a:lnTo>
                <a:lnTo>
                  <a:pt x="195701" y="14409"/>
                </a:lnTo>
                <a:lnTo>
                  <a:pt x="171369" y="6463"/>
                </a:lnTo>
                <a:lnTo>
                  <a:pt x="146231" y="1630"/>
                </a:lnTo>
                <a:lnTo>
                  <a:pt x="120635" y="0"/>
                </a:lnTo>
                <a:close/>
              </a:path>
              <a:path w="481965" h="391795">
                <a:moveTo>
                  <a:pt x="481644" y="115022"/>
                </a:moveTo>
                <a:lnTo>
                  <a:pt x="332115" y="115022"/>
                </a:lnTo>
                <a:lnTo>
                  <a:pt x="339366" y="115962"/>
                </a:lnTo>
                <a:lnTo>
                  <a:pt x="346650" y="116643"/>
                </a:lnTo>
                <a:lnTo>
                  <a:pt x="353959" y="117060"/>
                </a:lnTo>
                <a:lnTo>
                  <a:pt x="361287" y="117211"/>
                </a:lnTo>
                <a:lnTo>
                  <a:pt x="445117" y="117410"/>
                </a:lnTo>
                <a:lnTo>
                  <a:pt x="444719" y="354680"/>
                </a:lnTo>
                <a:lnTo>
                  <a:pt x="481231" y="354680"/>
                </a:lnTo>
                <a:lnTo>
                  <a:pt x="481644" y="115022"/>
                </a:lnTo>
                <a:close/>
              </a:path>
              <a:path w="481965" h="391795">
                <a:moveTo>
                  <a:pt x="295362" y="239469"/>
                </a:moveTo>
                <a:lnTo>
                  <a:pt x="295174" y="340774"/>
                </a:lnTo>
                <a:lnTo>
                  <a:pt x="331696" y="340774"/>
                </a:lnTo>
                <a:lnTo>
                  <a:pt x="331853" y="257761"/>
                </a:lnTo>
                <a:lnTo>
                  <a:pt x="295362" y="239469"/>
                </a:lnTo>
                <a:close/>
              </a:path>
              <a:path w="481965" h="391795">
                <a:moveTo>
                  <a:pt x="149806" y="166476"/>
                </a:moveTo>
                <a:lnTo>
                  <a:pt x="149618" y="275949"/>
                </a:lnTo>
                <a:lnTo>
                  <a:pt x="186145" y="275949"/>
                </a:lnTo>
                <a:lnTo>
                  <a:pt x="186297" y="184779"/>
                </a:lnTo>
                <a:lnTo>
                  <a:pt x="149806" y="166476"/>
                </a:lnTo>
                <a:close/>
              </a:path>
              <a:path w="481965" h="391795">
                <a:moveTo>
                  <a:pt x="263604" y="50134"/>
                </a:moveTo>
                <a:lnTo>
                  <a:pt x="186528" y="50134"/>
                </a:lnTo>
                <a:lnTo>
                  <a:pt x="191522" y="52291"/>
                </a:lnTo>
                <a:lnTo>
                  <a:pt x="196423" y="54689"/>
                </a:lnTo>
                <a:lnTo>
                  <a:pt x="263531" y="91829"/>
                </a:lnTo>
                <a:lnTo>
                  <a:pt x="295614" y="106101"/>
                </a:lnTo>
                <a:lnTo>
                  <a:pt x="295436" y="198653"/>
                </a:lnTo>
                <a:lnTo>
                  <a:pt x="331927" y="216946"/>
                </a:lnTo>
                <a:lnTo>
                  <a:pt x="332115" y="115022"/>
                </a:lnTo>
                <a:lnTo>
                  <a:pt x="481644" y="115022"/>
                </a:lnTo>
                <a:lnTo>
                  <a:pt x="481702" y="80981"/>
                </a:lnTo>
                <a:lnTo>
                  <a:pt x="361371" y="80688"/>
                </a:lnTo>
                <a:lnTo>
                  <a:pt x="340489" y="79316"/>
                </a:lnTo>
                <a:lnTo>
                  <a:pt x="319982" y="75343"/>
                </a:lnTo>
                <a:lnTo>
                  <a:pt x="300131" y="68841"/>
                </a:lnTo>
                <a:lnTo>
                  <a:pt x="281216" y="59882"/>
                </a:lnTo>
                <a:lnTo>
                  <a:pt x="263604" y="50134"/>
                </a:lnTo>
                <a:close/>
              </a:path>
              <a:path w="481965" h="391795">
                <a:moveTo>
                  <a:pt x="239011" y="36522"/>
                </a:moveTo>
                <a:lnTo>
                  <a:pt x="120635" y="36522"/>
                </a:lnTo>
                <a:lnTo>
                  <a:pt x="128032" y="36688"/>
                </a:lnTo>
                <a:lnTo>
                  <a:pt x="135405" y="37184"/>
                </a:lnTo>
                <a:lnTo>
                  <a:pt x="142741" y="38006"/>
                </a:lnTo>
                <a:lnTo>
                  <a:pt x="150026" y="39150"/>
                </a:lnTo>
                <a:lnTo>
                  <a:pt x="149880" y="125661"/>
                </a:lnTo>
                <a:lnTo>
                  <a:pt x="186371" y="143953"/>
                </a:lnTo>
                <a:lnTo>
                  <a:pt x="186528" y="50134"/>
                </a:lnTo>
                <a:lnTo>
                  <a:pt x="263604" y="50134"/>
                </a:lnTo>
                <a:lnTo>
                  <a:pt x="239011" y="3652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4" name="object 24"/>
          <p:cNvSpPr/>
          <p:nvPr/>
        </p:nvSpPr>
        <p:spPr>
          <a:xfrm>
            <a:off x="9938529" y="3237911"/>
            <a:ext cx="74702" cy="100887"/>
          </a:xfrm>
          <a:custGeom>
            <a:avLst/>
            <a:gdLst/>
            <a:ahLst/>
            <a:cxnLst/>
            <a:rect l="l" t="t" r="r" b="b"/>
            <a:pathLst>
              <a:path w="123190" h="166370">
                <a:moveTo>
                  <a:pt x="122682" y="37071"/>
                </a:moveTo>
                <a:lnTo>
                  <a:pt x="86169" y="37071"/>
                </a:lnTo>
                <a:lnTo>
                  <a:pt x="86169" y="129273"/>
                </a:lnTo>
                <a:lnTo>
                  <a:pt x="122682" y="129273"/>
                </a:lnTo>
                <a:lnTo>
                  <a:pt x="122682" y="37071"/>
                </a:lnTo>
                <a:close/>
              </a:path>
              <a:path w="123190" h="166370">
                <a:moveTo>
                  <a:pt x="122682" y="0"/>
                </a:moveTo>
                <a:lnTo>
                  <a:pt x="0" y="0"/>
                </a:lnTo>
                <a:lnTo>
                  <a:pt x="0" y="36830"/>
                </a:lnTo>
                <a:lnTo>
                  <a:pt x="0" y="129540"/>
                </a:lnTo>
                <a:lnTo>
                  <a:pt x="0" y="166370"/>
                </a:lnTo>
                <a:lnTo>
                  <a:pt x="122682" y="166370"/>
                </a:lnTo>
                <a:lnTo>
                  <a:pt x="122682" y="129540"/>
                </a:lnTo>
                <a:lnTo>
                  <a:pt x="36537" y="129540"/>
                </a:lnTo>
                <a:lnTo>
                  <a:pt x="36537" y="36830"/>
                </a:lnTo>
                <a:lnTo>
                  <a:pt x="122682" y="36830"/>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5" name="object 25"/>
          <p:cNvSpPr/>
          <p:nvPr/>
        </p:nvSpPr>
        <p:spPr>
          <a:xfrm>
            <a:off x="10044306" y="3177071"/>
            <a:ext cx="74702" cy="161727"/>
          </a:xfrm>
          <a:custGeom>
            <a:avLst/>
            <a:gdLst/>
            <a:ahLst/>
            <a:cxnLst/>
            <a:rect l="l" t="t" r="r" b="b"/>
            <a:pathLst>
              <a:path w="123190" h="266700">
                <a:moveTo>
                  <a:pt x="122682" y="0"/>
                </a:moveTo>
                <a:lnTo>
                  <a:pt x="0" y="0"/>
                </a:lnTo>
                <a:lnTo>
                  <a:pt x="0" y="36830"/>
                </a:lnTo>
                <a:lnTo>
                  <a:pt x="0" y="229870"/>
                </a:lnTo>
                <a:lnTo>
                  <a:pt x="0" y="266700"/>
                </a:lnTo>
                <a:lnTo>
                  <a:pt x="122682" y="266700"/>
                </a:lnTo>
                <a:lnTo>
                  <a:pt x="122682" y="229870"/>
                </a:lnTo>
                <a:lnTo>
                  <a:pt x="36525" y="229870"/>
                </a:lnTo>
                <a:lnTo>
                  <a:pt x="36525" y="36830"/>
                </a:lnTo>
                <a:lnTo>
                  <a:pt x="86156" y="36830"/>
                </a:lnTo>
                <a:lnTo>
                  <a:pt x="86156" y="229603"/>
                </a:lnTo>
                <a:lnTo>
                  <a:pt x="122682" y="229603"/>
                </a:lnTo>
                <a:lnTo>
                  <a:pt x="122682" y="36830"/>
                </a:lnTo>
                <a:lnTo>
                  <a:pt x="122682" y="36512"/>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6" name="object 26"/>
          <p:cNvSpPr/>
          <p:nvPr/>
        </p:nvSpPr>
        <p:spPr>
          <a:xfrm>
            <a:off x="10150083" y="3093897"/>
            <a:ext cx="74702" cy="244901"/>
          </a:xfrm>
          <a:custGeom>
            <a:avLst/>
            <a:gdLst/>
            <a:ahLst/>
            <a:cxnLst/>
            <a:rect l="l" t="t" r="r" b="b"/>
            <a:pathLst>
              <a:path w="123190" h="403860">
                <a:moveTo>
                  <a:pt x="122682" y="0"/>
                </a:moveTo>
                <a:lnTo>
                  <a:pt x="0" y="0"/>
                </a:lnTo>
                <a:lnTo>
                  <a:pt x="0" y="36830"/>
                </a:lnTo>
                <a:lnTo>
                  <a:pt x="0" y="367030"/>
                </a:lnTo>
                <a:lnTo>
                  <a:pt x="0" y="403860"/>
                </a:lnTo>
                <a:lnTo>
                  <a:pt x="122682" y="403860"/>
                </a:lnTo>
                <a:lnTo>
                  <a:pt x="122682" y="367030"/>
                </a:lnTo>
                <a:lnTo>
                  <a:pt x="36525" y="367030"/>
                </a:lnTo>
                <a:lnTo>
                  <a:pt x="36525" y="36830"/>
                </a:lnTo>
                <a:lnTo>
                  <a:pt x="86156" y="36830"/>
                </a:lnTo>
                <a:lnTo>
                  <a:pt x="86156" y="366763"/>
                </a:lnTo>
                <a:lnTo>
                  <a:pt x="122682" y="366763"/>
                </a:lnTo>
                <a:lnTo>
                  <a:pt x="122682" y="36830"/>
                </a:lnTo>
                <a:lnTo>
                  <a:pt x="122682" y="36207"/>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27" name="object 27"/>
          <p:cNvGrpSpPr/>
          <p:nvPr/>
        </p:nvGrpSpPr>
        <p:grpSpPr>
          <a:xfrm>
            <a:off x="428" y="0"/>
            <a:ext cx="1352732" cy="1352732"/>
            <a:chOff x="0" y="0"/>
            <a:chExt cx="2230755" cy="2230755"/>
          </a:xfrm>
        </p:grpSpPr>
        <p:sp>
          <p:nvSpPr>
            <p:cNvPr id="28" name="object 28"/>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9" name="object 29"/>
            <p:cNvPicPr/>
            <p:nvPr/>
          </p:nvPicPr>
          <p:blipFill>
            <a:blip r:embed="rId2" cstate="print"/>
            <a:stretch>
              <a:fillRect/>
            </a:stretch>
          </p:blipFill>
          <p:spPr>
            <a:xfrm>
              <a:off x="125993" y="91131"/>
              <a:ext cx="1482972" cy="1493181"/>
            </a:xfrm>
            <a:prstGeom prst="rect">
              <a:avLst/>
            </a:prstGeom>
          </p:spPr>
        </p:pic>
      </p:grpSp>
      <p:sp>
        <p:nvSpPr>
          <p:cNvPr id="33" name="Rectangle 32">
            <a:extLst>
              <a:ext uri="{FF2B5EF4-FFF2-40B4-BE49-F238E27FC236}">
                <a16:creationId xmlns:a16="http://schemas.microsoft.com/office/drawing/2014/main" id="{5D1B882B-0F6A-DA44-ABEA-E1095C04FE4A}"/>
              </a:ext>
            </a:extLst>
          </p:cNvPr>
          <p:cNvSpPr/>
          <p:nvPr/>
        </p:nvSpPr>
        <p:spPr>
          <a:xfrm>
            <a:off x="5467729" y="-240101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4" name="Rectangle 33">
            <a:extLst>
              <a:ext uri="{FF2B5EF4-FFF2-40B4-BE49-F238E27FC236}">
                <a16:creationId xmlns:a16="http://schemas.microsoft.com/office/drawing/2014/main" id="{565BB03C-70A2-3344-AB02-286C06B24E1B}"/>
              </a:ext>
            </a:extLst>
          </p:cNvPr>
          <p:cNvSpPr/>
          <p:nvPr/>
        </p:nvSpPr>
        <p:spPr>
          <a:xfrm rot="5400000">
            <a:off x="9637000" y="536899"/>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6" name="object 3">
            <a:extLst>
              <a:ext uri="{FF2B5EF4-FFF2-40B4-BE49-F238E27FC236}">
                <a16:creationId xmlns:a16="http://schemas.microsoft.com/office/drawing/2014/main" id="{8F47EB09-BEFC-3E47-ACF5-8B36AF99FD66}"/>
              </a:ext>
            </a:extLst>
          </p:cNvPr>
          <p:cNvSpPr txBox="1">
            <a:spLocks/>
          </p:cNvSpPr>
          <p:nvPr/>
        </p:nvSpPr>
        <p:spPr>
          <a:xfrm>
            <a:off x="602283" y="1153268"/>
            <a:ext cx="7199772" cy="1669381"/>
          </a:xfrm>
          <a:prstGeom prst="rect">
            <a:avLst/>
          </a:prstGeom>
        </p:spPr>
        <p:txBody>
          <a:bodyPr vert="horz" wrap="square" lIns="0" tIns="7316" rIns="0" bIns="0" rtlCol="0">
            <a:spAutoFit/>
          </a:bodyPr>
          <a:lstStyle>
            <a:lvl1pPr>
              <a:defRPr sz="5350" b="1" i="0">
                <a:solidFill>
                  <a:srgbClr val="09091C"/>
                </a:solidFill>
                <a:latin typeface="Slalom Sans Bold"/>
                <a:ea typeface="+mj-ea"/>
                <a:cs typeface="Slalom Sans Bold"/>
              </a:defRPr>
            </a:lvl1pPr>
          </a:lstStyle>
          <a:p>
            <a:pPr marL="7701" marR="3081" indent="3851">
              <a:lnSpc>
                <a:spcPct val="100200"/>
              </a:lnSpc>
              <a:spcBef>
                <a:spcPts val="58"/>
              </a:spcBef>
            </a:pPr>
            <a:r>
              <a:rPr lang="en-US" sz="3600" kern="0" spc="-30" dirty="0"/>
              <a:t>Longer</a:t>
            </a:r>
            <a:r>
              <a:rPr lang="en-US" sz="3600" kern="0" spc="-82" dirty="0"/>
              <a:t> </a:t>
            </a:r>
            <a:r>
              <a:rPr lang="en-US" sz="3600" kern="0" spc="-27" dirty="0"/>
              <a:t>headline.</a:t>
            </a:r>
            <a:r>
              <a:rPr lang="en-US" sz="3600" kern="0" spc="-79" dirty="0"/>
              <a:t> </a:t>
            </a:r>
            <a:r>
              <a:rPr lang="en-US" sz="3600" kern="0" spc="-39" dirty="0">
                <a:solidFill>
                  <a:srgbClr val="0C62FB"/>
                </a:solidFill>
              </a:rPr>
              <a:t>Recommended </a:t>
            </a:r>
            <a:r>
              <a:rPr lang="en-US" sz="3600" kern="0" spc="-594" dirty="0">
                <a:solidFill>
                  <a:srgbClr val="0C62FB"/>
                </a:solidFill>
              </a:rPr>
              <a:t> </a:t>
            </a:r>
            <a:r>
              <a:rPr lang="en-US" sz="3600" kern="0" spc="-49" dirty="0">
                <a:solidFill>
                  <a:srgbClr val="0C62FB"/>
                </a:solidFill>
              </a:rPr>
              <a:t>between </a:t>
            </a:r>
            <a:r>
              <a:rPr lang="en-US" sz="3600" kern="0" spc="-33" dirty="0">
                <a:solidFill>
                  <a:srgbClr val="0C62FB"/>
                </a:solidFill>
              </a:rPr>
              <a:t>50-70 </a:t>
            </a:r>
            <a:r>
              <a:rPr lang="en-US" sz="3600" kern="0" spc="-45" dirty="0">
                <a:solidFill>
                  <a:srgbClr val="0C62FB"/>
                </a:solidFill>
              </a:rPr>
              <a:t>characters. </a:t>
            </a:r>
            <a:r>
              <a:rPr lang="en-US" sz="3600" kern="0" spc="-49" dirty="0"/>
              <a:t>No </a:t>
            </a:r>
            <a:r>
              <a:rPr lang="en-US" sz="3600" kern="0" spc="-45" dirty="0"/>
              <a:t> </a:t>
            </a:r>
            <a:r>
              <a:rPr lang="en-US" sz="3600" kern="0" spc="-42" dirty="0"/>
              <a:t>more</a:t>
            </a:r>
            <a:r>
              <a:rPr lang="en-US" sz="3600" kern="0" spc="-69" dirty="0"/>
              <a:t> </a:t>
            </a:r>
            <a:r>
              <a:rPr lang="en-US" sz="3600" kern="0" spc="-24" dirty="0"/>
              <a:t>than</a:t>
            </a:r>
            <a:r>
              <a:rPr lang="en-US" sz="3600" kern="0" spc="-67" dirty="0"/>
              <a:t> </a:t>
            </a:r>
            <a:r>
              <a:rPr lang="en-US" sz="3600" kern="0" spc="-39" dirty="0"/>
              <a:t>three</a:t>
            </a:r>
            <a:r>
              <a:rPr lang="en-US" sz="3600" kern="0" spc="-67" dirty="0"/>
              <a:t> </a:t>
            </a:r>
            <a:r>
              <a:rPr lang="en-US" sz="3600" kern="0" spc="-33" dirty="0"/>
              <a:t>lines.</a:t>
            </a:r>
          </a:p>
        </p:txBody>
      </p:sp>
      <p:sp>
        <p:nvSpPr>
          <p:cNvPr id="38" name="object 4">
            <a:extLst>
              <a:ext uri="{FF2B5EF4-FFF2-40B4-BE49-F238E27FC236}">
                <a16:creationId xmlns:a16="http://schemas.microsoft.com/office/drawing/2014/main" id="{4D3541A5-D8B7-2243-A644-9FCB8E762B6A}"/>
              </a:ext>
            </a:extLst>
          </p:cNvPr>
          <p:cNvSpPr txBox="1"/>
          <p:nvPr/>
        </p:nvSpPr>
        <p:spPr>
          <a:xfrm>
            <a:off x="606564" y="2901423"/>
            <a:ext cx="4354695" cy="847244"/>
          </a:xfrm>
          <a:prstGeom prst="rect">
            <a:avLst/>
          </a:prstGeom>
        </p:spPr>
        <p:txBody>
          <a:bodyPr vert="horz" wrap="square" lIns="0" tIns="50443" rIns="0" bIns="0" rtlCol="0">
            <a:spAutoFit/>
          </a:bodyPr>
          <a:lstStyle/>
          <a:p>
            <a:pPr marL="7701" defTabSz="554492">
              <a:lnSpc>
                <a:spcPct val="120000"/>
              </a:lnSpc>
              <a:spcBef>
                <a:spcPts val="397"/>
              </a:spcBef>
            </a:pPr>
            <a:r>
              <a:rPr sz="1092" spc="9" dirty="0">
                <a:solidFill>
                  <a:srgbClr val="151527"/>
                </a:solidFill>
                <a:latin typeface="SlalomSans-Light"/>
                <a:cs typeface="SlalomSans-Light"/>
              </a:rPr>
              <a:t>Use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this</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space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provide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a</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concise</a:t>
            </a:r>
            <a:r>
              <a:rPr sz="1092" spc="45" dirty="0">
                <a:solidFill>
                  <a:srgbClr val="151527"/>
                </a:solidFill>
                <a:latin typeface="SlalomSans-Light"/>
                <a:cs typeface="SlalomSans-Light"/>
              </a:rPr>
              <a:t> </a:t>
            </a:r>
            <a:r>
              <a:rPr sz="1092" spc="9" dirty="0">
                <a:solidFill>
                  <a:srgbClr val="151527"/>
                </a:solidFill>
                <a:latin typeface="SlalomSans-Light"/>
                <a:cs typeface="SlalomSans-Light"/>
              </a:rPr>
              <a:t>overview</a:t>
            </a:r>
            <a:r>
              <a:rPr sz="1092" spc="49" dirty="0">
                <a:solidFill>
                  <a:srgbClr val="151527"/>
                </a:solidFill>
                <a:latin typeface="SlalomSans-Light"/>
                <a:cs typeface="SlalomSans-Light"/>
              </a:rPr>
              <a:t> </a:t>
            </a:r>
            <a:r>
              <a:rPr sz="1092" spc="6" dirty="0">
                <a:solidFill>
                  <a:srgbClr val="151527"/>
                </a:solidFill>
                <a:latin typeface="SlalomSans-Light"/>
                <a:cs typeface="SlalomSans-Light"/>
              </a:rPr>
              <a:t>of</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project.</a:t>
            </a:r>
            <a:endParaRPr sz="1092" dirty="0">
              <a:solidFill>
                <a:srgbClr val="1E1E1E"/>
              </a:solidFill>
              <a:latin typeface="SlalomSans-Light"/>
              <a:cs typeface="SlalomSans-Light"/>
            </a:endParaRPr>
          </a:p>
          <a:p>
            <a:pPr marL="7701" marR="3081" defTabSz="554492">
              <a:lnSpc>
                <a:spcPct val="120000"/>
              </a:lnSpc>
              <a:spcBef>
                <a:spcPts val="58"/>
              </a:spcBef>
            </a:pPr>
            <a:r>
              <a:rPr sz="1092" spc="21" dirty="0">
                <a:solidFill>
                  <a:srgbClr val="151527"/>
                </a:solidFill>
                <a:latin typeface="SlalomSans-Light"/>
                <a:cs typeface="SlalomSans-Light"/>
              </a:rPr>
              <a:t>Summarize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what</a:t>
            </a:r>
            <a:r>
              <a:rPr sz="1092" spc="49" dirty="0">
                <a:solidFill>
                  <a:srgbClr val="151527"/>
                </a:solidFill>
                <a:latin typeface="SlalomSans-Light"/>
                <a:cs typeface="SlalomSans-Light"/>
              </a:rPr>
              <a:t> </a:t>
            </a:r>
            <a:r>
              <a:rPr sz="1092" dirty="0">
                <a:solidFill>
                  <a:srgbClr val="151527"/>
                </a:solidFill>
                <a:latin typeface="SlalomSans-Light"/>
                <a:cs typeface="SlalomSans-Light"/>
              </a:rPr>
              <a:t>we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did</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and</a:t>
            </a:r>
            <a:r>
              <a:rPr sz="1092" spc="45" dirty="0">
                <a:solidFill>
                  <a:srgbClr val="151527"/>
                </a:solidFill>
                <a:latin typeface="SlalomSans-Light"/>
                <a:cs typeface="SlalomSans-Light"/>
              </a:rPr>
              <a:t> </a:t>
            </a:r>
            <a:r>
              <a:rPr sz="1092" spc="15" dirty="0">
                <a:solidFill>
                  <a:srgbClr val="151527"/>
                </a:solidFill>
                <a:latin typeface="SlalomSans-Light"/>
                <a:cs typeface="SlalomSans-Light"/>
              </a:rPr>
              <a:t>why</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it</a:t>
            </a:r>
            <a:r>
              <a:rPr sz="1092" spc="49" dirty="0">
                <a:solidFill>
                  <a:srgbClr val="151527"/>
                </a:solidFill>
                <a:latin typeface="SlalomSans-Light"/>
                <a:cs typeface="SlalomSans-Light"/>
              </a:rPr>
              <a:t> </a:t>
            </a:r>
            <a:r>
              <a:rPr sz="1092" spc="9" dirty="0">
                <a:solidFill>
                  <a:srgbClr val="151527"/>
                </a:solidFill>
                <a:latin typeface="SlalomSans-Light"/>
                <a:cs typeface="SlalomSans-Light"/>
              </a:rPr>
              <a:t>was</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so</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impactful.</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Remember</a:t>
            </a:r>
            <a:r>
              <a:rPr lang="en-US" sz="1092" spc="21" dirty="0">
                <a:solidFill>
                  <a:srgbClr val="151527"/>
                </a:solidFill>
                <a:latin typeface="SlalomSans-Light"/>
                <a:cs typeface="SlalomSans-Light"/>
              </a:rPr>
              <a:t> </a:t>
            </a:r>
            <a:r>
              <a:rPr lang="en-US" sz="1092" spc="3" dirty="0">
                <a:solidFill>
                  <a:srgbClr val="151527"/>
                </a:solidFill>
                <a:latin typeface="SlalomSans-Light"/>
                <a:cs typeface="SlalomSans-Light"/>
              </a:rPr>
              <a:t>to</a:t>
            </a:r>
            <a:r>
              <a:rPr lang="en-US" sz="1092" spc="45" dirty="0">
                <a:solidFill>
                  <a:srgbClr val="151527"/>
                </a:solidFill>
                <a:latin typeface="SlalomSans-Light"/>
                <a:cs typeface="SlalomSans-Light"/>
              </a:rPr>
              <a:t> </a:t>
            </a:r>
            <a:r>
              <a:rPr lang="en-US" sz="1092" spc="12" dirty="0">
                <a:solidFill>
                  <a:srgbClr val="151527"/>
                </a:solidFill>
                <a:latin typeface="SlalomSans-Light"/>
                <a:cs typeface="SlalomSans-Light"/>
              </a:rPr>
              <a:t>make</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client</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5" dirty="0">
                <a:solidFill>
                  <a:srgbClr val="151527"/>
                </a:solidFill>
                <a:latin typeface="SlalomSans-Light"/>
                <a:cs typeface="SlalomSans-Light"/>
              </a:rPr>
              <a:t>hero,</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with</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Slalom</a:t>
            </a:r>
            <a:r>
              <a:rPr lang="en-US" sz="1092" spc="45" dirty="0">
                <a:solidFill>
                  <a:srgbClr val="151527"/>
                </a:solidFill>
                <a:latin typeface="SlalomSans-Light"/>
                <a:cs typeface="SlalomSans-Light"/>
              </a:rPr>
              <a:t> </a:t>
            </a:r>
            <a:r>
              <a:rPr lang="en-US" sz="1092" spc="12" dirty="0">
                <a:solidFill>
                  <a:srgbClr val="151527"/>
                </a:solidFill>
                <a:latin typeface="SlalomSans-Light"/>
                <a:cs typeface="SlalomSans-Light"/>
              </a:rPr>
              <a:t>as</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trusted</a:t>
            </a:r>
            <a:r>
              <a:rPr lang="en-US" sz="1092" spc="45" dirty="0">
                <a:solidFill>
                  <a:srgbClr val="151527"/>
                </a:solidFill>
                <a:latin typeface="SlalomSans-Light"/>
                <a:cs typeface="SlalomSans-Light"/>
              </a:rPr>
              <a:t> </a:t>
            </a:r>
            <a:r>
              <a:rPr lang="en-US" sz="1092" spc="24" dirty="0">
                <a:solidFill>
                  <a:srgbClr val="151527"/>
                </a:solidFill>
                <a:latin typeface="SlalomSans-Light"/>
                <a:cs typeface="SlalomSans-Light"/>
              </a:rPr>
              <a:t>advisor </a:t>
            </a:r>
            <a:r>
              <a:rPr lang="en-US" sz="1092" spc="27" dirty="0">
                <a:solidFill>
                  <a:srgbClr val="151527"/>
                </a:solidFill>
                <a:latin typeface="SlalomSans-Light"/>
                <a:cs typeface="SlalomSans-Light"/>
              </a:rPr>
              <a:t> </a:t>
            </a:r>
            <a:r>
              <a:rPr lang="en-US" sz="1092" spc="18" dirty="0">
                <a:solidFill>
                  <a:srgbClr val="151527"/>
                </a:solidFill>
                <a:latin typeface="SlalomSans-Light"/>
                <a:cs typeface="SlalomSans-Light"/>
              </a:rPr>
              <a:t>that</a:t>
            </a:r>
            <a:r>
              <a:rPr lang="en-US" sz="1092" spc="49" dirty="0">
                <a:solidFill>
                  <a:srgbClr val="151527"/>
                </a:solidFill>
                <a:latin typeface="SlalomSans-Light"/>
                <a:cs typeface="SlalomSans-Light"/>
              </a:rPr>
              <a:t> </a:t>
            </a:r>
            <a:r>
              <a:rPr lang="en-US" sz="1092" spc="21" dirty="0">
                <a:solidFill>
                  <a:srgbClr val="151527"/>
                </a:solidFill>
                <a:latin typeface="SlalomSans-Light"/>
                <a:cs typeface="SlalomSans-Light"/>
              </a:rPr>
              <a:t>helped</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them</a:t>
            </a:r>
            <a:r>
              <a:rPr lang="en-US" sz="1092" spc="49" dirty="0">
                <a:solidFill>
                  <a:srgbClr val="151527"/>
                </a:solidFill>
                <a:latin typeface="SlalomSans-Light"/>
                <a:cs typeface="SlalomSans-Light"/>
              </a:rPr>
              <a:t> </a:t>
            </a:r>
            <a:r>
              <a:rPr lang="en-US" sz="1092" spc="12" dirty="0">
                <a:solidFill>
                  <a:srgbClr val="151527"/>
                </a:solidFill>
                <a:latin typeface="SlalomSans-Light"/>
                <a:cs typeface="SlalomSans-Light"/>
              </a:rPr>
              <a:t>realize</a:t>
            </a:r>
            <a:r>
              <a:rPr lang="en-US" sz="1092" spc="52" dirty="0">
                <a:solidFill>
                  <a:srgbClr val="151527"/>
                </a:solidFill>
                <a:latin typeface="SlalomSans-Light"/>
                <a:cs typeface="SlalomSans-Light"/>
              </a:rPr>
              <a:t> </a:t>
            </a:r>
            <a:r>
              <a:rPr lang="en-US" sz="1092" spc="18" dirty="0">
                <a:solidFill>
                  <a:srgbClr val="151527"/>
                </a:solidFill>
                <a:latin typeface="SlalomSans-Light"/>
                <a:cs typeface="SlalomSans-Light"/>
              </a:rPr>
              <a:t>their</a:t>
            </a:r>
            <a:r>
              <a:rPr lang="en-US" sz="1092" spc="49" dirty="0">
                <a:solidFill>
                  <a:srgbClr val="151527"/>
                </a:solidFill>
                <a:latin typeface="SlalomSans-Light"/>
                <a:cs typeface="SlalomSans-Light"/>
              </a:rPr>
              <a:t> </a:t>
            </a:r>
            <a:r>
              <a:rPr lang="en-US" sz="1092" spc="21" dirty="0">
                <a:solidFill>
                  <a:srgbClr val="151527"/>
                </a:solidFill>
                <a:latin typeface="SlalomSans-Light"/>
                <a:cs typeface="SlalomSans-Light"/>
              </a:rPr>
              <a:t>vision.</a:t>
            </a:r>
            <a:r>
              <a:rPr lang="en-US" sz="1092" spc="49" dirty="0">
                <a:solidFill>
                  <a:srgbClr val="151527"/>
                </a:solidFill>
                <a:latin typeface="SlalomSans-Light"/>
                <a:cs typeface="SlalomSans-Light"/>
              </a:rPr>
              <a:t> </a:t>
            </a:r>
            <a:endParaRPr lang="en-US" sz="1092" dirty="0">
              <a:solidFill>
                <a:srgbClr val="1E1E1E"/>
              </a:solidFill>
              <a:latin typeface="SlalomSans-Light"/>
              <a:cs typeface="SlalomSans-Light"/>
            </a:endParaRPr>
          </a:p>
        </p:txBody>
      </p:sp>
      <p:sp>
        <p:nvSpPr>
          <p:cNvPr id="39" name="object 6">
            <a:extLst>
              <a:ext uri="{FF2B5EF4-FFF2-40B4-BE49-F238E27FC236}">
                <a16:creationId xmlns:a16="http://schemas.microsoft.com/office/drawing/2014/main" id="{92FB3D68-5072-1F4F-BAF2-17ACC65788F6}"/>
              </a:ext>
            </a:extLst>
          </p:cNvPr>
          <p:cNvSpPr txBox="1"/>
          <p:nvPr/>
        </p:nvSpPr>
        <p:spPr>
          <a:xfrm>
            <a:off x="606564" y="3827442"/>
            <a:ext cx="4368942" cy="1608463"/>
          </a:xfrm>
          <a:prstGeom prst="rect">
            <a:avLst/>
          </a:prstGeom>
        </p:spPr>
        <p:txBody>
          <a:bodyPr vert="horz" wrap="square" lIns="0" tIns="6931" rIns="0" bIns="0" rtlCol="0">
            <a:spAutoFit/>
          </a:bodyPr>
          <a:lstStyle/>
          <a:p>
            <a:pPr marL="7701" marR="3081" defTabSz="554492">
              <a:lnSpc>
                <a:spcPct val="127899"/>
              </a:lnSpc>
              <a:spcBef>
                <a:spcPts val="55"/>
              </a:spcBef>
            </a:pPr>
            <a:r>
              <a:rPr sz="879" spc="6" err="1">
                <a:solidFill>
                  <a:srgbClr val="151527"/>
                </a:solidFill>
                <a:latin typeface="SlalomSans-Light"/>
                <a:cs typeface="SlalomSans-Light"/>
              </a:rPr>
              <a:t>Rit</a:t>
            </a:r>
            <a:r>
              <a:rPr sz="879" spc="21">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15" err="1">
                <a:solidFill>
                  <a:srgbClr val="151527"/>
                </a:solidFill>
                <a:latin typeface="SlalomSans-Light"/>
                <a:cs typeface="SlalomSans-Light"/>
              </a:rPr>
              <a:t>dus</a:t>
            </a:r>
            <a:r>
              <a:rPr sz="879" spc="24">
                <a:solidFill>
                  <a:srgbClr val="151527"/>
                </a:solidFill>
                <a:latin typeface="SlalomSans-Light"/>
                <a:cs typeface="SlalomSans-Light"/>
              </a:rPr>
              <a:t> </a:t>
            </a:r>
            <a:r>
              <a:rPr sz="879" spc="15" err="1">
                <a:solidFill>
                  <a:srgbClr val="151527"/>
                </a:solidFill>
                <a:latin typeface="SlalomSans-Light"/>
                <a:cs typeface="SlalomSans-Light"/>
              </a:rPr>
              <a:t>nuscipsam</a:t>
            </a:r>
            <a:r>
              <a:rPr sz="879" spc="24">
                <a:solidFill>
                  <a:srgbClr val="151527"/>
                </a:solidFill>
                <a:latin typeface="SlalomSans-Light"/>
                <a:cs typeface="SlalomSans-Light"/>
              </a:rPr>
              <a:t> </a:t>
            </a:r>
            <a:r>
              <a:rPr sz="879" spc="9" err="1">
                <a:solidFill>
                  <a:srgbClr val="151527"/>
                </a:solidFill>
                <a:latin typeface="SlalomSans-Light"/>
                <a:cs typeface="SlalomSans-Light"/>
              </a:rPr>
              <a:t>volorehenis</a:t>
            </a:r>
            <a:r>
              <a:rPr sz="879" spc="24">
                <a:solidFill>
                  <a:srgbClr val="151527"/>
                </a:solidFill>
                <a:latin typeface="SlalomSans-Light"/>
                <a:cs typeface="SlalomSans-Light"/>
              </a:rPr>
              <a:t> </a:t>
            </a:r>
            <a:r>
              <a:rPr sz="879" spc="12" err="1">
                <a:solidFill>
                  <a:srgbClr val="151527"/>
                </a:solidFill>
                <a:latin typeface="SlalomSans-Light"/>
                <a:cs typeface="SlalomSans-Light"/>
              </a:rPr>
              <a:t>enihictaspis</a:t>
            </a:r>
            <a:r>
              <a:rPr sz="879" spc="24">
                <a:solidFill>
                  <a:srgbClr val="151527"/>
                </a:solidFill>
                <a:latin typeface="SlalomSans-Light"/>
                <a:cs typeface="SlalomSans-Light"/>
              </a:rPr>
              <a:t> </a:t>
            </a:r>
            <a:r>
              <a:rPr sz="879" spc="6" err="1">
                <a:solidFill>
                  <a:srgbClr val="151527"/>
                </a:solidFill>
                <a:latin typeface="SlalomSans-Light"/>
                <a:cs typeface="SlalomSans-Light"/>
              </a:rPr>
              <a:t>volorer</a:t>
            </a:r>
            <a:r>
              <a:rPr sz="879" spc="24">
                <a:solidFill>
                  <a:srgbClr val="151527"/>
                </a:solidFill>
                <a:latin typeface="SlalomSans-Light"/>
                <a:cs typeface="SlalomSans-Light"/>
              </a:rPr>
              <a:t> </a:t>
            </a:r>
            <a:r>
              <a:rPr sz="879" spc="15" err="1">
                <a:solidFill>
                  <a:srgbClr val="151527"/>
                </a:solidFill>
                <a:latin typeface="SlalomSans-Light"/>
                <a:cs typeface="SlalomSans-Light"/>
              </a:rPr>
              <a:t>ibusam</a:t>
            </a:r>
            <a:r>
              <a:rPr sz="879" spc="24">
                <a:solidFill>
                  <a:srgbClr val="151527"/>
                </a:solidFill>
                <a:latin typeface="SlalomSans-Light"/>
                <a:cs typeface="SlalomSans-Light"/>
              </a:rPr>
              <a:t> </a:t>
            </a:r>
            <a:r>
              <a:rPr sz="879" spc="9">
                <a:solidFill>
                  <a:srgbClr val="151527"/>
                </a:solidFill>
                <a:latin typeface="SlalomSans-Light"/>
                <a:cs typeface="SlalomSans-Light"/>
              </a:rPr>
              <a:t>inti</a:t>
            </a:r>
            <a:r>
              <a:rPr sz="879" spc="24">
                <a:solidFill>
                  <a:srgbClr val="151527"/>
                </a:solidFill>
                <a:latin typeface="SlalomSans-Light"/>
                <a:cs typeface="SlalomSans-Light"/>
              </a:rPr>
              <a:t> </a:t>
            </a:r>
            <a:r>
              <a:rPr sz="879" spc="15" err="1">
                <a:solidFill>
                  <a:srgbClr val="151527"/>
                </a:solidFill>
                <a:latin typeface="SlalomSans-Light"/>
                <a:cs typeface="SlalomSans-Light"/>
              </a:rPr>
              <a:t>cusande</a:t>
            </a:r>
            <a:r>
              <a:rPr sz="879" spc="15">
                <a:solidFill>
                  <a:srgbClr val="151527"/>
                </a:solidFill>
                <a:latin typeface="SlalomSans-Light"/>
                <a:cs typeface="SlalomSans-Light"/>
              </a:rPr>
              <a:t> </a:t>
            </a:r>
            <a:r>
              <a:rPr sz="879" spc="18">
                <a:solidFill>
                  <a:srgbClr val="151527"/>
                </a:solidFill>
                <a:latin typeface="SlalomSans-Light"/>
                <a:cs typeface="SlalomSans-Light"/>
              </a:rPr>
              <a:t> </a:t>
            </a:r>
            <a:r>
              <a:rPr sz="879" spc="18" err="1">
                <a:solidFill>
                  <a:srgbClr val="151527"/>
                </a:solidFill>
                <a:latin typeface="SlalomSans-Light"/>
                <a:cs typeface="SlalomSans-Light"/>
              </a:rPr>
              <a:t>ndandam</a:t>
            </a:r>
            <a:r>
              <a:rPr sz="879" spc="21">
                <a:solidFill>
                  <a:srgbClr val="151527"/>
                </a:solidFill>
                <a:latin typeface="SlalomSans-Light"/>
                <a:cs typeface="SlalomSans-Light"/>
              </a:rPr>
              <a:t> </a:t>
            </a:r>
            <a:r>
              <a:rPr sz="879" spc="15" err="1">
                <a:solidFill>
                  <a:srgbClr val="151527"/>
                </a:solidFill>
                <a:latin typeface="SlalomSans-Light"/>
                <a:cs typeface="SlalomSans-Light"/>
              </a:rPr>
              <a:t>quia</a:t>
            </a:r>
            <a:r>
              <a:rPr sz="879" spc="21">
                <a:solidFill>
                  <a:srgbClr val="151527"/>
                </a:solidFill>
                <a:latin typeface="SlalomSans-Light"/>
                <a:cs typeface="SlalomSans-Light"/>
              </a:rPr>
              <a:t> </a:t>
            </a:r>
            <a:r>
              <a:rPr sz="879" spc="9" err="1">
                <a:solidFill>
                  <a:srgbClr val="151527"/>
                </a:solidFill>
                <a:latin typeface="SlalomSans-Light"/>
                <a:cs typeface="SlalomSans-Light"/>
              </a:rPr>
              <a:t>voloren</a:t>
            </a:r>
            <a:r>
              <a:rPr sz="879" spc="21">
                <a:solidFill>
                  <a:srgbClr val="151527"/>
                </a:solidFill>
                <a:latin typeface="SlalomSans-Light"/>
                <a:cs typeface="SlalomSans-Light"/>
              </a:rPr>
              <a:t> </a:t>
            </a:r>
            <a:r>
              <a:rPr sz="879" spc="15" err="1">
                <a:solidFill>
                  <a:srgbClr val="151527"/>
                </a:solidFill>
                <a:latin typeface="SlalomSans-Light"/>
                <a:cs typeface="SlalomSans-Light"/>
              </a:rPr>
              <a:t>tibusae</a:t>
            </a:r>
            <a:r>
              <a:rPr sz="879" spc="21">
                <a:solidFill>
                  <a:srgbClr val="151527"/>
                </a:solidFill>
                <a:latin typeface="SlalomSans-Light"/>
                <a:cs typeface="SlalomSans-Light"/>
              </a:rPr>
              <a:t> </a:t>
            </a:r>
            <a:r>
              <a:rPr sz="879" spc="12" err="1">
                <a:solidFill>
                  <a:srgbClr val="151527"/>
                </a:solidFill>
                <a:latin typeface="SlalomSans-Light"/>
                <a:cs typeface="SlalomSans-Light"/>
              </a:rPr>
              <a:t>rehendita</a:t>
            </a:r>
            <a:r>
              <a:rPr sz="879" spc="21">
                <a:solidFill>
                  <a:srgbClr val="151527"/>
                </a:solidFill>
                <a:latin typeface="SlalomSans-Light"/>
                <a:cs typeface="SlalomSans-Light"/>
              </a:rPr>
              <a:t> </a:t>
            </a:r>
            <a:r>
              <a:rPr sz="879" spc="9" err="1">
                <a:solidFill>
                  <a:srgbClr val="151527"/>
                </a:solidFill>
                <a:latin typeface="SlalomSans-Light"/>
                <a:cs typeface="SlalomSans-Light"/>
              </a:rPr>
              <a:t>cor</a:t>
            </a:r>
            <a:r>
              <a:rPr sz="879" spc="21">
                <a:solidFill>
                  <a:srgbClr val="151527"/>
                </a:solidFill>
                <a:latin typeface="SlalomSans-Light"/>
                <a:cs typeface="SlalomSans-Light"/>
              </a:rPr>
              <a:t> </a:t>
            </a:r>
            <a:r>
              <a:rPr sz="879" spc="15" err="1">
                <a:solidFill>
                  <a:srgbClr val="151527"/>
                </a:solidFill>
                <a:latin typeface="SlalomSans-Light"/>
                <a:cs typeface="SlalomSans-Light"/>
              </a:rPr>
              <a:t>senisquam</a:t>
            </a:r>
            <a:r>
              <a:rPr sz="879" spc="15">
                <a:solidFill>
                  <a:srgbClr val="151527"/>
                </a:solidFill>
                <a:latin typeface="SlalomSans-Light"/>
                <a:cs typeface="SlalomSans-Light"/>
              </a:rPr>
              <a:t>,</a:t>
            </a:r>
            <a:r>
              <a:rPr sz="879" spc="21">
                <a:solidFill>
                  <a:srgbClr val="151527"/>
                </a:solidFill>
                <a:latin typeface="SlalomSans-Light"/>
                <a:cs typeface="SlalomSans-Light"/>
              </a:rPr>
              <a:t> </a:t>
            </a:r>
            <a:r>
              <a:rPr sz="879" spc="12">
                <a:solidFill>
                  <a:srgbClr val="151527"/>
                </a:solidFill>
                <a:latin typeface="SlalomSans-Light"/>
                <a:cs typeface="SlalomSans-Light"/>
              </a:rPr>
              <a:t>es</a:t>
            </a:r>
            <a:r>
              <a:rPr sz="879" spc="21">
                <a:solidFill>
                  <a:srgbClr val="151527"/>
                </a:solidFill>
                <a:latin typeface="SlalomSans-Light"/>
                <a:cs typeface="SlalomSans-Light"/>
              </a:rPr>
              <a:t> </a:t>
            </a:r>
            <a:r>
              <a:rPr sz="879" spc="12" err="1">
                <a:solidFill>
                  <a:srgbClr val="151527"/>
                </a:solidFill>
                <a:latin typeface="SlalomSans-Light"/>
                <a:cs typeface="SlalomSans-Light"/>
              </a:rPr>
              <a:t>aut</a:t>
            </a:r>
            <a:r>
              <a:rPr sz="879" spc="21">
                <a:solidFill>
                  <a:srgbClr val="151527"/>
                </a:solidFill>
                <a:latin typeface="SlalomSans-Light"/>
                <a:cs typeface="SlalomSans-Light"/>
              </a:rPr>
              <a:t> </a:t>
            </a:r>
            <a:r>
              <a:rPr sz="879" spc="12">
                <a:solidFill>
                  <a:srgbClr val="151527"/>
                </a:solidFill>
                <a:latin typeface="SlalomSans-Light"/>
                <a:cs typeface="SlalomSans-Light"/>
              </a:rPr>
              <a:t>labo.</a:t>
            </a:r>
            <a:r>
              <a:rPr sz="879" spc="21">
                <a:solidFill>
                  <a:srgbClr val="151527"/>
                </a:solidFill>
                <a:latin typeface="SlalomSans-Light"/>
                <a:cs typeface="SlalomSans-Light"/>
              </a:rPr>
              <a:t> </a:t>
            </a:r>
            <a:r>
              <a:rPr sz="879" spc="9" err="1">
                <a:solidFill>
                  <a:srgbClr val="151527"/>
                </a:solidFill>
                <a:latin typeface="SlalomSans-Light"/>
                <a:cs typeface="SlalomSans-Light"/>
              </a:rPr>
              <a:t>Nullorrovid</a:t>
            </a:r>
            <a:r>
              <a:rPr sz="879" spc="9">
                <a:solidFill>
                  <a:srgbClr val="151527"/>
                </a:solidFill>
                <a:latin typeface="SlalomSans-Light"/>
                <a:cs typeface="SlalomSans-Light"/>
              </a:rPr>
              <a:t> </a:t>
            </a:r>
            <a:r>
              <a:rPr sz="879" spc="-191">
                <a:solidFill>
                  <a:srgbClr val="151527"/>
                </a:solidFill>
                <a:latin typeface="SlalomSans-Light"/>
                <a:cs typeface="SlalomSans-Light"/>
              </a:rPr>
              <a:t> </a:t>
            </a:r>
            <a:r>
              <a:rPr sz="879" spc="12" err="1">
                <a:solidFill>
                  <a:srgbClr val="151527"/>
                </a:solidFill>
                <a:latin typeface="SlalomSans-Light"/>
                <a:cs typeface="SlalomSans-Light"/>
              </a:rPr>
              <a:t>utem</a:t>
            </a:r>
            <a:r>
              <a:rPr sz="879" spc="21">
                <a:solidFill>
                  <a:srgbClr val="151527"/>
                </a:solidFill>
                <a:latin typeface="SlalomSans-Light"/>
                <a:cs typeface="SlalomSans-Light"/>
              </a:rPr>
              <a:t> </a:t>
            </a:r>
            <a:r>
              <a:rPr sz="879" spc="12" err="1">
                <a:solidFill>
                  <a:srgbClr val="151527"/>
                </a:solidFill>
                <a:latin typeface="SlalomSans-Light"/>
                <a:cs typeface="SlalomSans-Light"/>
              </a:rPr>
              <a:t>endis</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9" err="1">
                <a:solidFill>
                  <a:srgbClr val="151527"/>
                </a:solidFill>
                <a:latin typeface="SlalomSans-Light"/>
                <a:cs typeface="SlalomSans-Light"/>
              </a:rPr>
              <a:t>utet</a:t>
            </a:r>
            <a:r>
              <a:rPr sz="879" spc="24">
                <a:solidFill>
                  <a:srgbClr val="151527"/>
                </a:solidFill>
                <a:latin typeface="SlalomSans-Light"/>
                <a:cs typeface="SlalomSans-Light"/>
              </a:rPr>
              <a:t> </a:t>
            </a:r>
            <a:r>
              <a:rPr sz="879" spc="12" err="1">
                <a:solidFill>
                  <a:srgbClr val="151527"/>
                </a:solidFill>
                <a:latin typeface="SlalomSans-Light"/>
                <a:cs typeface="SlalomSans-Light"/>
              </a:rPr>
              <a:t>aut</a:t>
            </a:r>
            <a:r>
              <a:rPr sz="879" spc="24">
                <a:solidFill>
                  <a:srgbClr val="151527"/>
                </a:solidFill>
                <a:latin typeface="SlalomSans-Light"/>
                <a:cs typeface="SlalomSans-Light"/>
              </a:rPr>
              <a:t> </a:t>
            </a:r>
            <a:r>
              <a:rPr sz="879" spc="9" err="1">
                <a:solidFill>
                  <a:srgbClr val="151527"/>
                </a:solidFill>
                <a:latin typeface="SlalomSans-Light"/>
                <a:cs typeface="SlalomSans-Light"/>
              </a:rPr>
              <a:t>utet</a:t>
            </a:r>
            <a:r>
              <a:rPr sz="879" spc="24">
                <a:solidFill>
                  <a:srgbClr val="151527"/>
                </a:solidFill>
                <a:latin typeface="SlalomSans-Light"/>
                <a:cs typeface="SlalomSans-Light"/>
              </a:rPr>
              <a:t> </a:t>
            </a:r>
            <a:r>
              <a:rPr sz="879" spc="3" err="1">
                <a:solidFill>
                  <a:srgbClr val="151527"/>
                </a:solidFill>
                <a:latin typeface="SlalomSans-Light"/>
                <a:cs typeface="SlalomSans-Light"/>
              </a:rPr>
              <a:t>everati</a:t>
            </a:r>
            <a:r>
              <a:rPr sz="879" spc="24">
                <a:solidFill>
                  <a:srgbClr val="151527"/>
                </a:solidFill>
                <a:latin typeface="SlalomSans-Light"/>
                <a:cs typeface="SlalomSans-Light"/>
              </a:rPr>
              <a:t> </a:t>
            </a:r>
            <a:r>
              <a:rPr sz="879" spc="15" err="1">
                <a:solidFill>
                  <a:srgbClr val="151527"/>
                </a:solidFill>
                <a:latin typeface="SlalomSans-Light"/>
                <a:cs typeface="SlalomSans-Light"/>
              </a:rPr>
              <a:t>osseque</a:t>
            </a:r>
            <a:r>
              <a:rPr sz="879" spc="24">
                <a:solidFill>
                  <a:srgbClr val="151527"/>
                </a:solidFill>
                <a:latin typeface="SlalomSans-Light"/>
                <a:cs typeface="SlalomSans-Light"/>
              </a:rPr>
              <a:t> </a:t>
            </a:r>
            <a:r>
              <a:rPr sz="879" spc="15">
                <a:solidFill>
                  <a:srgbClr val="151527"/>
                </a:solidFill>
                <a:latin typeface="SlalomSans-Light"/>
                <a:cs typeface="SlalomSans-Light"/>
              </a:rPr>
              <a:t>non</a:t>
            </a:r>
            <a:r>
              <a:rPr sz="879" spc="24">
                <a:solidFill>
                  <a:srgbClr val="151527"/>
                </a:solidFill>
                <a:latin typeface="SlalomSans-Light"/>
                <a:cs typeface="SlalomSans-Light"/>
              </a:rPr>
              <a:t> </a:t>
            </a:r>
            <a:r>
              <a:rPr sz="879" spc="12">
                <a:solidFill>
                  <a:srgbClr val="151527"/>
                </a:solidFill>
                <a:latin typeface="SlalomSans-Light"/>
                <a:cs typeface="SlalomSans-Light"/>
              </a:rPr>
              <a:t>pos</a:t>
            </a:r>
            <a:r>
              <a:rPr sz="879" spc="24">
                <a:solidFill>
                  <a:srgbClr val="151527"/>
                </a:solidFill>
                <a:latin typeface="SlalomSans-Light"/>
                <a:cs typeface="SlalomSans-Light"/>
              </a:rPr>
              <a:t> </a:t>
            </a:r>
            <a:r>
              <a:rPr sz="879" spc="15" err="1">
                <a:solidFill>
                  <a:srgbClr val="151527"/>
                </a:solidFill>
                <a:latin typeface="SlalomSans-Light"/>
                <a:cs typeface="SlalomSans-Light"/>
              </a:rPr>
              <a:t>alibusam</a:t>
            </a:r>
            <a:r>
              <a:rPr sz="879" spc="24">
                <a:solidFill>
                  <a:srgbClr val="151527"/>
                </a:solidFill>
                <a:latin typeface="SlalomSans-Light"/>
                <a:cs typeface="SlalomSans-Light"/>
              </a:rPr>
              <a:t> </a:t>
            </a:r>
            <a:r>
              <a:rPr sz="879" spc="15">
                <a:solidFill>
                  <a:srgbClr val="151527"/>
                </a:solidFill>
                <a:latin typeface="SlalomSans-Light"/>
                <a:cs typeface="SlalomSans-Light"/>
              </a:rPr>
              <a:t>quo</a:t>
            </a:r>
            <a:r>
              <a:rPr sz="879" spc="24">
                <a:solidFill>
                  <a:srgbClr val="151527"/>
                </a:solidFill>
                <a:latin typeface="SlalomSans-Light"/>
                <a:cs typeface="SlalomSans-Light"/>
              </a:rPr>
              <a:t> </a:t>
            </a:r>
            <a:r>
              <a:rPr sz="879" spc="15" err="1">
                <a:solidFill>
                  <a:srgbClr val="151527"/>
                </a:solidFill>
                <a:latin typeface="SlalomSans-Light"/>
                <a:cs typeface="SlalomSans-Light"/>
              </a:rPr>
              <a:t>mossum</a:t>
            </a:r>
            <a:r>
              <a:rPr sz="879" spc="24">
                <a:solidFill>
                  <a:srgbClr val="151527"/>
                </a:solidFill>
                <a:latin typeface="SlalomSans-Light"/>
                <a:cs typeface="SlalomSans-Light"/>
              </a:rPr>
              <a:t> </a:t>
            </a:r>
            <a:r>
              <a:rPr sz="879" spc="6">
                <a:solidFill>
                  <a:srgbClr val="151527"/>
                </a:solidFill>
                <a:latin typeface="SlalomSans-Light"/>
                <a:cs typeface="SlalomSans-Light"/>
              </a:rPr>
              <a:t>ere </a:t>
            </a:r>
            <a:r>
              <a:rPr sz="879" spc="9">
                <a:solidFill>
                  <a:srgbClr val="151527"/>
                </a:solidFill>
                <a:latin typeface="SlalomSans-Light"/>
                <a:cs typeface="SlalomSans-Light"/>
              </a:rPr>
              <a:t> </a:t>
            </a:r>
            <a:r>
              <a:rPr sz="879" spc="12" err="1">
                <a:solidFill>
                  <a:srgbClr val="151527"/>
                </a:solidFill>
                <a:latin typeface="SlalomSans-Light"/>
                <a:cs typeface="SlalomSans-Light"/>
              </a:rPr>
              <a:t>occus</a:t>
            </a:r>
            <a:r>
              <a:rPr sz="879" spc="21">
                <a:solidFill>
                  <a:srgbClr val="151527"/>
                </a:solidFill>
                <a:latin typeface="SlalomSans-Light"/>
                <a:cs typeface="SlalomSans-Light"/>
              </a:rPr>
              <a:t> </a:t>
            </a:r>
            <a:r>
              <a:rPr sz="879" spc="9" err="1">
                <a:solidFill>
                  <a:srgbClr val="151527"/>
                </a:solidFill>
                <a:latin typeface="SlalomSans-Light"/>
                <a:cs typeface="SlalomSans-Light"/>
              </a:rPr>
              <a:t>volupta</a:t>
            </a:r>
            <a:r>
              <a:rPr sz="879" spc="24">
                <a:solidFill>
                  <a:srgbClr val="151527"/>
                </a:solidFill>
                <a:latin typeface="SlalomSans-Light"/>
                <a:cs typeface="SlalomSans-Light"/>
              </a:rPr>
              <a:t> </a:t>
            </a:r>
            <a:r>
              <a:rPr sz="879" spc="15" err="1">
                <a:solidFill>
                  <a:srgbClr val="151527"/>
                </a:solidFill>
                <a:latin typeface="SlalomSans-Light"/>
                <a:cs typeface="SlalomSans-Light"/>
              </a:rPr>
              <a:t>sime</a:t>
            </a:r>
            <a:r>
              <a:rPr sz="879" spc="21">
                <a:solidFill>
                  <a:srgbClr val="151527"/>
                </a:solidFill>
                <a:latin typeface="SlalomSans-Light"/>
                <a:cs typeface="SlalomSans-Light"/>
              </a:rPr>
              <a:t> </a:t>
            </a:r>
            <a:r>
              <a:rPr sz="879" spc="15" err="1">
                <a:solidFill>
                  <a:srgbClr val="151527"/>
                </a:solidFill>
                <a:latin typeface="SlalomSans-Light"/>
                <a:cs typeface="SlalomSans-Light"/>
              </a:rPr>
              <a:t>nonse</a:t>
            </a:r>
            <a:r>
              <a:rPr sz="879" spc="24">
                <a:solidFill>
                  <a:srgbClr val="151527"/>
                </a:solidFill>
                <a:latin typeface="SlalomSans-Light"/>
                <a:cs typeface="SlalomSans-Light"/>
              </a:rPr>
              <a:t> </a:t>
            </a:r>
            <a:r>
              <a:rPr sz="879" spc="12" err="1">
                <a:solidFill>
                  <a:srgbClr val="151527"/>
                </a:solidFill>
                <a:latin typeface="SlalomSans-Light"/>
                <a:cs typeface="SlalomSans-Light"/>
              </a:rPr>
              <a:t>dest</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9" err="1">
                <a:solidFill>
                  <a:srgbClr val="151527"/>
                </a:solidFill>
                <a:latin typeface="SlalomSans-Light"/>
                <a:cs typeface="SlalomSans-Light"/>
              </a:rPr>
              <a:t>excestectem</a:t>
            </a:r>
            <a:r>
              <a:rPr sz="879" spc="21">
                <a:solidFill>
                  <a:srgbClr val="151527"/>
                </a:solidFill>
                <a:latin typeface="SlalomSans-Light"/>
                <a:cs typeface="SlalomSans-Light"/>
              </a:rPr>
              <a:t> </a:t>
            </a:r>
            <a:r>
              <a:rPr sz="879" spc="12" err="1">
                <a:solidFill>
                  <a:srgbClr val="151527"/>
                </a:solidFill>
                <a:latin typeface="SlalomSans-Light"/>
                <a:cs typeface="SlalomSans-Light"/>
              </a:rPr>
              <a:t>nulparchil</a:t>
            </a:r>
            <a:r>
              <a:rPr sz="879" spc="24">
                <a:solidFill>
                  <a:srgbClr val="151527"/>
                </a:solidFill>
                <a:latin typeface="SlalomSans-Light"/>
                <a:cs typeface="SlalomSans-Light"/>
              </a:rPr>
              <a:t> </a:t>
            </a:r>
            <a:r>
              <a:rPr sz="879" spc="15" err="1">
                <a:solidFill>
                  <a:srgbClr val="151527"/>
                </a:solidFill>
                <a:latin typeface="SlalomSans-Light"/>
                <a:cs typeface="SlalomSans-Light"/>
              </a:rPr>
              <a:t>maio</a:t>
            </a:r>
            <a:r>
              <a:rPr sz="879" spc="24">
                <a:solidFill>
                  <a:srgbClr val="151527"/>
                </a:solidFill>
                <a:latin typeface="SlalomSans-Light"/>
                <a:cs typeface="SlalomSans-Light"/>
              </a:rPr>
              <a:t> </a:t>
            </a:r>
            <a:r>
              <a:rPr sz="879" spc="9" err="1">
                <a:solidFill>
                  <a:srgbClr val="151527"/>
                </a:solidFill>
                <a:latin typeface="SlalomSans-Light"/>
                <a:cs typeface="SlalomSans-Light"/>
              </a:rPr>
              <a:t>veniet</a:t>
            </a:r>
            <a:r>
              <a:rPr sz="879" spc="21">
                <a:solidFill>
                  <a:srgbClr val="151527"/>
                </a:solidFill>
                <a:latin typeface="SlalomSans-Light"/>
                <a:cs typeface="SlalomSans-Light"/>
              </a:rPr>
              <a:t> </a:t>
            </a:r>
            <a:r>
              <a:rPr sz="879" spc="12" err="1">
                <a:solidFill>
                  <a:srgbClr val="151527"/>
                </a:solidFill>
                <a:latin typeface="SlalomSans-Light"/>
                <a:cs typeface="SlalomSans-Light"/>
              </a:rPr>
              <a:t>ulles</a:t>
            </a:r>
            <a:r>
              <a:rPr sz="879" spc="24">
                <a:solidFill>
                  <a:srgbClr val="151527"/>
                </a:solidFill>
                <a:latin typeface="SlalomSans-Light"/>
                <a:cs typeface="SlalomSans-Light"/>
              </a:rPr>
              <a:t> </a:t>
            </a:r>
            <a:r>
              <a:rPr sz="879" spc="15" err="1">
                <a:solidFill>
                  <a:srgbClr val="151527"/>
                </a:solidFill>
                <a:latin typeface="SlalomSans-Light"/>
                <a:cs typeface="SlalomSans-Light"/>
              </a:rPr>
              <a:t>enest</a:t>
            </a:r>
            <a:endParaRPr sz="879">
              <a:solidFill>
                <a:srgbClr val="1E1E1E"/>
              </a:solidFill>
              <a:latin typeface="SlalomSans-Light"/>
              <a:cs typeface="SlalomSans-Light"/>
            </a:endParaRPr>
          </a:p>
          <a:p>
            <a:pPr marL="7701" marR="63150" defTabSz="554492">
              <a:lnSpc>
                <a:spcPct val="127899"/>
              </a:lnSpc>
              <a:spcBef>
                <a:spcPts val="3"/>
              </a:spcBef>
            </a:pPr>
            <a:r>
              <a:rPr sz="879" spc="12">
                <a:solidFill>
                  <a:srgbClr val="151527"/>
                </a:solidFill>
                <a:latin typeface="SlalomSans-Light"/>
                <a:cs typeface="SlalomSans-Light"/>
              </a:rPr>
              <a:t>ut</a:t>
            </a:r>
            <a:r>
              <a:rPr sz="879" spc="21">
                <a:solidFill>
                  <a:srgbClr val="151527"/>
                </a:solidFill>
                <a:latin typeface="SlalomSans-Light"/>
                <a:cs typeface="SlalomSans-Light"/>
              </a:rPr>
              <a:t> </a:t>
            </a:r>
            <a:r>
              <a:rPr sz="879" spc="6">
                <a:solidFill>
                  <a:srgbClr val="151527"/>
                </a:solidFill>
                <a:latin typeface="SlalomSans-Light"/>
                <a:cs typeface="SlalomSans-Light"/>
              </a:rPr>
              <a:t>rent</a:t>
            </a:r>
            <a:r>
              <a:rPr sz="879" spc="21">
                <a:solidFill>
                  <a:srgbClr val="151527"/>
                </a:solidFill>
                <a:latin typeface="SlalomSans-Light"/>
                <a:cs typeface="SlalomSans-Light"/>
              </a:rPr>
              <a:t> </a:t>
            </a:r>
            <a:r>
              <a:rPr sz="879" spc="12" err="1">
                <a:solidFill>
                  <a:srgbClr val="151527"/>
                </a:solidFill>
                <a:latin typeface="SlalomSans-Light"/>
                <a:cs typeface="SlalomSans-Light"/>
              </a:rPr>
              <a:t>vellenimi</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autemporenia</a:t>
            </a:r>
            <a:r>
              <a:rPr sz="879" spc="21">
                <a:solidFill>
                  <a:srgbClr val="151527"/>
                </a:solidFill>
                <a:latin typeface="SlalomSans-Light"/>
                <a:cs typeface="SlalomSans-Light"/>
              </a:rPr>
              <a:t> </a:t>
            </a:r>
            <a:r>
              <a:rPr sz="879" spc="15" err="1">
                <a:solidFill>
                  <a:srgbClr val="151527"/>
                </a:solidFill>
                <a:latin typeface="SlalomSans-Light"/>
                <a:cs typeface="SlalomSans-Light"/>
              </a:rPr>
              <a:t>ea</a:t>
            </a:r>
            <a:r>
              <a:rPr sz="879" spc="24">
                <a:solidFill>
                  <a:srgbClr val="151527"/>
                </a:solidFill>
                <a:latin typeface="SlalomSans-Light"/>
                <a:cs typeface="SlalomSans-Light"/>
              </a:rPr>
              <a:t> </a:t>
            </a:r>
            <a:r>
              <a:rPr sz="879" spc="6">
                <a:solidFill>
                  <a:srgbClr val="151527"/>
                </a:solidFill>
                <a:latin typeface="SlalomSans-Light"/>
                <a:cs typeface="SlalomSans-Light"/>
              </a:rPr>
              <a:t>vel</a:t>
            </a:r>
            <a:r>
              <a:rPr sz="879" spc="21">
                <a:solidFill>
                  <a:srgbClr val="151527"/>
                </a:solidFill>
                <a:latin typeface="SlalomSans-Light"/>
                <a:cs typeface="SlalomSans-Light"/>
              </a:rPr>
              <a:t> </a:t>
            </a:r>
            <a:r>
              <a:rPr sz="879" spc="18">
                <a:solidFill>
                  <a:srgbClr val="151527"/>
                </a:solidFill>
                <a:latin typeface="SlalomSans-Light"/>
                <a:cs typeface="SlalomSans-Light"/>
              </a:rPr>
              <a:t>ma</a:t>
            </a:r>
            <a:r>
              <a:rPr sz="879" spc="21">
                <a:solidFill>
                  <a:srgbClr val="151527"/>
                </a:solidFill>
                <a:latin typeface="SlalomSans-Light"/>
                <a:cs typeface="SlalomSans-Light"/>
              </a:rPr>
              <a:t> </a:t>
            </a:r>
            <a:r>
              <a:rPr sz="879" spc="9" err="1">
                <a:solidFill>
                  <a:srgbClr val="151527"/>
                </a:solidFill>
                <a:latin typeface="SlalomSans-Light"/>
                <a:cs typeface="SlalomSans-Light"/>
              </a:rPr>
              <a:t>si</a:t>
            </a:r>
            <a:r>
              <a:rPr sz="879" spc="24">
                <a:solidFill>
                  <a:srgbClr val="151527"/>
                </a:solidFill>
                <a:latin typeface="SlalomSans-Light"/>
                <a:cs typeface="SlalomSans-Light"/>
              </a:rPr>
              <a:t> </a:t>
            </a:r>
            <a:r>
              <a:rPr sz="879" spc="12" err="1">
                <a:solidFill>
                  <a:srgbClr val="151527"/>
                </a:solidFill>
                <a:latin typeface="SlalomSans-Light"/>
                <a:cs typeface="SlalomSans-Light"/>
              </a:rPr>
              <a:t>unt</a:t>
            </a:r>
            <a:r>
              <a:rPr sz="879" spc="21">
                <a:solidFill>
                  <a:srgbClr val="151527"/>
                </a:solidFill>
                <a:latin typeface="SlalomSans-Light"/>
                <a:cs typeface="SlalomSans-Light"/>
              </a:rPr>
              <a:t> </a:t>
            </a:r>
            <a:r>
              <a:rPr sz="879" spc="6">
                <a:solidFill>
                  <a:srgbClr val="151527"/>
                </a:solidFill>
                <a:latin typeface="SlalomSans-Light"/>
                <a:cs typeface="SlalomSans-Light"/>
              </a:rPr>
              <a:t>res</a:t>
            </a:r>
            <a:r>
              <a:rPr sz="879" spc="24">
                <a:solidFill>
                  <a:srgbClr val="151527"/>
                </a:solidFill>
                <a:latin typeface="SlalomSans-Light"/>
                <a:cs typeface="SlalomSans-Light"/>
              </a:rPr>
              <a:t> </a:t>
            </a:r>
            <a:r>
              <a:rPr sz="879" spc="12" err="1">
                <a:solidFill>
                  <a:srgbClr val="151527"/>
                </a:solidFill>
                <a:latin typeface="SlalomSans-Light"/>
                <a:cs typeface="SlalomSans-Light"/>
              </a:rPr>
              <a:t>autecto</a:t>
            </a:r>
            <a:r>
              <a:rPr sz="879" spc="21">
                <a:solidFill>
                  <a:srgbClr val="151527"/>
                </a:solidFill>
                <a:latin typeface="SlalomSans-Light"/>
                <a:cs typeface="SlalomSans-Light"/>
              </a:rPr>
              <a:t> </a:t>
            </a:r>
            <a:r>
              <a:rPr sz="879" spc="12" err="1">
                <a:solidFill>
                  <a:srgbClr val="151527"/>
                </a:solidFill>
                <a:latin typeface="SlalomSans-Light"/>
                <a:cs typeface="SlalomSans-Light"/>
              </a:rPr>
              <a:t>ius</a:t>
            </a:r>
            <a:r>
              <a:rPr sz="879" spc="24">
                <a:solidFill>
                  <a:srgbClr val="151527"/>
                </a:solidFill>
                <a:latin typeface="SlalomSans-Light"/>
                <a:cs typeface="SlalomSans-Light"/>
              </a:rPr>
              <a:t> </a:t>
            </a:r>
            <a:r>
              <a:rPr sz="879" spc="15" err="1">
                <a:solidFill>
                  <a:srgbClr val="151527"/>
                </a:solidFill>
                <a:latin typeface="SlalomSans-Light"/>
                <a:cs typeface="SlalomSans-Light"/>
              </a:rPr>
              <a:t>duntum</a:t>
            </a:r>
            <a:r>
              <a:rPr sz="879" spc="21">
                <a:solidFill>
                  <a:srgbClr val="151527"/>
                </a:solidFill>
                <a:latin typeface="SlalomSans-Light"/>
                <a:cs typeface="SlalomSans-Light"/>
              </a:rPr>
              <a:t> </a:t>
            </a:r>
            <a:r>
              <a:rPr sz="879" spc="15" err="1">
                <a:solidFill>
                  <a:srgbClr val="151527"/>
                </a:solidFill>
                <a:latin typeface="SlalomSans-Light"/>
                <a:cs typeface="SlalomSans-Light"/>
              </a:rPr>
              <a:t>quation</a:t>
            </a:r>
            <a:r>
              <a:rPr sz="879" spc="15">
                <a:solidFill>
                  <a:srgbClr val="151527"/>
                </a:solidFill>
                <a:latin typeface="SlalomSans-Light"/>
                <a:cs typeface="SlalomSans-Light"/>
              </a:rPr>
              <a:t> </a:t>
            </a:r>
            <a:r>
              <a:rPr sz="879" spc="-188">
                <a:solidFill>
                  <a:srgbClr val="151527"/>
                </a:solidFill>
                <a:latin typeface="SlalomSans-Light"/>
                <a:cs typeface="SlalomSans-Light"/>
              </a:rPr>
              <a:t> </a:t>
            </a:r>
            <a:r>
              <a:rPr sz="879" spc="15">
                <a:solidFill>
                  <a:srgbClr val="151527"/>
                </a:solidFill>
                <a:latin typeface="SlalomSans-Light"/>
                <a:cs typeface="SlalomSans-Light"/>
              </a:rPr>
              <a:t>estrum,</a:t>
            </a:r>
            <a:r>
              <a:rPr sz="879" spc="21">
                <a:solidFill>
                  <a:srgbClr val="151527"/>
                </a:solidFill>
                <a:latin typeface="SlalomSans-Light"/>
                <a:cs typeface="SlalomSans-Light"/>
              </a:rPr>
              <a:t> </a:t>
            </a:r>
            <a:r>
              <a:rPr sz="879" spc="12" err="1">
                <a:solidFill>
                  <a:srgbClr val="151527"/>
                </a:solidFill>
                <a:latin typeface="SlalomSans-Light"/>
                <a:cs typeface="SlalomSans-Light"/>
              </a:rPr>
              <a:t>totaspe</a:t>
            </a:r>
            <a:r>
              <a:rPr sz="879" spc="21">
                <a:solidFill>
                  <a:srgbClr val="151527"/>
                </a:solidFill>
                <a:latin typeface="SlalomSans-Light"/>
                <a:cs typeface="SlalomSans-Light"/>
              </a:rPr>
              <a:t> </a:t>
            </a:r>
            <a:r>
              <a:rPr sz="879" spc="12" err="1">
                <a:solidFill>
                  <a:srgbClr val="151527"/>
                </a:solidFill>
                <a:latin typeface="SlalomSans-Light"/>
                <a:cs typeface="SlalomSans-Light"/>
              </a:rPr>
              <a:t>rruptatia</a:t>
            </a:r>
            <a:r>
              <a:rPr sz="879" spc="21">
                <a:solidFill>
                  <a:srgbClr val="151527"/>
                </a:solidFill>
                <a:latin typeface="SlalomSans-Light"/>
                <a:cs typeface="SlalomSans-Light"/>
              </a:rPr>
              <a:t> </a:t>
            </a:r>
            <a:r>
              <a:rPr sz="879" spc="15">
                <a:solidFill>
                  <a:srgbClr val="151527"/>
                </a:solidFill>
                <a:latin typeface="SlalomSans-Light"/>
                <a:cs typeface="SlalomSans-Light"/>
              </a:rPr>
              <a:t>non</a:t>
            </a:r>
            <a:r>
              <a:rPr sz="879" spc="24">
                <a:solidFill>
                  <a:srgbClr val="151527"/>
                </a:solidFill>
                <a:latin typeface="SlalomSans-Light"/>
                <a:cs typeface="SlalomSans-Light"/>
              </a:rPr>
              <a:t> </a:t>
            </a:r>
            <a:r>
              <a:rPr sz="879" spc="15">
                <a:solidFill>
                  <a:srgbClr val="151527"/>
                </a:solidFill>
                <a:latin typeface="SlalomSans-Light"/>
                <a:cs typeface="SlalomSans-Light"/>
              </a:rPr>
              <a:t>cum</a:t>
            </a:r>
            <a:r>
              <a:rPr sz="879" spc="21">
                <a:solidFill>
                  <a:srgbClr val="151527"/>
                </a:solidFill>
                <a:latin typeface="SlalomSans-Light"/>
                <a:cs typeface="SlalomSans-Light"/>
              </a:rPr>
              <a:t> </a:t>
            </a:r>
            <a:r>
              <a:rPr sz="879" spc="12">
                <a:solidFill>
                  <a:srgbClr val="151527"/>
                </a:solidFill>
                <a:latin typeface="SlalomSans-Light"/>
                <a:cs typeface="SlalomSans-Light"/>
              </a:rPr>
              <a:t>quate</a:t>
            </a:r>
            <a:r>
              <a:rPr sz="879" spc="21">
                <a:solidFill>
                  <a:srgbClr val="151527"/>
                </a:solidFill>
                <a:latin typeface="SlalomSans-Light"/>
                <a:cs typeface="SlalomSans-Light"/>
              </a:rPr>
              <a:t> </a:t>
            </a:r>
            <a:r>
              <a:rPr sz="879" spc="15" err="1">
                <a:solidFill>
                  <a:srgbClr val="151527"/>
                </a:solidFill>
                <a:latin typeface="SlalomSans-Light"/>
                <a:cs typeface="SlalomSans-Light"/>
              </a:rPr>
              <a:t>eium</a:t>
            </a:r>
            <a:r>
              <a:rPr sz="879" spc="24">
                <a:solidFill>
                  <a:srgbClr val="151527"/>
                </a:solidFill>
                <a:latin typeface="SlalomSans-Light"/>
                <a:cs typeface="SlalomSans-Light"/>
              </a:rPr>
              <a:t> </a:t>
            </a:r>
            <a:r>
              <a:rPr sz="879" spc="6">
                <a:solidFill>
                  <a:srgbClr val="151527"/>
                </a:solidFill>
                <a:latin typeface="SlalomSans-Light"/>
                <a:cs typeface="SlalomSans-Light"/>
              </a:rPr>
              <a:t>repro</a:t>
            </a:r>
            <a:r>
              <a:rPr sz="879" spc="21">
                <a:solidFill>
                  <a:srgbClr val="151527"/>
                </a:solidFill>
                <a:latin typeface="SlalomSans-Light"/>
                <a:cs typeface="SlalomSans-Light"/>
              </a:rPr>
              <a:t> </a:t>
            </a:r>
            <a:r>
              <a:rPr sz="879" spc="12" err="1">
                <a:solidFill>
                  <a:srgbClr val="151527"/>
                </a:solidFill>
                <a:latin typeface="SlalomSans-Light"/>
                <a:cs typeface="SlalomSans-Light"/>
              </a:rPr>
              <a:t>doluptati</a:t>
            </a:r>
            <a:r>
              <a:rPr sz="879" spc="21">
                <a:solidFill>
                  <a:srgbClr val="151527"/>
                </a:solidFill>
                <a:latin typeface="SlalomSans-Light"/>
                <a:cs typeface="SlalomSans-Light"/>
              </a:rPr>
              <a:t> </a:t>
            </a:r>
            <a:r>
              <a:rPr sz="879" spc="9" err="1">
                <a:solidFill>
                  <a:srgbClr val="151527"/>
                </a:solidFill>
                <a:latin typeface="SlalomSans-Light"/>
                <a:cs typeface="SlalomSans-Light"/>
              </a:rPr>
              <a:t>tet</a:t>
            </a:r>
            <a:r>
              <a:rPr sz="879" spc="21">
                <a:solidFill>
                  <a:srgbClr val="151527"/>
                </a:solidFill>
                <a:latin typeface="SlalomSans-Light"/>
                <a:cs typeface="SlalomSans-Light"/>
              </a:rPr>
              <a:t> </a:t>
            </a:r>
            <a:r>
              <a:rPr sz="879" spc="12" err="1">
                <a:solidFill>
                  <a:srgbClr val="151527"/>
                </a:solidFill>
                <a:latin typeface="SlalomSans-Light"/>
                <a:cs typeface="SlalomSans-Light"/>
              </a:rPr>
              <a:t>fuga</a:t>
            </a:r>
            <a:r>
              <a:rPr sz="879" spc="12">
                <a:solidFill>
                  <a:srgbClr val="151527"/>
                </a:solidFill>
                <a:latin typeface="SlalomSans-Light"/>
                <a:cs typeface="SlalomSans-Light"/>
              </a:rPr>
              <a:t>.</a:t>
            </a:r>
            <a:endParaRPr sz="879">
              <a:solidFill>
                <a:srgbClr val="1E1E1E"/>
              </a:solidFill>
              <a:latin typeface="SlalomSans-Light"/>
              <a:cs typeface="SlalomSans-Light"/>
            </a:endParaRPr>
          </a:p>
          <a:p>
            <a:pPr marL="7701" marR="43897" defTabSz="554492">
              <a:lnSpc>
                <a:spcPct val="127899"/>
              </a:lnSpc>
              <a:spcBef>
                <a:spcPts val="500"/>
              </a:spcBef>
            </a:pPr>
            <a:r>
              <a:rPr sz="879" spc="12" err="1">
                <a:solidFill>
                  <a:srgbClr val="151527"/>
                </a:solidFill>
                <a:latin typeface="SlalomSans-Light"/>
                <a:cs typeface="SlalomSans-Light"/>
              </a:rPr>
              <a:t>Eque</a:t>
            </a:r>
            <a:r>
              <a:rPr sz="879" spc="21">
                <a:solidFill>
                  <a:srgbClr val="151527"/>
                </a:solidFill>
                <a:latin typeface="SlalomSans-Light"/>
                <a:cs typeface="SlalomSans-Light"/>
              </a:rPr>
              <a:t> </a:t>
            </a:r>
            <a:r>
              <a:rPr sz="879" spc="12" err="1">
                <a:solidFill>
                  <a:srgbClr val="151527"/>
                </a:solidFill>
                <a:latin typeface="SlalomSans-Light"/>
                <a:cs typeface="SlalomSans-Light"/>
              </a:rPr>
              <a:t>porpores</a:t>
            </a:r>
            <a:r>
              <a:rPr sz="879" spc="24">
                <a:solidFill>
                  <a:srgbClr val="151527"/>
                </a:solidFill>
                <a:latin typeface="SlalomSans-Light"/>
                <a:cs typeface="SlalomSans-Light"/>
              </a:rPr>
              <a:t> </a:t>
            </a:r>
            <a:r>
              <a:rPr sz="879" spc="18">
                <a:solidFill>
                  <a:srgbClr val="151527"/>
                </a:solidFill>
                <a:latin typeface="SlalomSans-Light"/>
                <a:cs typeface="SlalomSans-Light"/>
              </a:rPr>
              <a:t>dem</a:t>
            </a:r>
            <a:r>
              <a:rPr sz="879" spc="24">
                <a:solidFill>
                  <a:srgbClr val="151527"/>
                </a:solidFill>
                <a:latin typeface="SlalomSans-Light"/>
                <a:cs typeface="SlalomSans-Light"/>
              </a:rPr>
              <a:t> </a:t>
            </a:r>
            <a:r>
              <a:rPr sz="879" spc="15">
                <a:solidFill>
                  <a:srgbClr val="151527"/>
                </a:solidFill>
                <a:latin typeface="SlalomSans-Light"/>
                <a:cs typeface="SlalomSans-Light"/>
              </a:rPr>
              <a:t>que</a:t>
            </a:r>
            <a:r>
              <a:rPr sz="879" spc="21">
                <a:solidFill>
                  <a:srgbClr val="151527"/>
                </a:solidFill>
                <a:latin typeface="SlalomSans-Light"/>
                <a:cs typeface="SlalomSans-Light"/>
              </a:rPr>
              <a:t> </a:t>
            </a:r>
            <a:r>
              <a:rPr sz="879" spc="12" err="1">
                <a:solidFill>
                  <a:srgbClr val="151527"/>
                </a:solidFill>
                <a:latin typeface="SlalomSans-Light"/>
                <a:cs typeface="SlalomSans-Light"/>
              </a:rPr>
              <a:t>eost</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aut</a:t>
            </a:r>
            <a:r>
              <a:rPr sz="879" spc="24">
                <a:solidFill>
                  <a:srgbClr val="151527"/>
                </a:solidFill>
                <a:latin typeface="SlalomSans-Light"/>
                <a:cs typeface="SlalomSans-Light"/>
              </a:rPr>
              <a:t> </a:t>
            </a:r>
            <a:r>
              <a:rPr sz="879" spc="15" err="1">
                <a:solidFill>
                  <a:srgbClr val="151527"/>
                </a:solidFill>
                <a:latin typeface="SlalomSans-Light"/>
                <a:cs typeface="SlalomSans-Light"/>
              </a:rPr>
              <a:t>lanistrum</a:t>
            </a:r>
            <a:r>
              <a:rPr sz="879" spc="21">
                <a:solidFill>
                  <a:srgbClr val="151527"/>
                </a:solidFill>
                <a:latin typeface="SlalomSans-Light"/>
                <a:cs typeface="SlalomSans-Light"/>
              </a:rPr>
              <a:t> </a:t>
            </a:r>
            <a:r>
              <a:rPr sz="879" spc="9" err="1">
                <a:solidFill>
                  <a:srgbClr val="151527"/>
                </a:solidFill>
                <a:latin typeface="SlalomSans-Light"/>
                <a:cs typeface="SlalomSans-Light"/>
              </a:rPr>
              <a:t>harchil</a:t>
            </a:r>
            <a:r>
              <a:rPr sz="879" spc="24">
                <a:solidFill>
                  <a:srgbClr val="151527"/>
                </a:solidFill>
                <a:latin typeface="SlalomSans-Light"/>
                <a:cs typeface="SlalomSans-Light"/>
              </a:rPr>
              <a:t> </a:t>
            </a:r>
            <a:r>
              <a:rPr sz="879" spc="12" err="1">
                <a:solidFill>
                  <a:srgbClr val="151527"/>
                </a:solidFill>
                <a:latin typeface="SlalomSans-Light"/>
                <a:cs typeface="SlalomSans-Light"/>
              </a:rPr>
              <a:t>ligniene</a:t>
            </a:r>
            <a:r>
              <a:rPr sz="879" spc="24">
                <a:solidFill>
                  <a:srgbClr val="151527"/>
                </a:solidFill>
                <a:latin typeface="SlalomSans-Light"/>
                <a:cs typeface="SlalomSans-Light"/>
              </a:rPr>
              <a:t> </a:t>
            </a:r>
            <a:r>
              <a:rPr sz="879" spc="12" err="1">
                <a:solidFill>
                  <a:srgbClr val="151527"/>
                </a:solidFill>
                <a:latin typeface="SlalomSans-Light"/>
                <a:cs typeface="SlalomSans-Light"/>
              </a:rPr>
              <a:t>velessum</a:t>
            </a:r>
            <a:r>
              <a:rPr sz="879" spc="24">
                <a:solidFill>
                  <a:srgbClr val="151527"/>
                </a:solidFill>
                <a:latin typeface="SlalomSans-Light"/>
                <a:cs typeface="SlalomSans-Light"/>
              </a:rPr>
              <a:t> </a:t>
            </a:r>
            <a:r>
              <a:rPr sz="879" spc="6" err="1">
                <a:solidFill>
                  <a:srgbClr val="151527"/>
                </a:solidFill>
                <a:latin typeface="SlalomSans-Light"/>
                <a:cs typeface="SlalomSans-Light"/>
              </a:rPr>
              <a:t>volora</a:t>
            </a:r>
            <a:r>
              <a:rPr sz="879" spc="6">
                <a:solidFill>
                  <a:srgbClr val="151527"/>
                </a:solidFill>
                <a:latin typeface="SlalomSans-Light"/>
                <a:cs typeface="SlalomSans-Light"/>
              </a:rPr>
              <a:t> </a:t>
            </a:r>
            <a:r>
              <a:rPr sz="879" spc="9">
                <a:solidFill>
                  <a:srgbClr val="151527"/>
                </a:solidFill>
                <a:latin typeface="SlalomSans-Light"/>
                <a:cs typeface="SlalomSans-Light"/>
              </a:rPr>
              <a:t> </a:t>
            </a:r>
            <a:r>
              <a:rPr sz="879" spc="12" err="1">
                <a:solidFill>
                  <a:srgbClr val="151527"/>
                </a:solidFill>
                <a:latin typeface="SlalomSans-Light"/>
                <a:cs typeface="SlalomSans-Light"/>
              </a:rPr>
              <a:t>voluptaepe</a:t>
            </a:r>
            <a:r>
              <a:rPr sz="879" spc="21">
                <a:solidFill>
                  <a:srgbClr val="151527"/>
                </a:solidFill>
                <a:latin typeface="SlalomSans-Light"/>
                <a:cs typeface="SlalomSans-Light"/>
              </a:rPr>
              <a:t> </a:t>
            </a:r>
            <a:r>
              <a:rPr sz="879" spc="12">
                <a:solidFill>
                  <a:srgbClr val="151527"/>
                </a:solidFill>
                <a:latin typeface="SlalomSans-Light"/>
                <a:cs typeface="SlalomSans-Light"/>
              </a:rPr>
              <a:t>labor</a:t>
            </a:r>
            <a:r>
              <a:rPr sz="879" spc="24">
                <a:solidFill>
                  <a:srgbClr val="151527"/>
                </a:solidFill>
                <a:latin typeface="SlalomSans-Light"/>
                <a:cs typeface="SlalomSans-Light"/>
              </a:rPr>
              <a:t> </a:t>
            </a:r>
            <a:r>
              <a:rPr sz="879" spc="15" err="1">
                <a:solidFill>
                  <a:srgbClr val="151527"/>
                </a:solidFill>
                <a:latin typeface="SlalomSans-Light"/>
                <a:cs typeface="SlalomSans-Light"/>
              </a:rPr>
              <a:t>asped</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12" err="1">
                <a:solidFill>
                  <a:srgbClr val="151527"/>
                </a:solidFill>
                <a:latin typeface="SlalomSans-Light"/>
                <a:cs typeface="SlalomSans-Light"/>
              </a:rPr>
              <a:t>officim</a:t>
            </a:r>
            <a:r>
              <a:rPr sz="879" spc="21">
                <a:solidFill>
                  <a:srgbClr val="151527"/>
                </a:solidFill>
                <a:latin typeface="SlalomSans-Light"/>
                <a:cs typeface="SlalomSans-Light"/>
              </a:rPr>
              <a:t> </a:t>
            </a:r>
            <a:r>
              <a:rPr sz="879" spc="12" err="1">
                <a:solidFill>
                  <a:srgbClr val="151527"/>
                </a:solidFill>
                <a:latin typeface="SlalomSans-Light"/>
                <a:cs typeface="SlalomSans-Light"/>
              </a:rPr>
              <a:t>poratiae</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Em</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9" err="1">
                <a:solidFill>
                  <a:srgbClr val="151527"/>
                </a:solidFill>
                <a:latin typeface="SlalomSans-Light"/>
                <a:cs typeface="SlalomSans-Light"/>
              </a:rPr>
              <a:t>Apero</a:t>
            </a:r>
            <a:r>
              <a:rPr sz="879" spc="24">
                <a:solidFill>
                  <a:srgbClr val="151527"/>
                </a:solidFill>
                <a:latin typeface="SlalomSans-Light"/>
                <a:cs typeface="SlalomSans-Light"/>
              </a:rPr>
              <a:t> </a:t>
            </a:r>
            <a:r>
              <a:rPr sz="879" spc="15" err="1">
                <a:solidFill>
                  <a:srgbClr val="151527"/>
                </a:solidFill>
                <a:latin typeface="SlalomSans-Light"/>
                <a:cs typeface="SlalomSans-Light"/>
              </a:rPr>
              <a:t>blabo</a:t>
            </a:r>
            <a:r>
              <a:rPr sz="879" spc="15">
                <a:solidFill>
                  <a:srgbClr val="151527"/>
                </a:solidFill>
                <a:latin typeface="SlalomSans-Light"/>
                <a:cs typeface="SlalomSans-Light"/>
              </a:rPr>
              <a:t>.</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1">
                <a:solidFill>
                  <a:srgbClr val="151527"/>
                </a:solidFill>
                <a:latin typeface="SlalomSans-Light"/>
                <a:cs typeface="SlalomSans-Light"/>
              </a:rPr>
              <a:t> </a:t>
            </a:r>
            <a:r>
              <a:rPr sz="879" spc="9" err="1">
                <a:solidFill>
                  <a:srgbClr val="151527"/>
                </a:solidFill>
                <a:latin typeface="SlalomSans-Light"/>
                <a:cs typeface="SlalomSans-Light"/>
              </a:rPr>
              <a:t>restinctae</a:t>
            </a:r>
            <a:r>
              <a:rPr sz="879" spc="24">
                <a:solidFill>
                  <a:srgbClr val="151527"/>
                </a:solidFill>
                <a:latin typeface="SlalomSans-Light"/>
                <a:cs typeface="SlalomSans-Light"/>
              </a:rPr>
              <a:t> </a:t>
            </a:r>
            <a:r>
              <a:rPr sz="879" spc="9" err="1">
                <a:solidFill>
                  <a:srgbClr val="151527"/>
                </a:solidFill>
                <a:latin typeface="SlalomSans-Light"/>
                <a:cs typeface="SlalomSans-Light"/>
              </a:rPr>
              <a:t>dero</a:t>
            </a:r>
            <a:r>
              <a:rPr sz="879" spc="9">
                <a:solidFill>
                  <a:srgbClr val="151527"/>
                </a:solidFill>
                <a:latin typeface="SlalomSans-Light"/>
                <a:cs typeface="SlalomSans-Light"/>
              </a:rPr>
              <a:t> </a:t>
            </a:r>
            <a:r>
              <a:rPr sz="879" spc="-188">
                <a:solidFill>
                  <a:srgbClr val="151527"/>
                </a:solidFill>
                <a:latin typeface="SlalomSans-Light"/>
                <a:cs typeface="SlalomSans-Light"/>
              </a:rPr>
              <a:t> </a:t>
            </a:r>
            <a:r>
              <a:rPr sz="879" spc="9" err="1">
                <a:solidFill>
                  <a:srgbClr val="151527"/>
                </a:solidFill>
                <a:latin typeface="SlalomSans-Light"/>
                <a:cs typeface="SlalomSans-Light"/>
              </a:rPr>
              <a:t>invendi</a:t>
            </a:r>
            <a:r>
              <a:rPr sz="879" spc="18">
                <a:solidFill>
                  <a:srgbClr val="151527"/>
                </a:solidFill>
                <a:latin typeface="SlalomSans-Light"/>
                <a:cs typeface="SlalomSans-Light"/>
              </a:rPr>
              <a:t> </a:t>
            </a:r>
            <a:r>
              <a:rPr sz="879" spc="15" err="1">
                <a:solidFill>
                  <a:srgbClr val="151527"/>
                </a:solidFill>
                <a:latin typeface="SlalomSans-Light"/>
                <a:cs typeface="SlalomSans-Light"/>
              </a:rPr>
              <a:t>psumqui</a:t>
            </a:r>
            <a:r>
              <a:rPr sz="879" spc="21">
                <a:solidFill>
                  <a:srgbClr val="151527"/>
                </a:solidFill>
                <a:latin typeface="SlalomSans-Light"/>
                <a:cs typeface="SlalomSans-Light"/>
              </a:rPr>
              <a:t> </a:t>
            </a:r>
            <a:r>
              <a:rPr sz="879" spc="12">
                <a:solidFill>
                  <a:srgbClr val="151527"/>
                </a:solidFill>
                <a:latin typeface="SlalomSans-Light"/>
                <a:cs typeface="SlalomSans-Light"/>
              </a:rPr>
              <a:t>int.</a:t>
            </a:r>
            <a:endParaRPr sz="879">
              <a:solidFill>
                <a:srgbClr val="1E1E1E"/>
              </a:solidFill>
              <a:latin typeface="SlalomSans-Light"/>
              <a:cs typeface="SlalomSans-Light"/>
            </a:endParaRPr>
          </a:p>
        </p:txBody>
      </p:sp>
      <p:sp>
        <p:nvSpPr>
          <p:cNvPr id="40" name="object 21">
            <a:extLst>
              <a:ext uri="{FF2B5EF4-FFF2-40B4-BE49-F238E27FC236}">
                <a16:creationId xmlns:a16="http://schemas.microsoft.com/office/drawing/2014/main" id="{44292677-1926-AD44-8AA4-00C3353521D1}"/>
              </a:ext>
            </a:extLst>
          </p:cNvPr>
          <p:cNvSpPr txBox="1"/>
          <p:nvPr/>
        </p:nvSpPr>
        <p:spPr>
          <a:xfrm>
            <a:off x="602283" y="5885385"/>
            <a:ext cx="2239922" cy="329368"/>
          </a:xfrm>
          <a:prstGeom prst="rect">
            <a:avLst/>
          </a:prstGeom>
        </p:spPr>
        <p:txBody>
          <a:bodyPr vert="horz" wrap="square" lIns="0" tIns="10397" rIns="0" bIns="0" rtlCol="0">
            <a:spAutoFit/>
          </a:bodyPr>
          <a:lstStyle/>
          <a:p>
            <a:pPr marL="7701" defTabSz="554492">
              <a:lnSpc>
                <a:spcPct val="120000"/>
              </a:lnSpc>
              <a:spcBef>
                <a:spcPts val="82"/>
              </a:spcBef>
            </a:pPr>
            <a:r>
              <a:rPr sz="879" spc="73" dirty="0">
                <a:solidFill>
                  <a:srgbClr val="1E1E1E"/>
                </a:solidFill>
                <a:latin typeface="Slalom Sans"/>
                <a:cs typeface="Slalom Sans"/>
              </a:rPr>
              <a:t>CUSTOMER</a:t>
            </a:r>
            <a:r>
              <a:rPr sz="879" spc="146" dirty="0">
                <a:solidFill>
                  <a:srgbClr val="1E1E1E"/>
                </a:solidFill>
                <a:latin typeface="Slalom Sans"/>
                <a:cs typeface="Slalom Sans"/>
              </a:rPr>
              <a:t> </a:t>
            </a:r>
            <a:r>
              <a:rPr sz="879" spc="64" dirty="0">
                <a:solidFill>
                  <a:srgbClr val="1E1E1E"/>
                </a:solidFill>
                <a:latin typeface="Slalom Sans"/>
                <a:cs typeface="Slalom Sans"/>
              </a:rPr>
              <a:t>STORY:</a:t>
            </a:r>
            <a:r>
              <a:rPr sz="879" spc="149" dirty="0">
                <a:solidFill>
                  <a:srgbClr val="1E1E1E"/>
                </a:solidFill>
                <a:latin typeface="Slalom Sans"/>
                <a:cs typeface="Slalom Sans"/>
              </a:rPr>
              <a:t> </a:t>
            </a:r>
            <a:r>
              <a:rPr sz="879" spc="73" dirty="0">
                <a:solidFill>
                  <a:srgbClr val="1E1E1E"/>
                </a:solidFill>
                <a:latin typeface="Slalom Sans"/>
                <a:cs typeface="Slalom Sans"/>
              </a:rPr>
              <a:t>INDUSTRY</a:t>
            </a:r>
            <a:endParaRPr lang="en-US" sz="879" spc="73" dirty="0">
              <a:solidFill>
                <a:srgbClr val="1E1E1E"/>
              </a:solidFill>
              <a:latin typeface="Slalom Sans"/>
              <a:cs typeface="Slalom Sans"/>
            </a:endParaRPr>
          </a:p>
          <a:p>
            <a:pPr marL="7701" defTabSz="554492">
              <a:lnSpc>
                <a:spcPct val="120000"/>
              </a:lnSpc>
              <a:spcBef>
                <a:spcPts val="82"/>
              </a:spcBef>
            </a:pPr>
            <a:r>
              <a:rPr lang="en-US" sz="879" spc="73" dirty="0">
                <a:solidFill>
                  <a:srgbClr val="1E1E1E"/>
                </a:solidFill>
                <a:latin typeface="Slalom Sans"/>
                <a:cs typeface="Slalom Sans"/>
              </a:rPr>
              <a:t>CONTACT: FIRSTNAME LASTNAME</a:t>
            </a:r>
            <a:endParaRPr sz="879" dirty="0">
              <a:solidFill>
                <a:srgbClr val="1E1E1E"/>
              </a:solidFill>
              <a:latin typeface="Slalom Sans"/>
              <a:cs typeface="Slalom Sans"/>
            </a:endParaRPr>
          </a:p>
        </p:txBody>
      </p:sp>
      <p:sp>
        <p:nvSpPr>
          <p:cNvPr id="41" name="Slide Number Placeholder 3">
            <a:extLst>
              <a:ext uri="{FF2B5EF4-FFF2-40B4-BE49-F238E27FC236}">
                <a16:creationId xmlns:a16="http://schemas.microsoft.com/office/drawing/2014/main" id="{4ABC8D17-49AC-D44B-AEEF-B87E663080E3}"/>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42" name="Footer Placeholder 1">
            <a:extLst>
              <a:ext uri="{FF2B5EF4-FFF2-40B4-BE49-F238E27FC236}">
                <a16:creationId xmlns:a16="http://schemas.microsoft.com/office/drawing/2014/main" id="{28F13BD5-AB4A-CD45-961E-732B5E95EF00}"/>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49159" y="565209"/>
            <a:ext cx="933011" cy="242591"/>
          </a:xfrm>
          <a:custGeom>
            <a:avLst/>
            <a:gdLst/>
            <a:ahLst/>
            <a:cxnLst/>
            <a:rect l="l" t="t" r="r" b="b"/>
            <a:pathLst>
              <a:path w="1538605" h="400050">
                <a:moveTo>
                  <a:pt x="268351" y="309384"/>
                </a:moveTo>
                <a:lnTo>
                  <a:pt x="238442" y="247637"/>
                </a:lnTo>
                <a:lnTo>
                  <a:pt x="162382" y="220497"/>
                </a:lnTo>
                <a:lnTo>
                  <a:pt x="128193" y="215379"/>
                </a:lnTo>
                <a:lnTo>
                  <a:pt x="110972" y="211607"/>
                </a:lnTo>
                <a:lnTo>
                  <a:pt x="98069" y="207035"/>
                </a:lnTo>
                <a:lnTo>
                  <a:pt x="89966" y="200228"/>
                </a:lnTo>
                <a:lnTo>
                  <a:pt x="87160" y="189725"/>
                </a:lnTo>
                <a:lnTo>
                  <a:pt x="89750" y="180225"/>
                </a:lnTo>
                <a:lnTo>
                  <a:pt x="97637" y="172643"/>
                </a:lnTo>
                <a:lnTo>
                  <a:pt x="110959" y="167614"/>
                </a:lnTo>
                <a:lnTo>
                  <a:pt x="129895" y="165798"/>
                </a:lnTo>
                <a:lnTo>
                  <a:pt x="151320" y="167271"/>
                </a:lnTo>
                <a:lnTo>
                  <a:pt x="171780" y="171145"/>
                </a:lnTo>
                <a:lnTo>
                  <a:pt x="190944" y="176618"/>
                </a:lnTo>
                <a:lnTo>
                  <a:pt x="208521" y="182892"/>
                </a:lnTo>
                <a:lnTo>
                  <a:pt x="220192" y="185534"/>
                </a:lnTo>
                <a:lnTo>
                  <a:pt x="231394" y="183540"/>
                </a:lnTo>
                <a:lnTo>
                  <a:pt x="240982" y="177368"/>
                </a:lnTo>
                <a:lnTo>
                  <a:pt x="247840" y="167513"/>
                </a:lnTo>
                <a:lnTo>
                  <a:pt x="256387" y="136753"/>
                </a:lnTo>
                <a:lnTo>
                  <a:pt x="228155" y="123977"/>
                </a:lnTo>
                <a:lnTo>
                  <a:pt x="197205" y="114096"/>
                </a:lnTo>
                <a:lnTo>
                  <a:pt x="163360" y="107416"/>
                </a:lnTo>
                <a:lnTo>
                  <a:pt x="126479" y="104267"/>
                </a:lnTo>
                <a:lnTo>
                  <a:pt x="80365" y="108991"/>
                </a:lnTo>
                <a:lnTo>
                  <a:pt x="42087" y="125425"/>
                </a:lnTo>
                <a:lnTo>
                  <a:pt x="15671" y="153060"/>
                </a:lnTo>
                <a:lnTo>
                  <a:pt x="5130" y="191439"/>
                </a:lnTo>
                <a:lnTo>
                  <a:pt x="9613" y="222161"/>
                </a:lnTo>
                <a:lnTo>
                  <a:pt x="25641" y="247421"/>
                </a:lnTo>
                <a:lnTo>
                  <a:pt x="57048" y="266915"/>
                </a:lnTo>
                <a:lnTo>
                  <a:pt x="107683" y="280327"/>
                </a:lnTo>
                <a:lnTo>
                  <a:pt x="124777" y="282028"/>
                </a:lnTo>
                <a:lnTo>
                  <a:pt x="149796" y="285584"/>
                </a:lnTo>
                <a:lnTo>
                  <a:pt x="169862" y="289941"/>
                </a:lnTo>
                <a:lnTo>
                  <a:pt x="183184" y="297180"/>
                </a:lnTo>
                <a:lnTo>
                  <a:pt x="188023" y="309384"/>
                </a:lnTo>
                <a:lnTo>
                  <a:pt x="183908" y="322313"/>
                </a:lnTo>
                <a:lnTo>
                  <a:pt x="171780" y="330746"/>
                </a:lnTo>
                <a:lnTo>
                  <a:pt x="151968" y="335343"/>
                </a:lnTo>
                <a:lnTo>
                  <a:pt x="124777" y="336727"/>
                </a:lnTo>
                <a:lnTo>
                  <a:pt x="93903" y="333362"/>
                </a:lnTo>
                <a:lnTo>
                  <a:pt x="66230" y="325196"/>
                </a:lnTo>
                <a:lnTo>
                  <a:pt x="43053" y="315099"/>
                </a:lnTo>
                <a:lnTo>
                  <a:pt x="25641" y="305955"/>
                </a:lnTo>
                <a:lnTo>
                  <a:pt x="0" y="364083"/>
                </a:lnTo>
                <a:lnTo>
                  <a:pt x="30784" y="379780"/>
                </a:lnTo>
                <a:lnTo>
                  <a:pt x="63030" y="390994"/>
                </a:lnTo>
                <a:lnTo>
                  <a:pt x="94945" y="397725"/>
                </a:lnTo>
                <a:lnTo>
                  <a:pt x="124777" y="399973"/>
                </a:lnTo>
                <a:lnTo>
                  <a:pt x="187350" y="394716"/>
                </a:lnTo>
                <a:lnTo>
                  <a:pt x="231813" y="377113"/>
                </a:lnTo>
                <a:lnTo>
                  <a:pt x="258660" y="348297"/>
                </a:lnTo>
                <a:lnTo>
                  <a:pt x="268351" y="309384"/>
                </a:lnTo>
                <a:close/>
              </a:path>
              <a:path w="1538605" h="400050">
                <a:moveTo>
                  <a:pt x="355523" y="0"/>
                </a:moveTo>
                <a:lnTo>
                  <a:pt x="280327" y="0"/>
                </a:lnTo>
                <a:lnTo>
                  <a:pt x="280327" y="360667"/>
                </a:lnTo>
                <a:lnTo>
                  <a:pt x="282727" y="372681"/>
                </a:lnTo>
                <a:lnTo>
                  <a:pt x="289293" y="382447"/>
                </a:lnTo>
                <a:lnTo>
                  <a:pt x="299072" y="389026"/>
                </a:lnTo>
                <a:lnTo>
                  <a:pt x="311086" y="391426"/>
                </a:lnTo>
                <a:lnTo>
                  <a:pt x="355523" y="391426"/>
                </a:lnTo>
                <a:lnTo>
                  <a:pt x="355523" y="0"/>
                </a:lnTo>
                <a:close/>
              </a:path>
              <a:path w="1538605" h="400050">
                <a:moveTo>
                  <a:pt x="661479" y="112814"/>
                </a:moveTo>
                <a:lnTo>
                  <a:pt x="589699" y="112814"/>
                </a:lnTo>
                <a:lnTo>
                  <a:pt x="589699" y="251269"/>
                </a:lnTo>
                <a:lnTo>
                  <a:pt x="584492" y="282028"/>
                </a:lnTo>
                <a:lnTo>
                  <a:pt x="569823" y="306387"/>
                </a:lnTo>
                <a:lnTo>
                  <a:pt x="547154" y="322414"/>
                </a:lnTo>
                <a:lnTo>
                  <a:pt x="517906" y="328180"/>
                </a:lnTo>
                <a:lnTo>
                  <a:pt x="487946" y="322173"/>
                </a:lnTo>
                <a:lnTo>
                  <a:pt x="465353" y="305752"/>
                </a:lnTo>
                <a:lnTo>
                  <a:pt x="451091" y="281305"/>
                </a:lnTo>
                <a:lnTo>
                  <a:pt x="446112" y="251269"/>
                </a:lnTo>
                <a:lnTo>
                  <a:pt x="451091" y="221221"/>
                </a:lnTo>
                <a:lnTo>
                  <a:pt x="465353" y="196786"/>
                </a:lnTo>
                <a:lnTo>
                  <a:pt x="487946" y="180352"/>
                </a:lnTo>
                <a:lnTo>
                  <a:pt x="517906" y="174345"/>
                </a:lnTo>
                <a:lnTo>
                  <a:pt x="547154" y="180111"/>
                </a:lnTo>
                <a:lnTo>
                  <a:pt x="569823" y="196138"/>
                </a:lnTo>
                <a:lnTo>
                  <a:pt x="584492" y="220497"/>
                </a:lnTo>
                <a:lnTo>
                  <a:pt x="589699" y="251269"/>
                </a:lnTo>
                <a:lnTo>
                  <a:pt x="589699" y="112814"/>
                </a:lnTo>
                <a:lnTo>
                  <a:pt x="587984" y="112814"/>
                </a:lnTo>
                <a:lnTo>
                  <a:pt x="587984" y="143586"/>
                </a:lnTo>
                <a:lnTo>
                  <a:pt x="572490" y="127342"/>
                </a:lnTo>
                <a:lnTo>
                  <a:pt x="553796" y="114947"/>
                </a:lnTo>
                <a:lnTo>
                  <a:pt x="531266" y="107048"/>
                </a:lnTo>
                <a:lnTo>
                  <a:pt x="504228" y="104267"/>
                </a:lnTo>
                <a:lnTo>
                  <a:pt x="459816" y="111506"/>
                </a:lnTo>
                <a:lnTo>
                  <a:pt x="422135" y="131889"/>
                </a:lnTo>
                <a:lnTo>
                  <a:pt x="392976" y="163334"/>
                </a:lnTo>
                <a:lnTo>
                  <a:pt x="374167" y="203809"/>
                </a:lnTo>
                <a:lnTo>
                  <a:pt x="367487" y="251269"/>
                </a:lnTo>
                <a:lnTo>
                  <a:pt x="374332" y="298716"/>
                </a:lnTo>
                <a:lnTo>
                  <a:pt x="393471" y="339191"/>
                </a:lnTo>
                <a:lnTo>
                  <a:pt x="422871" y="370649"/>
                </a:lnTo>
                <a:lnTo>
                  <a:pt x="460476" y="391020"/>
                </a:lnTo>
                <a:lnTo>
                  <a:pt x="504228" y="398259"/>
                </a:lnTo>
                <a:lnTo>
                  <a:pt x="530542" y="395516"/>
                </a:lnTo>
                <a:lnTo>
                  <a:pt x="553161" y="387794"/>
                </a:lnTo>
                <a:lnTo>
                  <a:pt x="572249" y="375907"/>
                </a:lnTo>
                <a:lnTo>
                  <a:pt x="587984" y="360667"/>
                </a:lnTo>
                <a:lnTo>
                  <a:pt x="590397" y="372681"/>
                </a:lnTo>
                <a:lnTo>
                  <a:pt x="596963" y="382460"/>
                </a:lnTo>
                <a:lnTo>
                  <a:pt x="606729" y="389026"/>
                </a:lnTo>
                <a:lnTo>
                  <a:pt x="618756" y="391426"/>
                </a:lnTo>
                <a:lnTo>
                  <a:pt x="661479" y="391426"/>
                </a:lnTo>
                <a:lnTo>
                  <a:pt x="661479" y="360667"/>
                </a:lnTo>
                <a:lnTo>
                  <a:pt x="661479" y="328180"/>
                </a:lnTo>
                <a:lnTo>
                  <a:pt x="661479" y="174345"/>
                </a:lnTo>
                <a:lnTo>
                  <a:pt x="661479" y="143586"/>
                </a:lnTo>
                <a:lnTo>
                  <a:pt x="661479" y="112814"/>
                </a:lnTo>
                <a:close/>
              </a:path>
              <a:path w="1538605" h="400050">
                <a:moveTo>
                  <a:pt x="757199" y="0"/>
                </a:moveTo>
                <a:lnTo>
                  <a:pt x="681990" y="0"/>
                </a:lnTo>
                <a:lnTo>
                  <a:pt x="681990" y="360667"/>
                </a:lnTo>
                <a:lnTo>
                  <a:pt x="684390" y="372681"/>
                </a:lnTo>
                <a:lnTo>
                  <a:pt x="690968" y="382447"/>
                </a:lnTo>
                <a:lnTo>
                  <a:pt x="700747" y="389026"/>
                </a:lnTo>
                <a:lnTo>
                  <a:pt x="712762" y="391426"/>
                </a:lnTo>
                <a:lnTo>
                  <a:pt x="757199" y="391426"/>
                </a:lnTo>
                <a:lnTo>
                  <a:pt x="757199" y="0"/>
                </a:lnTo>
                <a:close/>
              </a:path>
              <a:path w="1538605" h="400050">
                <a:moveTo>
                  <a:pt x="1073416" y="251269"/>
                </a:moveTo>
                <a:lnTo>
                  <a:pt x="1065974" y="202996"/>
                </a:lnTo>
                <a:lnTo>
                  <a:pt x="1044981" y="162102"/>
                </a:lnTo>
                <a:lnTo>
                  <a:pt x="1012507" y="130657"/>
                </a:lnTo>
                <a:lnTo>
                  <a:pt x="996505" y="123037"/>
                </a:lnTo>
                <a:lnTo>
                  <a:pt x="996505" y="251269"/>
                </a:lnTo>
                <a:lnTo>
                  <a:pt x="990765" y="282028"/>
                </a:lnTo>
                <a:lnTo>
                  <a:pt x="974928" y="306387"/>
                </a:lnTo>
                <a:lnTo>
                  <a:pt x="951077" y="322414"/>
                </a:lnTo>
                <a:lnTo>
                  <a:pt x="921296" y="328180"/>
                </a:lnTo>
                <a:lnTo>
                  <a:pt x="891527" y="322656"/>
                </a:lnTo>
                <a:lnTo>
                  <a:pt x="867664" y="307035"/>
                </a:lnTo>
                <a:lnTo>
                  <a:pt x="851827" y="282752"/>
                </a:lnTo>
                <a:lnTo>
                  <a:pt x="846086" y="251269"/>
                </a:lnTo>
                <a:lnTo>
                  <a:pt x="851827" y="219773"/>
                </a:lnTo>
                <a:lnTo>
                  <a:pt x="867664" y="195503"/>
                </a:lnTo>
                <a:lnTo>
                  <a:pt x="891527" y="179870"/>
                </a:lnTo>
                <a:lnTo>
                  <a:pt x="921296" y="174345"/>
                </a:lnTo>
                <a:lnTo>
                  <a:pt x="951077" y="179870"/>
                </a:lnTo>
                <a:lnTo>
                  <a:pt x="974928" y="195503"/>
                </a:lnTo>
                <a:lnTo>
                  <a:pt x="990765" y="219773"/>
                </a:lnTo>
                <a:lnTo>
                  <a:pt x="996505" y="251269"/>
                </a:lnTo>
                <a:lnTo>
                  <a:pt x="996505" y="123037"/>
                </a:lnTo>
                <a:lnTo>
                  <a:pt x="970597" y="110693"/>
                </a:lnTo>
                <a:lnTo>
                  <a:pt x="921296" y="104267"/>
                </a:lnTo>
                <a:lnTo>
                  <a:pt x="872007" y="111353"/>
                </a:lnTo>
                <a:lnTo>
                  <a:pt x="830084" y="131394"/>
                </a:lnTo>
                <a:lnTo>
                  <a:pt x="797610" y="162598"/>
                </a:lnTo>
                <a:lnTo>
                  <a:pt x="776617" y="203161"/>
                </a:lnTo>
                <a:lnTo>
                  <a:pt x="769162" y="251269"/>
                </a:lnTo>
                <a:lnTo>
                  <a:pt x="776617" y="298716"/>
                </a:lnTo>
                <a:lnTo>
                  <a:pt x="797610" y="339191"/>
                </a:lnTo>
                <a:lnTo>
                  <a:pt x="830084" y="370649"/>
                </a:lnTo>
                <a:lnTo>
                  <a:pt x="872007" y="391020"/>
                </a:lnTo>
                <a:lnTo>
                  <a:pt x="921296" y="398259"/>
                </a:lnTo>
                <a:lnTo>
                  <a:pt x="970597" y="391185"/>
                </a:lnTo>
                <a:lnTo>
                  <a:pt x="1012507" y="371132"/>
                </a:lnTo>
                <a:lnTo>
                  <a:pt x="1044981" y="339928"/>
                </a:lnTo>
                <a:lnTo>
                  <a:pt x="1051052" y="328180"/>
                </a:lnTo>
                <a:lnTo>
                  <a:pt x="1065974" y="299377"/>
                </a:lnTo>
                <a:lnTo>
                  <a:pt x="1073416" y="251269"/>
                </a:lnTo>
                <a:close/>
              </a:path>
              <a:path w="1538605" h="400050">
                <a:moveTo>
                  <a:pt x="1538351" y="218795"/>
                </a:moveTo>
                <a:lnTo>
                  <a:pt x="1530362" y="174294"/>
                </a:lnTo>
                <a:lnTo>
                  <a:pt x="1507794" y="139738"/>
                </a:lnTo>
                <a:lnTo>
                  <a:pt x="1472730" y="117348"/>
                </a:lnTo>
                <a:lnTo>
                  <a:pt x="1427238" y="109385"/>
                </a:lnTo>
                <a:lnTo>
                  <a:pt x="1399540" y="111823"/>
                </a:lnTo>
                <a:lnTo>
                  <a:pt x="1373606" y="119862"/>
                </a:lnTo>
                <a:lnTo>
                  <a:pt x="1350568" y="134632"/>
                </a:lnTo>
                <a:lnTo>
                  <a:pt x="1331518" y="157251"/>
                </a:lnTo>
                <a:lnTo>
                  <a:pt x="1314932" y="137515"/>
                </a:lnTo>
                <a:lnTo>
                  <a:pt x="1293710" y="122428"/>
                </a:lnTo>
                <a:lnTo>
                  <a:pt x="1268310" y="112776"/>
                </a:lnTo>
                <a:lnTo>
                  <a:pt x="1239227" y="109385"/>
                </a:lnTo>
                <a:lnTo>
                  <a:pt x="1216304" y="111709"/>
                </a:lnTo>
                <a:lnTo>
                  <a:pt x="1194358" y="119011"/>
                </a:lnTo>
                <a:lnTo>
                  <a:pt x="1174318" y="131749"/>
                </a:lnTo>
                <a:lnTo>
                  <a:pt x="1157173" y="150418"/>
                </a:lnTo>
                <a:lnTo>
                  <a:pt x="1157173" y="117944"/>
                </a:lnTo>
                <a:lnTo>
                  <a:pt x="1083678" y="117944"/>
                </a:lnTo>
                <a:lnTo>
                  <a:pt x="1083678" y="367499"/>
                </a:lnTo>
                <a:lnTo>
                  <a:pt x="1086078" y="379514"/>
                </a:lnTo>
                <a:lnTo>
                  <a:pt x="1092657" y="389280"/>
                </a:lnTo>
                <a:lnTo>
                  <a:pt x="1102423" y="395859"/>
                </a:lnTo>
                <a:lnTo>
                  <a:pt x="1114437" y="398259"/>
                </a:lnTo>
                <a:lnTo>
                  <a:pt x="1158875" y="398259"/>
                </a:lnTo>
                <a:lnTo>
                  <a:pt x="1158875" y="244436"/>
                </a:lnTo>
                <a:lnTo>
                  <a:pt x="1163662" y="216522"/>
                </a:lnTo>
                <a:lnTo>
                  <a:pt x="1176616" y="196786"/>
                </a:lnTo>
                <a:lnTo>
                  <a:pt x="1195654" y="185064"/>
                </a:lnTo>
                <a:lnTo>
                  <a:pt x="1218704" y="181190"/>
                </a:lnTo>
                <a:lnTo>
                  <a:pt x="1241679" y="185305"/>
                </a:lnTo>
                <a:lnTo>
                  <a:pt x="1258874" y="197421"/>
                </a:lnTo>
                <a:lnTo>
                  <a:pt x="1269669" y="217246"/>
                </a:lnTo>
                <a:lnTo>
                  <a:pt x="1273416" y="244436"/>
                </a:lnTo>
                <a:lnTo>
                  <a:pt x="1273416" y="367499"/>
                </a:lnTo>
                <a:lnTo>
                  <a:pt x="1275816" y="379514"/>
                </a:lnTo>
                <a:lnTo>
                  <a:pt x="1282382" y="389280"/>
                </a:lnTo>
                <a:lnTo>
                  <a:pt x="1292161" y="395859"/>
                </a:lnTo>
                <a:lnTo>
                  <a:pt x="1304175" y="398259"/>
                </a:lnTo>
                <a:lnTo>
                  <a:pt x="1348613" y="398259"/>
                </a:lnTo>
                <a:lnTo>
                  <a:pt x="1348613" y="244436"/>
                </a:lnTo>
                <a:lnTo>
                  <a:pt x="1353388" y="216522"/>
                </a:lnTo>
                <a:lnTo>
                  <a:pt x="1366342" y="196786"/>
                </a:lnTo>
                <a:lnTo>
                  <a:pt x="1385392" y="185064"/>
                </a:lnTo>
                <a:lnTo>
                  <a:pt x="1408442" y="181190"/>
                </a:lnTo>
                <a:lnTo>
                  <a:pt x="1431417" y="185305"/>
                </a:lnTo>
                <a:lnTo>
                  <a:pt x="1448612" y="197421"/>
                </a:lnTo>
                <a:lnTo>
                  <a:pt x="1459395" y="217246"/>
                </a:lnTo>
                <a:lnTo>
                  <a:pt x="1463128" y="244436"/>
                </a:lnTo>
                <a:lnTo>
                  <a:pt x="1463128" y="367499"/>
                </a:lnTo>
                <a:lnTo>
                  <a:pt x="1465541" y="379514"/>
                </a:lnTo>
                <a:lnTo>
                  <a:pt x="1472107" y="389280"/>
                </a:lnTo>
                <a:lnTo>
                  <a:pt x="1481886" y="395859"/>
                </a:lnTo>
                <a:lnTo>
                  <a:pt x="1493901" y="398259"/>
                </a:lnTo>
                <a:lnTo>
                  <a:pt x="1538351" y="398259"/>
                </a:lnTo>
                <a:lnTo>
                  <a:pt x="1538351" y="218795"/>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8" name="Picture Placeholder 27">
            <a:extLst>
              <a:ext uri="{FF2B5EF4-FFF2-40B4-BE49-F238E27FC236}">
                <a16:creationId xmlns:a16="http://schemas.microsoft.com/office/drawing/2014/main" id="{EBE45832-514B-9F4D-B5F8-07C19D090686}"/>
              </a:ext>
            </a:extLst>
          </p:cNvPr>
          <p:cNvSpPr>
            <a:spLocks noGrp="1"/>
          </p:cNvSpPr>
          <p:nvPr>
            <p:ph type="pic" sz="quarter" idx="10"/>
          </p:nvPr>
        </p:nvSpPr>
        <p:spPr/>
      </p:sp>
      <p:sp>
        <p:nvSpPr>
          <p:cNvPr id="3" name="object 3"/>
          <p:cNvSpPr txBox="1">
            <a:spLocks noGrp="1"/>
          </p:cNvSpPr>
          <p:nvPr>
            <p:ph type="title" idx="4294967295"/>
          </p:nvPr>
        </p:nvSpPr>
        <p:spPr>
          <a:xfrm>
            <a:off x="0" y="1108075"/>
            <a:ext cx="4760913" cy="1239838"/>
          </a:xfrm>
          <a:prstGeom prst="rect">
            <a:avLst/>
          </a:prstGeom>
        </p:spPr>
        <p:txBody>
          <a:bodyPr vert="horz" wrap="square" lIns="0" tIns="7316" rIns="0" bIns="0" rtlCol="0">
            <a:spAutoFit/>
          </a:bodyPr>
          <a:lstStyle/>
          <a:p>
            <a:pPr marL="7701" marR="5391" indent="6546">
              <a:spcBef>
                <a:spcPts val="58"/>
              </a:spcBef>
            </a:pPr>
            <a:r>
              <a:rPr sz="4002" spc="-103" dirty="0">
                <a:solidFill>
                  <a:srgbClr val="0C62FB"/>
                </a:solidFill>
              </a:rPr>
              <a:t>S</a:t>
            </a:r>
            <a:r>
              <a:rPr sz="4002" spc="-85" dirty="0">
                <a:solidFill>
                  <a:srgbClr val="0C62FB"/>
                </a:solidFill>
              </a:rPr>
              <a:t>hor</a:t>
            </a:r>
            <a:r>
              <a:rPr sz="4002" spc="-3" dirty="0">
                <a:solidFill>
                  <a:srgbClr val="0C62FB"/>
                </a:solidFill>
              </a:rPr>
              <a:t>t</a:t>
            </a:r>
            <a:r>
              <a:rPr sz="4002" spc="-161" dirty="0">
                <a:solidFill>
                  <a:srgbClr val="0C62FB"/>
                </a:solidFill>
              </a:rPr>
              <a:t> </a:t>
            </a:r>
            <a:r>
              <a:rPr sz="4002" spc="-85" dirty="0">
                <a:solidFill>
                  <a:srgbClr val="0C62FB"/>
                </a:solidFill>
              </a:rPr>
              <a:t>slid</a:t>
            </a:r>
            <a:r>
              <a:rPr sz="4002" spc="-3" dirty="0">
                <a:solidFill>
                  <a:srgbClr val="0C62FB"/>
                </a:solidFill>
              </a:rPr>
              <a:t>e</a:t>
            </a:r>
            <a:r>
              <a:rPr sz="4002" spc="-161" dirty="0">
                <a:solidFill>
                  <a:srgbClr val="0C62FB"/>
                </a:solidFill>
              </a:rPr>
              <a:t> </a:t>
            </a:r>
            <a:r>
              <a:rPr sz="4002" spc="-85" dirty="0">
                <a:solidFill>
                  <a:srgbClr val="0C62FB"/>
                </a:solidFill>
              </a:rPr>
              <a:t>headline.  </a:t>
            </a:r>
            <a:r>
              <a:rPr sz="4002" spc="-85" dirty="0"/>
              <a:t>(40-6</a:t>
            </a:r>
            <a:r>
              <a:rPr sz="4002" spc="-3" dirty="0"/>
              <a:t>0</a:t>
            </a:r>
            <a:r>
              <a:rPr sz="4002" spc="-161" dirty="0"/>
              <a:t> </a:t>
            </a:r>
            <a:r>
              <a:rPr sz="4002" spc="-85" dirty="0"/>
              <a:t>cha</a:t>
            </a:r>
            <a:r>
              <a:rPr sz="4002" spc="-173" dirty="0"/>
              <a:t>r</a:t>
            </a:r>
            <a:r>
              <a:rPr sz="4002" spc="-85" dirty="0"/>
              <a:t>a</a:t>
            </a:r>
            <a:r>
              <a:rPr sz="4002" spc="-97" dirty="0"/>
              <a:t>c</a:t>
            </a:r>
            <a:r>
              <a:rPr sz="4002" spc="-146" dirty="0"/>
              <a:t>t</a:t>
            </a:r>
            <a:r>
              <a:rPr sz="4002" spc="-85" dirty="0"/>
              <a:t>e</a:t>
            </a:r>
            <a:r>
              <a:rPr sz="4002" spc="-136" dirty="0"/>
              <a:t>r</a:t>
            </a:r>
            <a:r>
              <a:rPr sz="4002" spc="-164" dirty="0"/>
              <a:t>s</a:t>
            </a:r>
            <a:r>
              <a:rPr sz="4002" spc="-3" dirty="0"/>
              <a:t>)</a:t>
            </a:r>
            <a:endParaRPr sz="4002" dirty="0"/>
          </a:p>
        </p:txBody>
      </p:sp>
      <p:sp>
        <p:nvSpPr>
          <p:cNvPr id="4" name="object 4"/>
          <p:cNvSpPr txBox="1"/>
          <p:nvPr/>
        </p:nvSpPr>
        <p:spPr>
          <a:xfrm>
            <a:off x="602283" y="2517991"/>
            <a:ext cx="4368942" cy="2894984"/>
          </a:xfrm>
          <a:prstGeom prst="rect">
            <a:avLst/>
          </a:prstGeom>
        </p:spPr>
        <p:txBody>
          <a:bodyPr vert="horz" wrap="square" lIns="0" tIns="50443" rIns="0" bIns="0" rtlCol="0">
            <a:spAutoFit/>
          </a:bodyPr>
          <a:lstStyle/>
          <a:p>
            <a:pPr marL="11937" defTabSz="554492">
              <a:lnSpc>
                <a:spcPct val="120000"/>
              </a:lnSpc>
              <a:spcBef>
                <a:spcPts val="397"/>
              </a:spcBef>
            </a:pPr>
            <a:r>
              <a:rPr sz="1092" spc="9" dirty="0">
                <a:solidFill>
                  <a:srgbClr val="151527"/>
                </a:solidFill>
                <a:latin typeface="SlalomSans-Light"/>
                <a:cs typeface="SlalomSans-Light"/>
              </a:rPr>
              <a:t>Use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this</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space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provide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a</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concise</a:t>
            </a:r>
            <a:r>
              <a:rPr sz="1092" spc="45" dirty="0">
                <a:solidFill>
                  <a:srgbClr val="151527"/>
                </a:solidFill>
                <a:latin typeface="SlalomSans-Light"/>
                <a:cs typeface="SlalomSans-Light"/>
              </a:rPr>
              <a:t> </a:t>
            </a:r>
            <a:r>
              <a:rPr sz="1092" spc="9" dirty="0">
                <a:solidFill>
                  <a:srgbClr val="151527"/>
                </a:solidFill>
                <a:latin typeface="SlalomSans-Light"/>
                <a:cs typeface="SlalomSans-Light"/>
              </a:rPr>
              <a:t>overview</a:t>
            </a:r>
            <a:r>
              <a:rPr sz="1092" spc="49" dirty="0">
                <a:solidFill>
                  <a:srgbClr val="151527"/>
                </a:solidFill>
                <a:latin typeface="SlalomSans-Light"/>
                <a:cs typeface="SlalomSans-Light"/>
              </a:rPr>
              <a:t> </a:t>
            </a:r>
            <a:r>
              <a:rPr sz="1092" spc="6" dirty="0">
                <a:solidFill>
                  <a:srgbClr val="151527"/>
                </a:solidFill>
                <a:latin typeface="SlalomSans-Light"/>
                <a:cs typeface="SlalomSans-Light"/>
              </a:rPr>
              <a:t>of</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project.</a:t>
            </a:r>
            <a:r>
              <a:rPr lang="en-US" sz="1092" dirty="0">
                <a:solidFill>
                  <a:srgbClr val="1E1E1E"/>
                </a:solidFill>
                <a:latin typeface="SlalomSans-Light"/>
                <a:cs typeface="SlalomSans-Light"/>
              </a:rPr>
              <a:t> </a:t>
            </a:r>
            <a:r>
              <a:rPr sz="1092" spc="21" dirty="0">
                <a:solidFill>
                  <a:srgbClr val="151527"/>
                </a:solidFill>
                <a:latin typeface="SlalomSans-Light"/>
                <a:cs typeface="SlalomSans-Light"/>
              </a:rPr>
              <a:t>Summarize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what</a:t>
            </a:r>
            <a:r>
              <a:rPr sz="1092" spc="49" dirty="0">
                <a:solidFill>
                  <a:srgbClr val="151527"/>
                </a:solidFill>
                <a:latin typeface="SlalomSans-Light"/>
                <a:cs typeface="SlalomSans-Light"/>
              </a:rPr>
              <a:t> </a:t>
            </a:r>
            <a:r>
              <a:rPr sz="1092" dirty="0">
                <a:solidFill>
                  <a:srgbClr val="151527"/>
                </a:solidFill>
                <a:latin typeface="SlalomSans-Light"/>
                <a:cs typeface="SlalomSans-Light"/>
              </a:rPr>
              <a:t>we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did</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and</a:t>
            </a:r>
            <a:r>
              <a:rPr sz="1092" spc="45" dirty="0">
                <a:solidFill>
                  <a:srgbClr val="151527"/>
                </a:solidFill>
                <a:latin typeface="SlalomSans-Light"/>
                <a:cs typeface="SlalomSans-Light"/>
              </a:rPr>
              <a:t> </a:t>
            </a:r>
            <a:r>
              <a:rPr sz="1092" spc="15" dirty="0">
                <a:solidFill>
                  <a:srgbClr val="151527"/>
                </a:solidFill>
                <a:latin typeface="SlalomSans-Light"/>
                <a:cs typeface="SlalomSans-Light"/>
              </a:rPr>
              <a:t>why</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it</a:t>
            </a:r>
            <a:r>
              <a:rPr sz="1092" spc="49" dirty="0">
                <a:solidFill>
                  <a:srgbClr val="151527"/>
                </a:solidFill>
                <a:latin typeface="SlalomSans-Light"/>
                <a:cs typeface="SlalomSans-Light"/>
              </a:rPr>
              <a:t> </a:t>
            </a:r>
            <a:r>
              <a:rPr sz="1092" spc="9" dirty="0">
                <a:solidFill>
                  <a:srgbClr val="151527"/>
                </a:solidFill>
                <a:latin typeface="SlalomSans-Light"/>
                <a:cs typeface="SlalomSans-Light"/>
              </a:rPr>
              <a:t>was</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so</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impactful.</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Remember </a:t>
            </a:r>
            <a:r>
              <a:rPr sz="1092" spc="-236"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make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client</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15" dirty="0">
                <a:solidFill>
                  <a:srgbClr val="151527"/>
                </a:solidFill>
                <a:latin typeface="SlalomSans-Light"/>
                <a:cs typeface="SlalomSans-Light"/>
              </a:rPr>
              <a:t>hero,</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with</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Slalom</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as</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trusted</a:t>
            </a:r>
            <a:r>
              <a:rPr sz="1092" spc="49" dirty="0">
                <a:solidFill>
                  <a:srgbClr val="151527"/>
                </a:solidFill>
                <a:latin typeface="SlalomSans-Light"/>
                <a:cs typeface="SlalomSans-Light"/>
              </a:rPr>
              <a:t> </a:t>
            </a:r>
            <a:r>
              <a:rPr sz="1092" spc="24" dirty="0">
                <a:solidFill>
                  <a:srgbClr val="151527"/>
                </a:solidFill>
                <a:latin typeface="SlalomSans-Light"/>
                <a:cs typeface="SlalomSans-Light"/>
              </a:rPr>
              <a:t>advisor</a:t>
            </a:r>
            <a:endParaRPr sz="1092" dirty="0">
              <a:solidFill>
                <a:srgbClr val="1E1E1E"/>
              </a:solidFill>
              <a:latin typeface="SlalomSans-Light"/>
              <a:cs typeface="SlalomSans-Light"/>
            </a:endParaRPr>
          </a:p>
          <a:p>
            <a:pPr marL="11937" marR="101272" defTabSz="554492">
              <a:lnSpc>
                <a:spcPct val="120000"/>
              </a:lnSpc>
            </a:pPr>
            <a:r>
              <a:rPr sz="1092" spc="18" dirty="0">
                <a:solidFill>
                  <a:srgbClr val="151527"/>
                </a:solidFill>
                <a:latin typeface="SlalomSans-Light"/>
                <a:cs typeface="SlalomSans-Light"/>
              </a:rPr>
              <a:t>that</a:t>
            </a:r>
            <a:r>
              <a:rPr sz="1092" spc="49" dirty="0">
                <a:solidFill>
                  <a:srgbClr val="151527"/>
                </a:solidFill>
                <a:latin typeface="SlalomSans-Light"/>
                <a:cs typeface="SlalomSans-Light"/>
              </a:rPr>
              <a:t> </a:t>
            </a:r>
            <a:r>
              <a:rPr sz="1092" spc="21" dirty="0">
                <a:solidFill>
                  <a:srgbClr val="151527"/>
                </a:solidFill>
                <a:latin typeface="SlalomSans-Light"/>
                <a:cs typeface="SlalomSans-Light"/>
              </a:rPr>
              <a:t>helped</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them</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realize</a:t>
            </a:r>
            <a:r>
              <a:rPr sz="1092" spc="52" dirty="0">
                <a:solidFill>
                  <a:srgbClr val="151527"/>
                </a:solidFill>
                <a:latin typeface="SlalomSans-Light"/>
                <a:cs typeface="SlalomSans-Light"/>
              </a:rPr>
              <a:t> </a:t>
            </a:r>
            <a:r>
              <a:rPr sz="1092" spc="18" dirty="0">
                <a:solidFill>
                  <a:srgbClr val="151527"/>
                </a:solidFill>
                <a:latin typeface="SlalomSans-Light"/>
                <a:cs typeface="SlalomSans-Light"/>
              </a:rPr>
              <a:t>their</a:t>
            </a:r>
            <a:r>
              <a:rPr sz="1092" spc="49" dirty="0">
                <a:solidFill>
                  <a:srgbClr val="151527"/>
                </a:solidFill>
                <a:latin typeface="SlalomSans-Light"/>
                <a:cs typeface="SlalomSans-Light"/>
              </a:rPr>
              <a:t> </a:t>
            </a:r>
            <a:r>
              <a:rPr sz="1092" spc="21" dirty="0">
                <a:solidFill>
                  <a:srgbClr val="151527"/>
                </a:solidFill>
                <a:latin typeface="SlalomSans-Light"/>
                <a:cs typeface="SlalomSans-Light"/>
              </a:rPr>
              <a:t>vision.</a:t>
            </a:r>
            <a:r>
              <a:rPr sz="1092" spc="49" dirty="0">
                <a:solidFill>
                  <a:srgbClr val="151527"/>
                </a:solidFill>
                <a:latin typeface="SlalomSans-Light"/>
                <a:cs typeface="SlalomSans-Light"/>
              </a:rPr>
              <a:t> </a:t>
            </a:r>
            <a:endParaRPr lang="en-US" sz="1092" spc="49" dirty="0">
              <a:solidFill>
                <a:srgbClr val="151527"/>
              </a:solidFill>
              <a:latin typeface="SlalomSans-Light"/>
              <a:cs typeface="SlalomSans-Light"/>
            </a:endParaRPr>
          </a:p>
          <a:p>
            <a:pPr marL="11937" marR="101272" defTabSz="554492">
              <a:lnSpc>
                <a:spcPct val="120000"/>
              </a:lnSpc>
            </a:pPr>
            <a:endParaRPr sz="485" dirty="0">
              <a:solidFill>
                <a:srgbClr val="1E1E1E"/>
              </a:solidFill>
              <a:latin typeface="SlalomSans-Light"/>
              <a:cs typeface="SlalomSans-Light"/>
            </a:endParaRPr>
          </a:p>
          <a:p>
            <a:pPr marL="7701" marR="3081" defTabSz="554492">
              <a:lnSpc>
                <a:spcPct val="127899"/>
              </a:lnSpc>
            </a:pPr>
            <a:r>
              <a:rPr sz="879" spc="6" dirty="0" err="1">
                <a:solidFill>
                  <a:srgbClr val="151527"/>
                </a:solidFill>
                <a:latin typeface="SlalomSans-Light"/>
                <a:cs typeface="SlalomSans-Light"/>
              </a:rPr>
              <a:t>Rit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et</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dus</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nuscipsam</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volorehenis</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enihictaspis</a:t>
            </a:r>
            <a:r>
              <a:rPr sz="879" spc="24" dirty="0">
                <a:solidFill>
                  <a:srgbClr val="151527"/>
                </a:solidFill>
                <a:latin typeface="SlalomSans-Light"/>
                <a:cs typeface="SlalomSans-Light"/>
              </a:rPr>
              <a:t> </a:t>
            </a:r>
            <a:r>
              <a:rPr sz="879" spc="6" dirty="0" err="1">
                <a:solidFill>
                  <a:srgbClr val="151527"/>
                </a:solidFill>
                <a:latin typeface="SlalomSans-Light"/>
                <a:cs typeface="SlalomSans-Light"/>
              </a:rPr>
              <a:t>volorer</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ibusam</a:t>
            </a:r>
            <a:r>
              <a:rPr sz="879" spc="24" dirty="0">
                <a:solidFill>
                  <a:srgbClr val="151527"/>
                </a:solidFill>
                <a:latin typeface="SlalomSans-Light"/>
                <a:cs typeface="SlalomSans-Light"/>
              </a:rPr>
              <a:t> </a:t>
            </a:r>
            <a:r>
              <a:rPr sz="879" spc="9" dirty="0">
                <a:solidFill>
                  <a:srgbClr val="151527"/>
                </a:solidFill>
                <a:latin typeface="SlalomSans-Light"/>
                <a:cs typeface="SlalomSans-Light"/>
              </a:rPr>
              <a:t>inti</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cusande</a:t>
            </a:r>
            <a:r>
              <a:rPr sz="879" spc="15" dirty="0">
                <a:solidFill>
                  <a:srgbClr val="151527"/>
                </a:solidFill>
                <a:latin typeface="SlalomSans-Light"/>
                <a:cs typeface="SlalomSans-Light"/>
              </a:rPr>
              <a:t> </a:t>
            </a:r>
            <a:r>
              <a:rPr sz="879" spc="18" dirty="0">
                <a:solidFill>
                  <a:srgbClr val="151527"/>
                </a:solidFill>
                <a:latin typeface="SlalomSans-Light"/>
                <a:cs typeface="SlalomSans-Light"/>
              </a:rPr>
              <a:t> </a:t>
            </a:r>
            <a:r>
              <a:rPr sz="879" spc="18" dirty="0" err="1">
                <a:solidFill>
                  <a:srgbClr val="151527"/>
                </a:solidFill>
                <a:latin typeface="SlalomSans-Light"/>
                <a:cs typeface="SlalomSans-Light"/>
              </a:rPr>
              <a:t>ndandam</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quia</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voloren</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tibusae</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rehendita</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cor</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senisquam</a:t>
            </a:r>
            <a:r>
              <a:rPr sz="879" spc="15" dirty="0">
                <a:solidFill>
                  <a:srgbClr val="151527"/>
                </a:solidFill>
                <a:latin typeface="SlalomSans-Light"/>
                <a:cs typeface="SlalomSans-Light"/>
              </a:rPr>
              <a: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es</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aut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labo.</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Nullorrovid</a:t>
            </a:r>
            <a:r>
              <a:rPr sz="879" spc="9" dirty="0">
                <a:solidFill>
                  <a:srgbClr val="151527"/>
                </a:solidFill>
                <a:latin typeface="SlalomSans-Light"/>
                <a:cs typeface="SlalomSans-Light"/>
              </a:rPr>
              <a:t> </a:t>
            </a:r>
            <a:r>
              <a:rPr sz="879" spc="-191" dirty="0">
                <a:solidFill>
                  <a:srgbClr val="151527"/>
                </a:solidFill>
                <a:latin typeface="SlalomSans-Light"/>
                <a:cs typeface="SlalomSans-Light"/>
              </a:rPr>
              <a:t> </a:t>
            </a:r>
            <a:r>
              <a:rPr sz="879" spc="12" dirty="0" err="1">
                <a:solidFill>
                  <a:srgbClr val="151527"/>
                </a:solidFill>
                <a:latin typeface="SlalomSans-Light"/>
                <a:cs typeface="SlalomSans-Light"/>
              </a:rPr>
              <a:t>utem</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endis</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et</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utet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aut</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utet</a:t>
            </a:r>
            <a:r>
              <a:rPr sz="879" spc="24" dirty="0">
                <a:solidFill>
                  <a:srgbClr val="151527"/>
                </a:solidFill>
                <a:latin typeface="SlalomSans-Light"/>
                <a:cs typeface="SlalomSans-Light"/>
              </a:rPr>
              <a:t> </a:t>
            </a:r>
            <a:r>
              <a:rPr sz="879" spc="3" dirty="0" err="1">
                <a:solidFill>
                  <a:srgbClr val="151527"/>
                </a:solidFill>
                <a:latin typeface="SlalomSans-Light"/>
                <a:cs typeface="SlalomSans-Light"/>
              </a:rPr>
              <a:t>everati</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osseque</a:t>
            </a:r>
            <a:r>
              <a:rPr sz="879" spc="24" dirty="0">
                <a:solidFill>
                  <a:srgbClr val="151527"/>
                </a:solidFill>
                <a:latin typeface="SlalomSans-Light"/>
                <a:cs typeface="SlalomSans-Light"/>
              </a:rPr>
              <a:t> </a:t>
            </a:r>
            <a:r>
              <a:rPr sz="879" spc="15" dirty="0">
                <a:solidFill>
                  <a:srgbClr val="151527"/>
                </a:solidFill>
                <a:latin typeface="SlalomSans-Light"/>
                <a:cs typeface="SlalomSans-Light"/>
              </a:rPr>
              <a:t>non</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pos</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alibusam</a:t>
            </a:r>
            <a:r>
              <a:rPr sz="879" spc="24" dirty="0">
                <a:solidFill>
                  <a:srgbClr val="151527"/>
                </a:solidFill>
                <a:latin typeface="SlalomSans-Light"/>
                <a:cs typeface="SlalomSans-Light"/>
              </a:rPr>
              <a:t> </a:t>
            </a:r>
            <a:r>
              <a:rPr sz="879" spc="15" dirty="0">
                <a:solidFill>
                  <a:srgbClr val="151527"/>
                </a:solidFill>
                <a:latin typeface="SlalomSans-Light"/>
                <a:cs typeface="SlalomSans-Light"/>
              </a:rPr>
              <a:t>quo</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mossum</a:t>
            </a:r>
            <a:r>
              <a:rPr sz="879" spc="24" dirty="0">
                <a:solidFill>
                  <a:srgbClr val="151527"/>
                </a:solidFill>
                <a:latin typeface="SlalomSans-Light"/>
                <a:cs typeface="SlalomSans-Light"/>
              </a:rPr>
              <a:t> </a:t>
            </a:r>
            <a:r>
              <a:rPr sz="879" spc="6" dirty="0">
                <a:solidFill>
                  <a:srgbClr val="151527"/>
                </a:solidFill>
                <a:latin typeface="SlalomSans-Light"/>
                <a:cs typeface="SlalomSans-Light"/>
              </a:rPr>
              <a:t>ere </a:t>
            </a:r>
            <a:r>
              <a:rPr sz="879" spc="9" dirty="0">
                <a:solidFill>
                  <a:srgbClr val="151527"/>
                </a:solidFill>
                <a:latin typeface="SlalomSans-Light"/>
                <a:cs typeface="SlalomSans-Light"/>
              </a:rPr>
              <a:t> </a:t>
            </a:r>
            <a:r>
              <a:rPr sz="879" spc="12" dirty="0" err="1">
                <a:solidFill>
                  <a:srgbClr val="151527"/>
                </a:solidFill>
                <a:latin typeface="SlalomSans-Light"/>
                <a:cs typeface="SlalomSans-Light"/>
              </a:rPr>
              <a:t>occus</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volupta</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sime</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nonse</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dest</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excestectem</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nulparchil</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maio</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veniet</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ulles</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enest</a:t>
            </a:r>
            <a:endParaRPr sz="879" dirty="0">
              <a:solidFill>
                <a:srgbClr val="1E1E1E"/>
              </a:solidFill>
              <a:latin typeface="SlalomSans-Light"/>
              <a:cs typeface="SlalomSans-Light"/>
            </a:endParaRPr>
          </a:p>
          <a:p>
            <a:pPr marL="7701" marR="63150" defTabSz="554492">
              <a:lnSpc>
                <a:spcPct val="127899"/>
              </a:lnSpc>
            </a:pPr>
            <a:r>
              <a:rPr sz="879" spc="12" dirty="0">
                <a:solidFill>
                  <a:srgbClr val="151527"/>
                </a:solidFill>
                <a:latin typeface="SlalomSans-Light"/>
                <a:cs typeface="SlalomSans-Light"/>
              </a:rPr>
              <a:t>ut</a:t>
            </a:r>
            <a:r>
              <a:rPr sz="879" spc="21" dirty="0">
                <a:solidFill>
                  <a:srgbClr val="151527"/>
                </a:solidFill>
                <a:latin typeface="SlalomSans-Light"/>
                <a:cs typeface="SlalomSans-Light"/>
              </a:rPr>
              <a:t> </a:t>
            </a:r>
            <a:r>
              <a:rPr sz="879" spc="6" dirty="0">
                <a:solidFill>
                  <a:srgbClr val="151527"/>
                </a:solidFill>
                <a:latin typeface="SlalomSans-Light"/>
                <a:cs typeface="SlalomSans-Light"/>
              </a:rPr>
              <a:t>rent</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vellenimi</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autemporenia</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ea</a:t>
            </a:r>
            <a:r>
              <a:rPr sz="879" spc="24" dirty="0">
                <a:solidFill>
                  <a:srgbClr val="151527"/>
                </a:solidFill>
                <a:latin typeface="SlalomSans-Light"/>
                <a:cs typeface="SlalomSans-Light"/>
              </a:rPr>
              <a:t> </a:t>
            </a:r>
            <a:r>
              <a:rPr sz="879" spc="6" dirty="0">
                <a:solidFill>
                  <a:srgbClr val="151527"/>
                </a:solidFill>
                <a:latin typeface="SlalomSans-Light"/>
                <a:cs typeface="SlalomSans-Light"/>
              </a:rPr>
              <a:t>vel</a:t>
            </a:r>
            <a:r>
              <a:rPr sz="879" spc="21" dirty="0">
                <a:solidFill>
                  <a:srgbClr val="151527"/>
                </a:solidFill>
                <a:latin typeface="SlalomSans-Light"/>
                <a:cs typeface="SlalomSans-Light"/>
              </a:rPr>
              <a:t> </a:t>
            </a:r>
            <a:r>
              <a:rPr sz="879" spc="18" dirty="0">
                <a:solidFill>
                  <a:srgbClr val="151527"/>
                </a:solidFill>
                <a:latin typeface="SlalomSans-Light"/>
                <a:cs typeface="SlalomSans-Light"/>
              </a:rPr>
              <a:t>ma</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si</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unt</a:t>
            </a:r>
            <a:r>
              <a:rPr sz="879" spc="21" dirty="0">
                <a:solidFill>
                  <a:srgbClr val="151527"/>
                </a:solidFill>
                <a:latin typeface="SlalomSans-Light"/>
                <a:cs typeface="SlalomSans-Light"/>
              </a:rPr>
              <a:t> </a:t>
            </a:r>
            <a:r>
              <a:rPr sz="879" spc="6" dirty="0">
                <a:solidFill>
                  <a:srgbClr val="151527"/>
                </a:solidFill>
                <a:latin typeface="SlalomSans-Light"/>
                <a:cs typeface="SlalomSans-Light"/>
              </a:rPr>
              <a:t>res</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autecto</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ius</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duntum</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quation</a:t>
            </a:r>
            <a:r>
              <a:rPr sz="879" spc="15" dirty="0">
                <a:solidFill>
                  <a:srgbClr val="151527"/>
                </a:solidFill>
                <a:latin typeface="SlalomSans-Light"/>
                <a:cs typeface="SlalomSans-Light"/>
              </a:rPr>
              <a:t> </a:t>
            </a:r>
            <a:r>
              <a:rPr sz="879" spc="-188" dirty="0">
                <a:solidFill>
                  <a:srgbClr val="151527"/>
                </a:solidFill>
                <a:latin typeface="SlalomSans-Light"/>
                <a:cs typeface="SlalomSans-Light"/>
              </a:rPr>
              <a:t> </a:t>
            </a:r>
            <a:r>
              <a:rPr sz="879" spc="15" dirty="0">
                <a:solidFill>
                  <a:srgbClr val="151527"/>
                </a:solidFill>
                <a:latin typeface="SlalomSans-Light"/>
                <a:cs typeface="SlalomSans-Light"/>
              </a:rPr>
              <a:t>estrum,</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totaspe</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rruptatia</a:t>
            </a:r>
            <a:r>
              <a:rPr sz="879" spc="21" dirty="0">
                <a:solidFill>
                  <a:srgbClr val="151527"/>
                </a:solidFill>
                <a:latin typeface="SlalomSans-Light"/>
                <a:cs typeface="SlalomSans-Light"/>
              </a:rPr>
              <a:t> </a:t>
            </a:r>
            <a:r>
              <a:rPr sz="879" spc="15" dirty="0">
                <a:solidFill>
                  <a:srgbClr val="151527"/>
                </a:solidFill>
                <a:latin typeface="SlalomSans-Light"/>
                <a:cs typeface="SlalomSans-Light"/>
              </a:rPr>
              <a:t>non</a:t>
            </a:r>
            <a:r>
              <a:rPr sz="879" spc="24" dirty="0">
                <a:solidFill>
                  <a:srgbClr val="151527"/>
                </a:solidFill>
                <a:latin typeface="SlalomSans-Light"/>
                <a:cs typeface="SlalomSans-Light"/>
              </a:rPr>
              <a:t> </a:t>
            </a:r>
            <a:r>
              <a:rPr sz="879" spc="15" dirty="0">
                <a:solidFill>
                  <a:srgbClr val="151527"/>
                </a:solidFill>
                <a:latin typeface="SlalomSans-Light"/>
                <a:cs typeface="SlalomSans-Light"/>
              </a:rPr>
              <a:t>cum</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quate</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eium</a:t>
            </a:r>
            <a:r>
              <a:rPr sz="879" spc="24" dirty="0">
                <a:solidFill>
                  <a:srgbClr val="151527"/>
                </a:solidFill>
                <a:latin typeface="SlalomSans-Light"/>
                <a:cs typeface="SlalomSans-Light"/>
              </a:rPr>
              <a:t> </a:t>
            </a:r>
            <a:r>
              <a:rPr sz="879" spc="6" dirty="0">
                <a:solidFill>
                  <a:srgbClr val="151527"/>
                </a:solidFill>
                <a:latin typeface="SlalomSans-Light"/>
                <a:cs typeface="SlalomSans-Light"/>
              </a:rPr>
              <a:t>repro</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doluptati</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tet</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fuga</a:t>
            </a:r>
            <a:r>
              <a:rPr sz="879" spc="12" dirty="0">
                <a:solidFill>
                  <a:srgbClr val="151527"/>
                </a:solidFill>
                <a:latin typeface="SlalomSans-Light"/>
                <a:cs typeface="SlalomSans-Light"/>
              </a:rPr>
              <a:t>.</a:t>
            </a:r>
            <a:endParaRPr sz="879" dirty="0">
              <a:solidFill>
                <a:srgbClr val="1E1E1E"/>
              </a:solidFill>
              <a:latin typeface="SlalomSans-Light"/>
              <a:cs typeface="SlalomSans-Light"/>
            </a:endParaRPr>
          </a:p>
          <a:p>
            <a:pPr marL="7701" marR="5391" defTabSz="554492">
              <a:lnSpc>
                <a:spcPct val="127899"/>
              </a:lnSpc>
              <a:spcBef>
                <a:spcPts val="500"/>
              </a:spcBef>
            </a:pPr>
            <a:r>
              <a:rPr sz="879" spc="12" dirty="0" err="1">
                <a:solidFill>
                  <a:srgbClr val="151527"/>
                </a:solidFill>
                <a:latin typeface="SlalomSans-Light"/>
                <a:cs typeface="SlalomSans-Light"/>
              </a:rPr>
              <a:t>Eque</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porpores</a:t>
            </a:r>
            <a:r>
              <a:rPr sz="879" spc="24" dirty="0">
                <a:solidFill>
                  <a:srgbClr val="151527"/>
                </a:solidFill>
                <a:latin typeface="SlalomSans-Light"/>
                <a:cs typeface="SlalomSans-Light"/>
              </a:rPr>
              <a:t> </a:t>
            </a:r>
            <a:r>
              <a:rPr sz="879" spc="18" dirty="0">
                <a:solidFill>
                  <a:srgbClr val="151527"/>
                </a:solidFill>
                <a:latin typeface="SlalomSans-Light"/>
                <a:cs typeface="SlalomSans-Light"/>
              </a:rPr>
              <a:t>dem</a:t>
            </a:r>
            <a:r>
              <a:rPr sz="879" spc="21" dirty="0">
                <a:solidFill>
                  <a:srgbClr val="151527"/>
                </a:solidFill>
                <a:latin typeface="SlalomSans-Light"/>
                <a:cs typeface="SlalomSans-Light"/>
              </a:rPr>
              <a:t> </a:t>
            </a:r>
            <a:r>
              <a:rPr sz="879" spc="15" dirty="0">
                <a:solidFill>
                  <a:srgbClr val="151527"/>
                </a:solidFill>
                <a:latin typeface="SlalomSans-Light"/>
                <a:cs typeface="SlalomSans-Light"/>
              </a:rPr>
              <a:t>que</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eost</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aut</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lanistrum</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harchil</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ligniene</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velessum</a:t>
            </a:r>
            <a:r>
              <a:rPr sz="879" spc="24" dirty="0">
                <a:solidFill>
                  <a:srgbClr val="151527"/>
                </a:solidFill>
                <a:latin typeface="SlalomSans-Light"/>
                <a:cs typeface="SlalomSans-Light"/>
              </a:rPr>
              <a:t> </a:t>
            </a:r>
            <a:r>
              <a:rPr sz="879" spc="6" dirty="0" err="1">
                <a:solidFill>
                  <a:srgbClr val="151527"/>
                </a:solidFill>
                <a:latin typeface="SlalomSans-Light"/>
                <a:cs typeface="SlalomSans-Light"/>
              </a:rPr>
              <a:t>volora</a:t>
            </a:r>
            <a:r>
              <a:rPr sz="879" spc="6" dirty="0">
                <a:solidFill>
                  <a:srgbClr val="151527"/>
                </a:solidFill>
                <a:latin typeface="SlalomSans-Light"/>
                <a:cs typeface="SlalomSans-Light"/>
              </a:rPr>
              <a:t> </a:t>
            </a:r>
            <a:r>
              <a:rPr sz="879" spc="9" dirty="0">
                <a:solidFill>
                  <a:srgbClr val="151527"/>
                </a:solidFill>
                <a:latin typeface="SlalomSans-Light"/>
                <a:cs typeface="SlalomSans-Light"/>
              </a:rPr>
              <a:t> </a:t>
            </a:r>
            <a:r>
              <a:rPr sz="879" spc="12" dirty="0" err="1">
                <a:solidFill>
                  <a:srgbClr val="151527"/>
                </a:solidFill>
                <a:latin typeface="SlalomSans-Light"/>
                <a:cs typeface="SlalomSans-Light"/>
              </a:rPr>
              <a:t>voluptaepe</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labor</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asped</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et</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officim</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poratiae</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Em</a:t>
            </a:r>
            <a:r>
              <a:rPr sz="879" spc="12" dirty="0">
                <a:solidFill>
                  <a:srgbClr val="151527"/>
                </a:solidFill>
                <a:latin typeface="SlalomSans-Light"/>
                <a:cs typeface="SlalomSans-Light"/>
              </a:rPr>
              <a:t>.</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Apero</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blabo</a:t>
            </a:r>
            <a:r>
              <a:rPr sz="879" spc="15"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Et</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restinctae</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dero</a:t>
            </a:r>
            <a:r>
              <a:rPr sz="879" spc="9" dirty="0">
                <a:solidFill>
                  <a:srgbClr val="151527"/>
                </a:solidFill>
                <a:latin typeface="SlalomSans-Light"/>
                <a:cs typeface="SlalomSans-Light"/>
              </a:rPr>
              <a:t> </a:t>
            </a:r>
            <a:r>
              <a:rPr sz="879" spc="12" dirty="0">
                <a:solidFill>
                  <a:srgbClr val="151527"/>
                </a:solidFill>
                <a:latin typeface="SlalomSans-Light"/>
                <a:cs typeface="SlalomSans-Light"/>
              </a:rPr>
              <a:t> </a:t>
            </a:r>
            <a:r>
              <a:rPr sz="879" spc="9" dirty="0" err="1">
                <a:solidFill>
                  <a:srgbClr val="151527"/>
                </a:solidFill>
                <a:latin typeface="SlalomSans-Light"/>
                <a:cs typeface="SlalomSans-Light"/>
              </a:rPr>
              <a:t>invendi</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psumqui</a:t>
            </a:r>
            <a:r>
              <a:rPr sz="879" spc="24" dirty="0">
                <a:solidFill>
                  <a:srgbClr val="151527"/>
                </a:solidFill>
                <a:latin typeface="SlalomSans-Light"/>
                <a:cs typeface="SlalomSans-Light"/>
              </a:rPr>
              <a:t> </a:t>
            </a:r>
            <a:r>
              <a:rPr sz="879" spc="9" dirty="0">
                <a:solidFill>
                  <a:srgbClr val="151527"/>
                </a:solidFill>
                <a:latin typeface="SlalomSans-Light"/>
                <a:cs typeface="SlalomSans-Light"/>
              </a:rPr>
              <a:t>int.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Eque</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porpores</a:t>
            </a:r>
            <a:r>
              <a:rPr sz="879" spc="24" dirty="0">
                <a:solidFill>
                  <a:srgbClr val="151527"/>
                </a:solidFill>
                <a:latin typeface="SlalomSans-Light"/>
                <a:cs typeface="SlalomSans-Light"/>
              </a:rPr>
              <a:t> </a:t>
            </a:r>
            <a:r>
              <a:rPr sz="879" spc="18" dirty="0">
                <a:solidFill>
                  <a:srgbClr val="151527"/>
                </a:solidFill>
                <a:latin typeface="SlalomSans-Light"/>
                <a:cs typeface="SlalomSans-Light"/>
              </a:rPr>
              <a:t>dem</a:t>
            </a:r>
            <a:r>
              <a:rPr sz="879" spc="24" dirty="0">
                <a:solidFill>
                  <a:srgbClr val="151527"/>
                </a:solidFill>
                <a:latin typeface="SlalomSans-Light"/>
                <a:cs typeface="SlalomSans-Light"/>
              </a:rPr>
              <a:t> </a:t>
            </a:r>
            <a:r>
              <a:rPr sz="879" spc="15" dirty="0">
                <a:solidFill>
                  <a:srgbClr val="151527"/>
                </a:solidFill>
                <a:latin typeface="SlalomSans-Light"/>
                <a:cs typeface="SlalomSans-Light"/>
              </a:rPr>
              <a:t>que</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eost</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aut</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lanistrum</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harchil</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ligniene</a:t>
            </a:r>
            <a:r>
              <a:rPr sz="879" spc="15" dirty="0">
                <a:solidFill>
                  <a:srgbClr val="151527"/>
                </a:solidFill>
                <a:latin typeface="SlalomSans-Light"/>
                <a:cs typeface="SlalomSans-Light"/>
              </a:rPr>
              <a:t> </a:t>
            </a:r>
            <a:r>
              <a:rPr sz="879" spc="18" dirty="0">
                <a:solidFill>
                  <a:srgbClr val="151527"/>
                </a:solidFill>
                <a:latin typeface="SlalomSans-Light"/>
                <a:cs typeface="SlalomSans-Light"/>
              </a:rPr>
              <a:t> </a:t>
            </a:r>
            <a:r>
              <a:rPr sz="879" spc="12" dirty="0" err="1">
                <a:solidFill>
                  <a:srgbClr val="151527"/>
                </a:solidFill>
                <a:latin typeface="SlalomSans-Light"/>
                <a:cs typeface="SlalomSans-Light"/>
              </a:rPr>
              <a:t>velessum</a:t>
            </a:r>
            <a:r>
              <a:rPr sz="879" spc="21" dirty="0">
                <a:solidFill>
                  <a:srgbClr val="151527"/>
                </a:solidFill>
                <a:latin typeface="SlalomSans-Light"/>
                <a:cs typeface="SlalomSans-Light"/>
              </a:rPr>
              <a:t> </a:t>
            </a:r>
            <a:r>
              <a:rPr sz="879" spc="6" dirty="0" err="1">
                <a:solidFill>
                  <a:srgbClr val="151527"/>
                </a:solidFill>
                <a:latin typeface="SlalomSans-Light"/>
                <a:cs typeface="SlalomSans-Light"/>
              </a:rPr>
              <a:t>volora</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voluptaepe</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labor</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asped</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et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officim</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poratiae</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Em</a:t>
            </a:r>
            <a:r>
              <a:rPr sz="879" spc="12" dirty="0">
                <a:solidFill>
                  <a:srgbClr val="151527"/>
                </a:solidFill>
                <a:latin typeface="SlalomSans-Light"/>
                <a:cs typeface="SlalomSans-Light"/>
              </a:rPr>
              <a:t>.</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Apero</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blabo</a:t>
            </a:r>
            <a:r>
              <a:rPr sz="879" spc="15"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Et </a:t>
            </a:r>
            <a:r>
              <a:rPr sz="879" spc="-188" dirty="0">
                <a:solidFill>
                  <a:srgbClr val="151527"/>
                </a:solidFill>
                <a:latin typeface="SlalomSans-Light"/>
                <a:cs typeface="SlalomSans-Light"/>
              </a:rPr>
              <a:t> </a:t>
            </a:r>
            <a:r>
              <a:rPr sz="879" spc="9" dirty="0" err="1">
                <a:solidFill>
                  <a:srgbClr val="151527"/>
                </a:solidFill>
                <a:latin typeface="SlalomSans-Light"/>
                <a:cs typeface="SlalomSans-Light"/>
              </a:rPr>
              <a:t>restinctae</a:t>
            </a:r>
            <a:r>
              <a:rPr sz="879" spc="18" dirty="0">
                <a:solidFill>
                  <a:srgbClr val="151527"/>
                </a:solidFill>
                <a:latin typeface="SlalomSans-Light"/>
                <a:cs typeface="SlalomSans-Light"/>
              </a:rPr>
              <a:t> </a:t>
            </a:r>
            <a:r>
              <a:rPr sz="879" spc="9" dirty="0" err="1">
                <a:solidFill>
                  <a:srgbClr val="151527"/>
                </a:solidFill>
                <a:latin typeface="SlalomSans-Light"/>
                <a:cs typeface="SlalomSans-Light"/>
              </a:rPr>
              <a:t>dero</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invendi</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psumqui</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int.</a:t>
            </a:r>
            <a:endParaRPr sz="879" dirty="0">
              <a:solidFill>
                <a:srgbClr val="1E1E1E"/>
              </a:solidFill>
              <a:latin typeface="SlalomSans-Light"/>
              <a:cs typeface="SlalomSans-Light"/>
            </a:endParaRPr>
          </a:p>
        </p:txBody>
      </p:sp>
      <p:sp>
        <p:nvSpPr>
          <p:cNvPr id="5" name="object 5"/>
          <p:cNvSpPr/>
          <p:nvPr/>
        </p:nvSpPr>
        <p:spPr>
          <a:xfrm>
            <a:off x="9897554" y="488887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6" name="object 6"/>
          <p:cNvSpPr txBox="1"/>
          <p:nvPr/>
        </p:nvSpPr>
        <p:spPr>
          <a:xfrm>
            <a:off x="9889853" y="4600201"/>
            <a:ext cx="1127469" cy="191630"/>
          </a:xfrm>
          <a:prstGeom prst="rect">
            <a:avLst/>
          </a:prstGeom>
        </p:spPr>
        <p:txBody>
          <a:bodyPr vert="horz" wrap="square" lIns="0" tIns="9627" rIns="0" bIns="0" rtlCol="0">
            <a:spAutoFit/>
          </a:bodyPr>
          <a:lstStyle/>
          <a:p>
            <a:pPr marL="7701" defTabSz="554492">
              <a:spcBef>
                <a:spcPts val="76"/>
              </a:spcBef>
            </a:pPr>
            <a:r>
              <a:rPr lang="en-US" sz="1182" b="1" spc="-12" dirty="0">
                <a:solidFill>
                  <a:srgbClr val="151527"/>
                </a:solidFill>
                <a:latin typeface="Slalom Sans Bold"/>
                <a:cs typeface="Slalom Sans Bold"/>
              </a:rPr>
              <a:t>Technologies</a:t>
            </a:r>
            <a:endParaRPr sz="1182" dirty="0">
              <a:solidFill>
                <a:srgbClr val="1E1E1E"/>
              </a:solidFill>
              <a:latin typeface="Slalom Sans"/>
              <a:cs typeface="Slalom Sans"/>
            </a:endParaRPr>
          </a:p>
        </p:txBody>
      </p:sp>
      <p:sp>
        <p:nvSpPr>
          <p:cNvPr id="7" name="object 7"/>
          <p:cNvSpPr txBox="1"/>
          <p:nvPr/>
        </p:nvSpPr>
        <p:spPr>
          <a:xfrm>
            <a:off x="9889853" y="4968474"/>
            <a:ext cx="1628823" cy="672630"/>
          </a:xfrm>
          <a:prstGeom prst="rect">
            <a:avLst/>
          </a:prstGeom>
        </p:spPr>
        <p:txBody>
          <a:bodyPr vert="horz" wrap="square" lIns="0" tIns="6931" rIns="0" bIns="0" rtlCol="0">
            <a:spAutoFit/>
          </a:bodyPr>
          <a:lstStyle/>
          <a:p>
            <a:pPr marL="7701" defTabSz="554492">
              <a:lnSpc>
                <a:spcPct val="150000"/>
              </a:lnSpc>
              <a:spcBef>
                <a:spcPts val="58"/>
              </a:spcBef>
            </a:pPr>
            <a:r>
              <a:rPr lang="en-US" sz="970" spc="-9" dirty="0">
                <a:solidFill>
                  <a:srgbClr val="151527"/>
                </a:solidFill>
                <a:latin typeface="SlalomSans-Light"/>
                <a:cs typeface="SlalomSans-Light"/>
              </a:rPr>
              <a:t>AWS</a:t>
            </a:r>
            <a:endParaRPr lang="en-US" sz="970" dirty="0">
              <a:solidFill>
                <a:srgbClr val="1E1E1E"/>
              </a:solidFill>
              <a:latin typeface="SlalomSans-Light"/>
              <a:cs typeface="SlalomSans-Light"/>
            </a:endParaRPr>
          </a:p>
          <a:p>
            <a:pPr marL="7701" defTabSz="554492">
              <a:lnSpc>
                <a:spcPct val="150000"/>
              </a:lnSpc>
              <a:spcBef>
                <a:spcPts val="58"/>
              </a:spcBef>
            </a:pPr>
            <a:r>
              <a:rPr lang="en-US" sz="970" spc="12" dirty="0">
                <a:solidFill>
                  <a:srgbClr val="151527"/>
                </a:solidFill>
                <a:latin typeface="SlalomSans-Light"/>
                <a:cs typeface="SlalomSans-Light"/>
              </a:rPr>
              <a:t>Google </a:t>
            </a:r>
            <a:r>
              <a:rPr lang="en-US" sz="970" spc="15" dirty="0">
                <a:solidFill>
                  <a:srgbClr val="151527"/>
                </a:solidFill>
                <a:latin typeface="SlalomSans-Light"/>
                <a:cs typeface="SlalomSans-Light"/>
              </a:rPr>
              <a:t>Cloud </a:t>
            </a:r>
            <a:endParaRPr lang="en-US" sz="970" spc="-218" dirty="0">
              <a:solidFill>
                <a:srgbClr val="151527"/>
              </a:solidFill>
              <a:latin typeface="SlalomSans-Light"/>
              <a:cs typeface="SlalomSans-Light"/>
            </a:endParaRPr>
          </a:p>
          <a:p>
            <a:pPr marL="7701" defTabSz="554492">
              <a:lnSpc>
                <a:spcPct val="150000"/>
              </a:lnSpc>
              <a:spcBef>
                <a:spcPts val="58"/>
              </a:spcBef>
            </a:pPr>
            <a:r>
              <a:rPr lang="en-US" sz="970" spc="9" dirty="0">
                <a:solidFill>
                  <a:srgbClr val="151527"/>
                </a:solidFill>
                <a:latin typeface="SlalomSans-Light"/>
                <a:cs typeface="SlalomSans-Light"/>
              </a:rPr>
              <a:t>Salesforce</a:t>
            </a:r>
            <a:endParaRPr lang="en-US" sz="970" dirty="0">
              <a:solidFill>
                <a:srgbClr val="1E1E1E"/>
              </a:solidFill>
              <a:latin typeface="SlalomSans-Light"/>
              <a:cs typeface="SlalomSans-Light"/>
            </a:endParaRPr>
          </a:p>
        </p:txBody>
      </p:sp>
      <p:sp>
        <p:nvSpPr>
          <p:cNvPr id="8" name="object 8"/>
          <p:cNvSpPr/>
          <p:nvPr/>
        </p:nvSpPr>
        <p:spPr>
          <a:xfrm>
            <a:off x="6111543" y="488887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9" name="object 9"/>
          <p:cNvSpPr txBox="1"/>
          <p:nvPr/>
        </p:nvSpPr>
        <p:spPr>
          <a:xfrm>
            <a:off x="6103842" y="460020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0" name="object 10"/>
          <p:cNvSpPr txBox="1"/>
          <p:nvPr/>
        </p:nvSpPr>
        <p:spPr>
          <a:xfrm>
            <a:off x="6103842" y="4968474"/>
            <a:ext cx="1164820" cy="818925"/>
          </a:xfrm>
          <a:prstGeom prst="rect">
            <a:avLst/>
          </a:prstGeom>
        </p:spPr>
        <p:txBody>
          <a:bodyPr vert="horz" wrap="square" lIns="0" tIns="10397" rIns="0" bIns="0" rtlCol="0">
            <a:spAutoFit/>
          </a:bodyPr>
          <a:lstStyle/>
          <a:p>
            <a:pPr marL="7701" defTabSz="554492">
              <a:spcBef>
                <a:spcPts val="82"/>
              </a:spcBef>
            </a:pPr>
            <a:r>
              <a:rPr sz="879" spc="9" dirty="0">
                <a:solidFill>
                  <a:srgbClr val="151527"/>
                </a:solidFill>
                <a:latin typeface="SlalomSans-Light"/>
                <a:cs typeface="SlalomSans-Light"/>
              </a:rPr>
              <a:t>Strategy</a:t>
            </a:r>
            <a:endParaRPr sz="879" dirty="0">
              <a:solidFill>
                <a:srgbClr val="1E1E1E"/>
              </a:solidFill>
              <a:latin typeface="SlalomSans-Light"/>
              <a:cs typeface="SlalomSans-Light"/>
            </a:endParaRPr>
          </a:p>
          <a:p>
            <a:pPr marL="7701" marR="3081" defTabSz="554492">
              <a:lnSpc>
                <a:spcPct val="175400"/>
              </a:lnSpc>
            </a:pPr>
            <a:r>
              <a:rPr sz="879" spc="9" dirty="0">
                <a:solidFill>
                  <a:srgbClr val="151527"/>
                </a:solidFill>
                <a:latin typeface="SlalomSans-Light"/>
                <a:cs typeface="SlalomSans-Light"/>
              </a:rPr>
              <a:t>User</a:t>
            </a:r>
            <a:r>
              <a:rPr sz="879" spc="18" dirty="0">
                <a:solidFill>
                  <a:srgbClr val="151527"/>
                </a:solidFill>
                <a:latin typeface="SlalomSans-Light"/>
                <a:cs typeface="SlalomSans-Light"/>
              </a:rPr>
              <a:t> </a:t>
            </a:r>
            <a:r>
              <a:rPr sz="879" spc="9" dirty="0">
                <a:solidFill>
                  <a:srgbClr val="151527"/>
                </a:solidFill>
                <a:latin typeface="SlalomSans-Light"/>
                <a:cs typeface="SlalomSans-Light"/>
              </a:rPr>
              <a:t>research </a:t>
            </a:r>
            <a:r>
              <a:rPr sz="879" spc="12" dirty="0">
                <a:solidFill>
                  <a:srgbClr val="151527"/>
                </a:solidFill>
                <a:latin typeface="SlalomSans-Light"/>
                <a:cs typeface="SlalomSans-Light"/>
              </a:rPr>
              <a:t> Customer experience </a:t>
            </a:r>
            <a:r>
              <a:rPr sz="879" spc="-191" dirty="0">
                <a:solidFill>
                  <a:srgbClr val="151527"/>
                </a:solidFill>
                <a:latin typeface="SlalomSans-Light"/>
                <a:cs typeface="SlalomSans-Light"/>
              </a:rPr>
              <a:t> </a:t>
            </a:r>
            <a:r>
              <a:rPr sz="879" spc="12" dirty="0">
                <a:solidFill>
                  <a:srgbClr val="151527"/>
                </a:solidFill>
                <a:latin typeface="SlalomSans-Light"/>
                <a:cs typeface="SlalomSans-Light"/>
              </a:rPr>
              <a:t>Organization</a:t>
            </a:r>
            <a:r>
              <a:rPr sz="879" spc="6" dirty="0">
                <a:solidFill>
                  <a:srgbClr val="151527"/>
                </a:solidFill>
                <a:latin typeface="SlalomSans-Light"/>
                <a:cs typeface="SlalomSans-Light"/>
              </a:rPr>
              <a:t> </a:t>
            </a:r>
            <a:r>
              <a:rPr sz="879" spc="15" dirty="0">
                <a:solidFill>
                  <a:srgbClr val="151527"/>
                </a:solidFill>
                <a:latin typeface="SlalomSans-Light"/>
                <a:cs typeface="SlalomSans-Light"/>
              </a:rPr>
              <a:t>Design</a:t>
            </a:r>
            <a:endParaRPr sz="879" dirty="0">
              <a:solidFill>
                <a:srgbClr val="1E1E1E"/>
              </a:solidFill>
              <a:latin typeface="SlalomSans-Light"/>
              <a:cs typeface="SlalomSans-Light"/>
            </a:endParaRPr>
          </a:p>
        </p:txBody>
      </p:sp>
      <p:sp>
        <p:nvSpPr>
          <p:cNvPr id="11" name="object 11"/>
          <p:cNvSpPr txBox="1"/>
          <p:nvPr/>
        </p:nvSpPr>
        <p:spPr>
          <a:xfrm>
            <a:off x="7969315" y="4968589"/>
            <a:ext cx="1219885" cy="582130"/>
          </a:xfrm>
          <a:prstGeom prst="rect">
            <a:avLst/>
          </a:prstGeom>
        </p:spPr>
        <p:txBody>
          <a:bodyPr vert="horz" wrap="square" lIns="0" tIns="10397" rIns="0" bIns="0" rtlCol="0">
            <a:spAutoFit/>
          </a:bodyPr>
          <a:lstStyle/>
          <a:p>
            <a:pPr marL="7701" defTabSz="554492">
              <a:spcBef>
                <a:spcPts val="82"/>
              </a:spcBef>
            </a:pPr>
            <a:r>
              <a:rPr sz="879" spc="15">
                <a:solidFill>
                  <a:srgbClr val="151527"/>
                </a:solidFill>
                <a:latin typeface="SlalomSans-Light"/>
                <a:cs typeface="SlalomSans-Light"/>
              </a:rPr>
              <a:t>Supply</a:t>
            </a:r>
            <a:r>
              <a:rPr sz="879" spc="12">
                <a:solidFill>
                  <a:srgbClr val="151527"/>
                </a:solidFill>
                <a:latin typeface="SlalomSans-Light"/>
                <a:cs typeface="SlalomSans-Light"/>
              </a:rPr>
              <a:t> </a:t>
            </a:r>
            <a:r>
              <a:rPr sz="879" spc="15">
                <a:solidFill>
                  <a:srgbClr val="151527"/>
                </a:solidFill>
                <a:latin typeface="SlalomSans-Light"/>
                <a:cs typeface="SlalomSans-Light"/>
              </a:rPr>
              <a:t>Chain</a:t>
            </a:r>
            <a:endParaRPr sz="879">
              <a:solidFill>
                <a:srgbClr val="1E1E1E"/>
              </a:solidFill>
              <a:latin typeface="SlalomSans-Light"/>
              <a:cs typeface="SlalomSans-Light"/>
            </a:endParaRPr>
          </a:p>
          <a:p>
            <a:pPr marL="7701" marR="3081" defTabSz="554492">
              <a:lnSpc>
                <a:spcPct val="175400"/>
              </a:lnSpc>
            </a:pPr>
            <a:r>
              <a:rPr sz="879" spc="15">
                <a:solidFill>
                  <a:srgbClr val="151527"/>
                </a:solidFill>
                <a:latin typeface="SlalomSans-Light"/>
                <a:cs typeface="SlalomSans-Light"/>
              </a:rPr>
              <a:t>Change </a:t>
            </a:r>
            <a:r>
              <a:rPr sz="879" spc="18">
                <a:solidFill>
                  <a:srgbClr val="151527"/>
                </a:solidFill>
                <a:latin typeface="SlalomSans-Light"/>
                <a:cs typeface="SlalomSans-Light"/>
              </a:rPr>
              <a:t>management </a:t>
            </a:r>
            <a:r>
              <a:rPr sz="879" spc="-191">
                <a:solidFill>
                  <a:srgbClr val="151527"/>
                </a:solidFill>
                <a:latin typeface="SlalomSans-Light"/>
                <a:cs typeface="SlalomSans-Light"/>
              </a:rPr>
              <a:t> </a:t>
            </a:r>
            <a:r>
              <a:rPr sz="879" spc="9">
                <a:solidFill>
                  <a:srgbClr val="151527"/>
                </a:solidFill>
                <a:latin typeface="SlalomSans-Light"/>
                <a:cs typeface="SlalomSans-Light"/>
              </a:rPr>
              <a:t>Delivery</a:t>
            </a:r>
            <a:r>
              <a:rPr sz="879" spc="15">
                <a:solidFill>
                  <a:srgbClr val="151527"/>
                </a:solidFill>
                <a:latin typeface="SlalomSans-Light"/>
                <a:cs typeface="SlalomSans-Light"/>
              </a:rPr>
              <a:t> Leadership</a:t>
            </a:r>
            <a:endParaRPr sz="879">
              <a:solidFill>
                <a:srgbClr val="1E1E1E"/>
              </a:solidFill>
              <a:latin typeface="SlalomSans-Light"/>
              <a:cs typeface="SlalomSans-Light"/>
            </a:endParaRPr>
          </a:p>
        </p:txBody>
      </p:sp>
      <p:sp>
        <p:nvSpPr>
          <p:cNvPr id="12" name="object 12"/>
          <p:cNvSpPr txBox="1"/>
          <p:nvPr/>
        </p:nvSpPr>
        <p:spPr>
          <a:xfrm>
            <a:off x="6032405" y="2859466"/>
            <a:ext cx="5524136" cy="787518"/>
          </a:xfrm>
          <a:prstGeom prst="rect">
            <a:avLst/>
          </a:prstGeom>
        </p:spPr>
        <p:txBody>
          <a:bodyPr vert="horz" wrap="square" lIns="0" tIns="11552" rIns="0" bIns="0" rtlCol="0">
            <a:spAutoFit/>
          </a:bodyPr>
          <a:lstStyle/>
          <a:p>
            <a:pPr marL="175204" marR="18483" indent="-152485" defTabSz="554492">
              <a:lnSpc>
                <a:spcPct val="128699"/>
              </a:lnSpc>
              <a:spcBef>
                <a:spcPts val="91"/>
              </a:spcBef>
            </a:pPr>
            <a:r>
              <a:rPr sz="2365" i="1" spc="18" baseline="-8547">
                <a:solidFill>
                  <a:srgbClr val="1E1E1E"/>
                </a:solidFill>
                <a:latin typeface="SlalomSans-LightItalic"/>
                <a:cs typeface="SlalomSans-LightItalic"/>
              </a:rPr>
              <a:t>“ </a:t>
            </a:r>
            <a:r>
              <a:rPr sz="1243" i="1" spc="-3">
                <a:solidFill>
                  <a:srgbClr val="1E1E1E"/>
                </a:solidFill>
                <a:latin typeface="SlalomSans-LightItalic"/>
                <a:cs typeface="SlalomSans-LightItalic"/>
              </a:rPr>
              <a:t>Customer quote </a:t>
            </a:r>
            <a:r>
              <a:rPr sz="1243" i="1" spc="-6">
                <a:solidFill>
                  <a:srgbClr val="1E1E1E"/>
                </a:solidFill>
                <a:latin typeface="SlalomSans-LightItalic"/>
                <a:cs typeface="SlalomSans-LightItalic"/>
              </a:rPr>
              <a:t>Um </a:t>
            </a:r>
            <a:r>
              <a:rPr sz="1243" i="1">
                <a:solidFill>
                  <a:srgbClr val="1E1E1E"/>
                </a:solidFill>
                <a:latin typeface="SlalomSans-LightItalic"/>
                <a:cs typeface="SlalomSans-LightItalic"/>
              </a:rPr>
              <a:t>ipsae susant </a:t>
            </a:r>
            <a:r>
              <a:rPr sz="1243" i="1" spc="3">
                <a:solidFill>
                  <a:srgbClr val="1E1E1E"/>
                </a:solidFill>
                <a:latin typeface="SlalomSans-LightItalic"/>
                <a:cs typeface="SlalomSans-LightItalic"/>
              </a:rPr>
              <a:t>que </a:t>
            </a:r>
            <a:r>
              <a:rPr sz="1243" i="1" spc="-9">
                <a:solidFill>
                  <a:srgbClr val="1E1E1E"/>
                </a:solidFill>
                <a:latin typeface="SlalomSans-LightItalic"/>
                <a:cs typeface="SlalomSans-LightItalic"/>
              </a:rPr>
              <a:t>prestota </a:t>
            </a:r>
            <a:r>
              <a:rPr sz="1243" i="1" spc="-3">
                <a:solidFill>
                  <a:srgbClr val="1E1E1E"/>
                </a:solidFill>
                <a:latin typeface="SlalomSans-LightItalic"/>
                <a:cs typeface="SlalomSans-LightItalic"/>
              </a:rPr>
              <a:t>venduciis </a:t>
            </a:r>
            <a:r>
              <a:rPr sz="1243" i="1" spc="3">
                <a:solidFill>
                  <a:srgbClr val="1E1E1E"/>
                </a:solidFill>
                <a:latin typeface="SlalomSans-LightItalic"/>
                <a:cs typeface="SlalomSans-LightItalic"/>
              </a:rPr>
              <a:t>pe dem imenis </a:t>
            </a:r>
            <a:r>
              <a:rPr sz="1243" i="1" spc="6">
                <a:solidFill>
                  <a:srgbClr val="1E1E1E"/>
                </a:solidFill>
                <a:latin typeface="SlalomSans-LightItalic"/>
                <a:cs typeface="SlalomSans-LightItalic"/>
              </a:rPr>
              <a:t> </a:t>
            </a:r>
            <a:r>
              <a:rPr sz="1243" i="1" spc="3">
                <a:solidFill>
                  <a:srgbClr val="1E1E1E"/>
                </a:solidFill>
                <a:latin typeface="SlalomSans-LightItalic"/>
                <a:cs typeface="SlalomSans-LightItalic"/>
              </a:rPr>
              <a:t>aut</a:t>
            </a:r>
            <a:r>
              <a:rPr sz="1243" i="1">
                <a:solidFill>
                  <a:srgbClr val="1E1E1E"/>
                </a:solidFill>
                <a:latin typeface="SlalomSans-LightItalic"/>
                <a:cs typeface="SlalomSans-LightItalic"/>
              </a:rPr>
              <a:t> odistios</a:t>
            </a:r>
            <a:r>
              <a:rPr sz="1243" i="1" spc="3">
                <a:solidFill>
                  <a:srgbClr val="1E1E1E"/>
                </a:solidFill>
                <a:latin typeface="SlalomSans-LightItalic"/>
                <a:cs typeface="SlalomSans-LightItalic"/>
              </a:rPr>
              <a:t> </a:t>
            </a:r>
            <a:r>
              <a:rPr sz="1243" i="1">
                <a:solidFill>
                  <a:srgbClr val="1E1E1E"/>
                </a:solidFill>
                <a:latin typeface="SlalomSans-LightItalic"/>
                <a:cs typeface="SlalomSans-LightItalic"/>
              </a:rPr>
              <a:t>esseque</a:t>
            </a:r>
            <a:r>
              <a:rPr sz="1243" i="1" spc="3">
                <a:solidFill>
                  <a:srgbClr val="1E1E1E"/>
                </a:solidFill>
                <a:latin typeface="SlalomSans-LightItalic"/>
                <a:cs typeface="SlalomSans-LightItalic"/>
              </a:rPr>
              <a:t> </a:t>
            </a:r>
            <a:r>
              <a:rPr sz="1243" i="1">
                <a:solidFill>
                  <a:srgbClr val="1E1E1E"/>
                </a:solidFill>
                <a:latin typeface="SlalomSans-LightItalic"/>
                <a:cs typeface="SlalomSans-LightItalic"/>
              </a:rPr>
              <a:t>nost,</a:t>
            </a:r>
            <a:r>
              <a:rPr sz="1243" i="1" spc="3">
                <a:solidFill>
                  <a:srgbClr val="1E1E1E"/>
                </a:solidFill>
                <a:latin typeface="SlalomSans-LightItalic"/>
                <a:cs typeface="SlalomSans-LightItalic"/>
              </a:rPr>
              <a:t> </a:t>
            </a:r>
            <a:r>
              <a:rPr sz="1243" i="1" spc="-3">
                <a:solidFill>
                  <a:srgbClr val="1E1E1E"/>
                </a:solidFill>
                <a:latin typeface="SlalomSans-LightItalic"/>
                <a:cs typeface="SlalomSans-LightItalic"/>
              </a:rPr>
              <a:t>cuptatur,</a:t>
            </a:r>
            <a:r>
              <a:rPr sz="1243" i="1" spc="3">
                <a:solidFill>
                  <a:srgbClr val="1E1E1E"/>
                </a:solidFill>
                <a:latin typeface="SlalomSans-LightItalic"/>
                <a:cs typeface="SlalomSans-LightItalic"/>
              </a:rPr>
              <a:t> </a:t>
            </a:r>
            <a:r>
              <a:rPr sz="1243" i="1">
                <a:solidFill>
                  <a:srgbClr val="1E1E1E"/>
                </a:solidFill>
                <a:latin typeface="SlalomSans-LightItalic"/>
                <a:cs typeface="SlalomSans-LightItalic"/>
              </a:rPr>
              <a:t>temposam</a:t>
            </a:r>
            <a:r>
              <a:rPr sz="1243" i="1" spc="3">
                <a:solidFill>
                  <a:srgbClr val="1E1E1E"/>
                </a:solidFill>
                <a:latin typeface="SlalomSans-LightItalic"/>
                <a:cs typeface="SlalomSans-LightItalic"/>
              </a:rPr>
              <a:t> </a:t>
            </a:r>
            <a:r>
              <a:rPr sz="1243" i="1" spc="-9">
                <a:solidFill>
                  <a:srgbClr val="1E1E1E"/>
                </a:solidFill>
                <a:latin typeface="SlalomSans-LightItalic"/>
                <a:cs typeface="SlalomSans-LightItalic"/>
              </a:rPr>
              <a:t>facerro</a:t>
            </a:r>
            <a:r>
              <a:rPr sz="1243" i="1" spc="3">
                <a:solidFill>
                  <a:srgbClr val="1E1E1E"/>
                </a:solidFill>
                <a:latin typeface="SlalomSans-LightItalic"/>
                <a:cs typeface="SlalomSans-LightItalic"/>
              </a:rPr>
              <a:t> que</a:t>
            </a:r>
            <a:r>
              <a:rPr sz="1243" i="1">
                <a:solidFill>
                  <a:srgbClr val="1E1E1E"/>
                </a:solidFill>
                <a:latin typeface="SlalomSans-LightItalic"/>
                <a:cs typeface="SlalomSans-LightItalic"/>
              </a:rPr>
              <a:t> </a:t>
            </a:r>
            <a:r>
              <a:rPr sz="1243" i="1" spc="-3">
                <a:solidFill>
                  <a:srgbClr val="1E1E1E"/>
                </a:solidFill>
                <a:latin typeface="SlalomSans-LightItalic"/>
                <a:cs typeface="SlalomSans-LightItalic"/>
              </a:rPr>
              <a:t>vendam,</a:t>
            </a:r>
            <a:r>
              <a:rPr sz="1243" i="1" spc="3">
                <a:solidFill>
                  <a:srgbClr val="1E1E1E"/>
                </a:solidFill>
                <a:latin typeface="SlalomSans-LightItalic"/>
                <a:cs typeface="SlalomSans-LightItalic"/>
              </a:rPr>
              <a:t> qui </a:t>
            </a:r>
            <a:r>
              <a:rPr sz="1243" i="1" spc="-270">
                <a:solidFill>
                  <a:srgbClr val="1E1E1E"/>
                </a:solidFill>
                <a:latin typeface="SlalomSans-LightItalic"/>
                <a:cs typeface="SlalomSans-LightItalic"/>
              </a:rPr>
              <a:t> </a:t>
            </a:r>
            <a:r>
              <a:rPr sz="1243" i="1" spc="3">
                <a:solidFill>
                  <a:srgbClr val="1E1E1E"/>
                </a:solidFill>
                <a:latin typeface="SlalomSans-LightItalic"/>
                <a:cs typeface="SlalomSans-LightItalic"/>
              </a:rPr>
              <a:t>ut</a:t>
            </a:r>
            <a:r>
              <a:rPr sz="1243" i="1" spc="-3">
                <a:solidFill>
                  <a:srgbClr val="1E1E1E"/>
                </a:solidFill>
                <a:latin typeface="SlalomSans-LightItalic"/>
                <a:cs typeface="SlalomSans-LightItalic"/>
              </a:rPr>
              <a:t> </a:t>
            </a:r>
            <a:r>
              <a:rPr sz="1243" i="1" spc="3">
                <a:solidFill>
                  <a:srgbClr val="1E1E1E"/>
                </a:solidFill>
                <a:latin typeface="SlalomSans-LightItalic"/>
                <a:cs typeface="SlalomSans-LightItalic"/>
              </a:rPr>
              <a:t>alibus</a:t>
            </a:r>
            <a:r>
              <a:rPr sz="1243" i="1">
                <a:solidFill>
                  <a:srgbClr val="1E1E1E"/>
                </a:solidFill>
                <a:latin typeface="SlalomSans-LightItalic"/>
                <a:cs typeface="SlalomSans-LightItalic"/>
              </a:rPr>
              <a:t> nos il magnatur </a:t>
            </a:r>
            <a:r>
              <a:rPr sz="1243" i="1" spc="3">
                <a:solidFill>
                  <a:srgbClr val="1E1E1E"/>
                </a:solidFill>
                <a:latin typeface="SlalomSans-LightItalic"/>
                <a:cs typeface="SlalomSans-LightItalic"/>
              </a:rPr>
              <a:t>sitium</a:t>
            </a:r>
            <a:r>
              <a:rPr sz="1243" i="1">
                <a:solidFill>
                  <a:srgbClr val="1E1E1E"/>
                </a:solidFill>
                <a:latin typeface="SlalomSans-LightItalic"/>
                <a:cs typeface="SlalomSans-LightItalic"/>
              </a:rPr>
              <a:t> </a:t>
            </a:r>
            <a:r>
              <a:rPr sz="1243" i="1" spc="3">
                <a:solidFill>
                  <a:srgbClr val="1E1E1E"/>
                </a:solidFill>
                <a:latin typeface="SlalomSans-LightItalic"/>
                <a:cs typeface="SlalomSans-LightItalic"/>
              </a:rPr>
              <a:t>que</a:t>
            </a:r>
            <a:r>
              <a:rPr sz="1243" i="1">
                <a:solidFill>
                  <a:srgbClr val="1E1E1E"/>
                </a:solidFill>
                <a:latin typeface="SlalomSans-LightItalic"/>
                <a:cs typeface="SlalomSans-LightItalic"/>
              </a:rPr>
              <a:t> </a:t>
            </a:r>
            <a:r>
              <a:rPr sz="1243" i="1" spc="-3">
                <a:solidFill>
                  <a:srgbClr val="1E1E1E"/>
                </a:solidFill>
                <a:latin typeface="SlalomSans-LightItalic"/>
                <a:cs typeface="SlalomSans-LightItalic"/>
              </a:rPr>
              <a:t>verspit</a:t>
            </a:r>
            <a:r>
              <a:rPr sz="1243" i="1">
                <a:solidFill>
                  <a:srgbClr val="1E1E1E"/>
                </a:solidFill>
                <a:latin typeface="SlalomSans-LightItalic"/>
                <a:cs typeface="SlalomSans-LightItalic"/>
              </a:rPr>
              <a:t> </a:t>
            </a:r>
            <a:r>
              <a:rPr sz="1243" i="1" spc="3">
                <a:solidFill>
                  <a:srgbClr val="1E1E1E"/>
                </a:solidFill>
                <a:latin typeface="SlalomSans-LightItalic"/>
                <a:cs typeface="SlalomSans-LightItalic"/>
              </a:rPr>
              <a:t>odipit</a:t>
            </a:r>
            <a:r>
              <a:rPr sz="1243" i="1">
                <a:solidFill>
                  <a:srgbClr val="1E1E1E"/>
                </a:solidFill>
                <a:latin typeface="SlalomSans-LightItalic"/>
                <a:cs typeface="SlalomSans-LightItalic"/>
              </a:rPr>
              <a:t> doluptatur”</a:t>
            </a:r>
            <a:endParaRPr sz="1243">
              <a:solidFill>
                <a:srgbClr val="1E1E1E"/>
              </a:solidFill>
              <a:latin typeface="SlalomSans-LightItalic"/>
              <a:cs typeface="SlalomSans-LightItalic"/>
            </a:endParaRPr>
          </a:p>
        </p:txBody>
      </p:sp>
      <p:sp>
        <p:nvSpPr>
          <p:cNvPr id="13" name="object 13"/>
          <p:cNvSpPr/>
          <p:nvPr/>
        </p:nvSpPr>
        <p:spPr>
          <a:xfrm>
            <a:off x="6211126" y="3906902"/>
            <a:ext cx="0" cy="218332"/>
          </a:xfrm>
          <a:custGeom>
            <a:avLst/>
            <a:gdLst/>
            <a:ahLst/>
            <a:cxnLst/>
            <a:rect l="l" t="t" r="r" b="b"/>
            <a:pathLst>
              <a:path h="360045">
                <a:moveTo>
                  <a:pt x="0" y="0"/>
                </a:moveTo>
                <a:lnTo>
                  <a:pt x="0" y="359643"/>
                </a:lnTo>
              </a:path>
            </a:pathLst>
          </a:custGeom>
          <a:ln w="11517">
            <a:solidFill>
              <a:srgbClr val="09091C"/>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4" name="object 14"/>
          <p:cNvSpPr txBox="1"/>
          <p:nvPr/>
        </p:nvSpPr>
        <p:spPr>
          <a:xfrm>
            <a:off x="6330155" y="3825283"/>
            <a:ext cx="1120923" cy="316070"/>
          </a:xfrm>
          <a:prstGeom prst="rect">
            <a:avLst/>
          </a:prstGeom>
        </p:spPr>
        <p:txBody>
          <a:bodyPr vert="horz" wrap="square" lIns="0" tIns="38121" rIns="0" bIns="0" rtlCol="0">
            <a:spAutoFit/>
          </a:bodyPr>
          <a:lstStyle/>
          <a:p>
            <a:pPr marL="7701" defTabSz="554492">
              <a:spcBef>
                <a:spcPts val="300"/>
              </a:spcBef>
            </a:pPr>
            <a:r>
              <a:rPr sz="879" b="1" spc="-6">
                <a:solidFill>
                  <a:srgbClr val="151527"/>
                </a:solidFill>
                <a:latin typeface="Slalom Sans Bold"/>
                <a:cs typeface="Slalom Sans Bold"/>
              </a:rPr>
              <a:t>Firstname</a:t>
            </a:r>
            <a:r>
              <a:rPr sz="879" b="1" spc="-18">
                <a:solidFill>
                  <a:srgbClr val="151527"/>
                </a:solidFill>
                <a:latin typeface="Slalom Sans Bold"/>
                <a:cs typeface="Slalom Sans Bold"/>
              </a:rPr>
              <a:t> </a:t>
            </a:r>
            <a:r>
              <a:rPr sz="879" b="1" spc="-3">
                <a:solidFill>
                  <a:srgbClr val="151527"/>
                </a:solidFill>
                <a:latin typeface="Slalom Sans Bold"/>
                <a:cs typeface="Slalom Sans Bold"/>
              </a:rPr>
              <a:t>Lastname</a:t>
            </a:r>
            <a:endParaRPr sz="879">
              <a:solidFill>
                <a:srgbClr val="1E1E1E"/>
              </a:solidFill>
              <a:latin typeface="Slalom Sans"/>
              <a:cs typeface="Slalom Sans"/>
            </a:endParaRPr>
          </a:p>
          <a:p>
            <a:pPr marL="7701" defTabSz="554492">
              <a:spcBef>
                <a:spcPts val="221"/>
              </a:spcBef>
            </a:pPr>
            <a:r>
              <a:rPr sz="758">
                <a:solidFill>
                  <a:srgbClr val="09091C"/>
                </a:solidFill>
                <a:latin typeface="SlalomSans-Light"/>
                <a:cs typeface="SlalomSans-Light"/>
              </a:rPr>
              <a:t>Title,</a:t>
            </a:r>
            <a:r>
              <a:rPr sz="758" spc="-6">
                <a:solidFill>
                  <a:srgbClr val="09091C"/>
                </a:solidFill>
                <a:latin typeface="SlalomSans-Light"/>
                <a:cs typeface="SlalomSans-Light"/>
              </a:rPr>
              <a:t> </a:t>
            </a:r>
            <a:r>
              <a:rPr sz="758" spc="3">
                <a:solidFill>
                  <a:srgbClr val="09091C"/>
                </a:solidFill>
                <a:latin typeface="SlalomSans-Light"/>
                <a:cs typeface="SlalomSans-Light"/>
              </a:rPr>
              <a:t>Company</a:t>
            </a:r>
            <a:endParaRPr sz="758">
              <a:solidFill>
                <a:srgbClr val="1E1E1E"/>
              </a:solidFill>
              <a:latin typeface="SlalomSans-Light"/>
              <a:cs typeface="SlalomSans-Light"/>
            </a:endParaRPr>
          </a:p>
        </p:txBody>
      </p:sp>
      <p:sp>
        <p:nvSpPr>
          <p:cNvPr id="16" name="object 16"/>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18" name="object 18"/>
          <p:cNvGrpSpPr/>
          <p:nvPr/>
        </p:nvGrpSpPr>
        <p:grpSpPr>
          <a:xfrm>
            <a:off x="2000537" y="522086"/>
            <a:ext cx="1388158" cy="329615"/>
            <a:chOff x="3298328" y="860958"/>
            <a:chExt cx="2289175" cy="543560"/>
          </a:xfrm>
        </p:grpSpPr>
        <p:sp>
          <p:nvSpPr>
            <p:cNvPr id="19" name="object 19"/>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0" name="object 20"/>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23" name="object 23"/>
          <p:cNvGrpSpPr/>
          <p:nvPr/>
        </p:nvGrpSpPr>
        <p:grpSpPr>
          <a:xfrm>
            <a:off x="428" y="0"/>
            <a:ext cx="1352732" cy="1352732"/>
            <a:chOff x="0" y="0"/>
            <a:chExt cx="2230755" cy="2230755"/>
          </a:xfrm>
        </p:grpSpPr>
        <p:sp>
          <p:nvSpPr>
            <p:cNvPr id="24" name="object 24"/>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5" name="object 25"/>
            <p:cNvPicPr/>
            <p:nvPr/>
          </p:nvPicPr>
          <p:blipFill>
            <a:blip r:embed="rId2" cstate="print"/>
            <a:stretch>
              <a:fillRect/>
            </a:stretch>
          </p:blipFill>
          <p:spPr>
            <a:xfrm>
              <a:off x="125993" y="91131"/>
              <a:ext cx="1482972" cy="1493181"/>
            </a:xfrm>
            <a:prstGeom prst="rect">
              <a:avLst/>
            </a:prstGeom>
          </p:spPr>
        </p:pic>
      </p:grpSp>
      <p:sp>
        <p:nvSpPr>
          <p:cNvPr id="31" name="Rectangle 30">
            <a:extLst>
              <a:ext uri="{FF2B5EF4-FFF2-40B4-BE49-F238E27FC236}">
                <a16:creationId xmlns:a16="http://schemas.microsoft.com/office/drawing/2014/main" id="{A1E7888B-2C27-5C4C-81D0-E674F90A1D72}"/>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2" name="Rectangle 31">
            <a:extLst>
              <a:ext uri="{FF2B5EF4-FFF2-40B4-BE49-F238E27FC236}">
                <a16:creationId xmlns:a16="http://schemas.microsoft.com/office/drawing/2014/main" id="{DBFC2917-604E-6E41-B41C-DBFC4989C635}"/>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29" name="object 21">
            <a:extLst>
              <a:ext uri="{FF2B5EF4-FFF2-40B4-BE49-F238E27FC236}">
                <a16:creationId xmlns:a16="http://schemas.microsoft.com/office/drawing/2014/main" id="{AC20C010-ADA4-8344-AB80-0CB7641B451D}"/>
              </a:ext>
            </a:extLst>
          </p:cNvPr>
          <p:cNvSpPr txBox="1"/>
          <p:nvPr/>
        </p:nvSpPr>
        <p:spPr>
          <a:xfrm>
            <a:off x="602283" y="5885385"/>
            <a:ext cx="2239922" cy="329368"/>
          </a:xfrm>
          <a:prstGeom prst="rect">
            <a:avLst/>
          </a:prstGeom>
        </p:spPr>
        <p:txBody>
          <a:bodyPr vert="horz" wrap="square" lIns="0" tIns="10397" rIns="0" bIns="0" rtlCol="0">
            <a:spAutoFit/>
          </a:bodyPr>
          <a:lstStyle/>
          <a:p>
            <a:pPr marL="7701" defTabSz="554492">
              <a:lnSpc>
                <a:spcPct val="120000"/>
              </a:lnSpc>
              <a:spcBef>
                <a:spcPts val="82"/>
              </a:spcBef>
            </a:pPr>
            <a:r>
              <a:rPr sz="879" spc="73" dirty="0">
                <a:solidFill>
                  <a:srgbClr val="1E1E1E"/>
                </a:solidFill>
                <a:latin typeface="Slalom Sans"/>
                <a:cs typeface="Slalom Sans"/>
              </a:rPr>
              <a:t>CUSTOMER</a:t>
            </a:r>
            <a:r>
              <a:rPr sz="879" spc="146" dirty="0">
                <a:solidFill>
                  <a:srgbClr val="1E1E1E"/>
                </a:solidFill>
                <a:latin typeface="Slalom Sans"/>
                <a:cs typeface="Slalom Sans"/>
              </a:rPr>
              <a:t> </a:t>
            </a:r>
            <a:r>
              <a:rPr sz="879" spc="64" dirty="0">
                <a:solidFill>
                  <a:srgbClr val="1E1E1E"/>
                </a:solidFill>
                <a:latin typeface="Slalom Sans"/>
                <a:cs typeface="Slalom Sans"/>
              </a:rPr>
              <a:t>STORY:</a:t>
            </a:r>
            <a:r>
              <a:rPr sz="879" spc="149" dirty="0">
                <a:solidFill>
                  <a:srgbClr val="1E1E1E"/>
                </a:solidFill>
                <a:latin typeface="Slalom Sans"/>
                <a:cs typeface="Slalom Sans"/>
              </a:rPr>
              <a:t> </a:t>
            </a:r>
            <a:r>
              <a:rPr sz="879" spc="73" dirty="0">
                <a:solidFill>
                  <a:srgbClr val="1E1E1E"/>
                </a:solidFill>
                <a:latin typeface="Slalom Sans"/>
                <a:cs typeface="Slalom Sans"/>
              </a:rPr>
              <a:t>INDUSTRY</a:t>
            </a:r>
            <a:endParaRPr lang="en-US" sz="879" spc="73" dirty="0">
              <a:solidFill>
                <a:srgbClr val="1E1E1E"/>
              </a:solidFill>
              <a:latin typeface="Slalom Sans"/>
              <a:cs typeface="Slalom Sans"/>
            </a:endParaRPr>
          </a:p>
          <a:p>
            <a:pPr marL="7701" defTabSz="554492">
              <a:lnSpc>
                <a:spcPct val="120000"/>
              </a:lnSpc>
              <a:spcBef>
                <a:spcPts val="82"/>
              </a:spcBef>
            </a:pPr>
            <a:r>
              <a:rPr lang="en-US" sz="879" spc="73" dirty="0">
                <a:solidFill>
                  <a:srgbClr val="1E1E1E"/>
                </a:solidFill>
                <a:latin typeface="Slalom Sans"/>
                <a:cs typeface="Slalom Sans"/>
              </a:rPr>
              <a:t>CONTACT: FIRSTNAME LASTNAME</a:t>
            </a:r>
            <a:endParaRPr sz="879" dirty="0">
              <a:solidFill>
                <a:srgbClr val="1E1E1E"/>
              </a:solidFill>
              <a:latin typeface="Slalom Sans"/>
              <a:cs typeface="Slalom Sans"/>
            </a:endParaRPr>
          </a:p>
        </p:txBody>
      </p:sp>
      <p:sp>
        <p:nvSpPr>
          <p:cNvPr id="30" name="Slide Number Placeholder 3">
            <a:extLst>
              <a:ext uri="{FF2B5EF4-FFF2-40B4-BE49-F238E27FC236}">
                <a16:creationId xmlns:a16="http://schemas.microsoft.com/office/drawing/2014/main" id="{72D5CC0C-F968-BD4B-98B0-8AC00FE14F4E}"/>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33" name="Footer Placeholder 1">
            <a:extLst>
              <a:ext uri="{FF2B5EF4-FFF2-40B4-BE49-F238E27FC236}">
                <a16:creationId xmlns:a16="http://schemas.microsoft.com/office/drawing/2014/main" id="{BC71BCAA-20D2-AA47-A751-C15A6651CEFE}"/>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6564" y="3707983"/>
            <a:ext cx="2551438" cy="1781652"/>
          </a:xfrm>
          <a:prstGeom prst="rect">
            <a:avLst/>
          </a:prstGeom>
        </p:spPr>
        <p:txBody>
          <a:bodyPr vert="horz" wrap="square" lIns="0" tIns="6931" rIns="0" bIns="0" rtlCol="0">
            <a:spAutoFit/>
          </a:bodyPr>
          <a:lstStyle/>
          <a:p>
            <a:pPr marL="7701" marR="3081" defTabSz="554492">
              <a:lnSpc>
                <a:spcPct val="127899"/>
              </a:lnSpc>
              <a:spcBef>
                <a:spcPts val="55"/>
              </a:spcBef>
            </a:pPr>
            <a:r>
              <a:rPr sz="879" spc="9">
                <a:solidFill>
                  <a:srgbClr val="151527"/>
                </a:solidFill>
                <a:latin typeface="SlalomSans-Light"/>
                <a:cs typeface="SlalomSans-Light"/>
              </a:rPr>
              <a:t>Include </a:t>
            </a:r>
            <a:r>
              <a:rPr sz="879" spc="6">
                <a:solidFill>
                  <a:srgbClr val="151527"/>
                </a:solidFill>
                <a:latin typeface="SlalomSans-Light"/>
                <a:cs typeface="SlalomSans-Light"/>
              </a:rPr>
              <a:t>any </a:t>
            </a:r>
            <a:r>
              <a:rPr sz="879">
                <a:solidFill>
                  <a:srgbClr val="151527"/>
                </a:solidFill>
                <a:latin typeface="SlalomSans-Light"/>
                <a:cs typeface="SlalomSans-Light"/>
              </a:rPr>
              <a:t>relevant context </a:t>
            </a:r>
            <a:r>
              <a:rPr sz="879" spc="3">
                <a:solidFill>
                  <a:srgbClr val="151527"/>
                </a:solidFill>
                <a:latin typeface="SlalomSans-Light"/>
                <a:cs typeface="SlalomSans-Light"/>
              </a:rPr>
              <a:t>from previous work </a:t>
            </a:r>
            <a:r>
              <a:rPr sz="879" spc="-191">
                <a:solidFill>
                  <a:srgbClr val="151527"/>
                </a:solidFill>
                <a:latin typeface="SlalomSans-Light"/>
                <a:cs typeface="SlalomSans-Light"/>
              </a:rPr>
              <a:t> </a:t>
            </a:r>
            <a:r>
              <a:rPr sz="879" spc="12">
                <a:solidFill>
                  <a:srgbClr val="151527"/>
                </a:solidFill>
                <a:latin typeface="SlalomSans-Light"/>
                <a:cs typeface="SlalomSans-Light"/>
              </a:rPr>
              <a:t>on </a:t>
            </a:r>
            <a:r>
              <a:rPr sz="879" spc="9">
                <a:solidFill>
                  <a:srgbClr val="151527"/>
                </a:solidFill>
                <a:latin typeface="SlalomSans-Light"/>
                <a:cs typeface="SlalomSans-Light"/>
              </a:rPr>
              <a:t>the </a:t>
            </a:r>
            <a:r>
              <a:rPr sz="879" spc="3">
                <a:solidFill>
                  <a:srgbClr val="151527"/>
                </a:solidFill>
                <a:latin typeface="SlalomSans-Light"/>
                <a:cs typeface="SlalomSans-Light"/>
              </a:rPr>
              <a:t>account. </a:t>
            </a:r>
            <a:r>
              <a:rPr sz="879" spc="9">
                <a:solidFill>
                  <a:srgbClr val="151527"/>
                </a:solidFill>
                <a:latin typeface="SlalomSans-Light"/>
                <a:cs typeface="SlalomSans-Light"/>
              </a:rPr>
              <a:t>Or, </a:t>
            </a:r>
            <a:r>
              <a:rPr sz="879" spc="6">
                <a:solidFill>
                  <a:srgbClr val="151527"/>
                </a:solidFill>
                <a:latin typeface="SlalomSans-Light"/>
                <a:cs typeface="SlalomSans-Light"/>
              </a:rPr>
              <a:t>if </a:t>
            </a:r>
            <a:r>
              <a:rPr sz="879" spc="3">
                <a:solidFill>
                  <a:srgbClr val="151527"/>
                </a:solidFill>
                <a:latin typeface="SlalomSans-Light"/>
                <a:cs typeface="SlalomSans-Light"/>
              </a:rPr>
              <a:t>your story </a:t>
            </a:r>
            <a:r>
              <a:rPr sz="879" spc="-3">
                <a:solidFill>
                  <a:srgbClr val="151527"/>
                </a:solidFill>
                <a:latin typeface="SlalomSans-Light"/>
                <a:cs typeface="SlalomSans-Light"/>
              </a:rPr>
              <a:t>covers </a:t>
            </a:r>
            <a:r>
              <a:rPr sz="879" spc="12">
                <a:solidFill>
                  <a:srgbClr val="151527"/>
                </a:solidFill>
                <a:latin typeface="SlalomSans-Light"/>
                <a:cs typeface="SlalomSans-Light"/>
              </a:rPr>
              <a:t>a </a:t>
            </a:r>
            <a:r>
              <a:rPr sz="879" spc="9">
                <a:solidFill>
                  <a:srgbClr val="151527"/>
                </a:solidFill>
                <a:latin typeface="SlalomSans-Light"/>
                <a:cs typeface="SlalomSans-Light"/>
              </a:rPr>
              <a:t>multi- </a:t>
            </a:r>
            <a:r>
              <a:rPr sz="879" spc="12">
                <a:solidFill>
                  <a:srgbClr val="151527"/>
                </a:solidFill>
                <a:latin typeface="SlalomSans-Light"/>
                <a:cs typeface="SlalomSans-Light"/>
              </a:rPr>
              <a:t> </a:t>
            </a:r>
            <a:r>
              <a:rPr sz="879" spc="9">
                <a:solidFill>
                  <a:srgbClr val="151527"/>
                </a:solidFill>
                <a:latin typeface="SlalomSans-Light"/>
                <a:cs typeface="SlalomSans-Light"/>
              </a:rPr>
              <a:t>phase </a:t>
            </a:r>
            <a:r>
              <a:rPr sz="879" spc="6">
                <a:solidFill>
                  <a:srgbClr val="151527"/>
                </a:solidFill>
                <a:latin typeface="SlalomSans-Light"/>
                <a:cs typeface="SlalomSans-Light"/>
              </a:rPr>
              <a:t>project, </a:t>
            </a:r>
            <a:r>
              <a:rPr sz="879" spc="-6">
                <a:solidFill>
                  <a:srgbClr val="151527"/>
                </a:solidFill>
                <a:latin typeface="SlalomSans-Light"/>
                <a:cs typeface="SlalomSans-Light"/>
              </a:rPr>
              <a:t>key </a:t>
            </a:r>
            <a:r>
              <a:rPr sz="879" spc="9">
                <a:solidFill>
                  <a:srgbClr val="151527"/>
                </a:solidFill>
                <a:latin typeface="SlalomSans-Light"/>
                <a:cs typeface="SlalomSans-Light"/>
              </a:rPr>
              <a:t>findings </a:t>
            </a:r>
            <a:r>
              <a:rPr sz="879" spc="3">
                <a:solidFill>
                  <a:srgbClr val="151527"/>
                </a:solidFill>
                <a:latin typeface="SlalomSans-Light"/>
                <a:cs typeface="SlalomSans-Light"/>
              </a:rPr>
              <a:t>from </a:t>
            </a:r>
            <a:r>
              <a:rPr sz="879" spc="9">
                <a:solidFill>
                  <a:srgbClr val="151527"/>
                </a:solidFill>
                <a:latin typeface="SlalomSans-Light"/>
                <a:cs typeface="SlalomSans-Light"/>
              </a:rPr>
              <a:t>the </a:t>
            </a:r>
            <a:r>
              <a:rPr sz="879">
                <a:solidFill>
                  <a:srgbClr val="151527"/>
                </a:solidFill>
                <a:latin typeface="SlalomSans-Light"/>
                <a:cs typeface="SlalomSans-Light"/>
              </a:rPr>
              <a:t>discovery </a:t>
            </a:r>
            <a:r>
              <a:rPr sz="879" spc="3">
                <a:solidFill>
                  <a:srgbClr val="151527"/>
                </a:solidFill>
                <a:latin typeface="SlalomSans-Light"/>
                <a:cs typeface="SlalomSans-Light"/>
              </a:rPr>
              <a:t> </a:t>
            </a:r>
            <a:r>
              <a:rPr sz="879" spc="9">
                <a:solidFill>
                  <a:srgbClr val="151527"/>
                </a:solidFill>
                <a:latin typeface="SlalomSans-Light"/>
                <a:cs typeface="SlalomSans-Light"/>
              </a:rPr>
              <a:t>phase</a:t>
            </a:r>
            <a:r>
              <a:rPr sz="879">
                <a:solidFill>
                  <a:srgbClr val="151527"/>
                </a:solidFill>
                <a:latin typeface="SlalomSans-Light"/>
                <a:cs typeface="SlalomSans-Light"/>
              </a:rPr>
              <a:t> </a:t>
            </a:r>
            <a:r>
              <a:rPr sz="879" spc="-3">
                <a:solidFill>
                  <a:srgbClr val="151527"/>
                </a:solidFill>
                <a:latin typeface="SlalomSans-Light"/>
                <a:cs typeface="SlalomSans-Light"/>
              </a:rPr>
              <a:t>often</a:t>
            </a:r>
            <a:r>
              <a:rPr sz="879" spc="3">
                <a:solidFill>
                  <a:srgbClr val="151527"/>
                </a:solidFill>
                <a:latin typeface="SlalomSans-Light"/>
                <a:cs typeface="SlalomSans-Light"/>
              </a:rPr>
              <a:t> </a:t>
            </a:r>
            <a:r>
              <a:rPr sz="879" spc="6">
                <a:solidFill>
                  <a:srgbClr val="151527"/>
                </a:solidFill>
                <a:latin typeface="SlalomSans-Light"/>
                <a:cs typeface="SlalomSans-Light"/>
              </a:rPr>
              <a:t>make</a:t>
            </a:r>
            <a:r>
              <a:rPr sz="879">
                <a:solidFill>
                  <a:srgbClr val="151527"/>
                </a:solidFill>
                <a:latin typeface="SlalomSans-Light"/>
                <a:cs typeface="SlalomSans-Light"/>
              </a:rPr>
              <a:t> </a:t>
            </a:r>
            <a:r>
              <a:rPr sz="879" spc="9">
                <a:solidFill>
                  <a:srgbClr val="151527"/>
                </a:solidFill>
                <a:latin typeface="SlalomSans-Light"/>
                <a:cs typeface="SlalomSans-Light"/>
              </a:rPr>
              <a:t>sense</a:t>
            </a:r>
            <a:r>
              <a:rPr sz="879" spc="3">
                <a:solidFill>
                  <a:srgbClr val="151527"/>
                </a:solidFill>
                <a:latin typeface="SlalomSans-Light"/>
                <a:cs typeface="SlalomSans-Light"/>
              </a:rPr>
              <a:t> </a:t>
            </a:r>
            <a:r>
              <a:rPr sz="879" spc="6">
                <a:solidFill>
                  <a:srgbClr val="151527"/>
                </a:solidFill>
                <a:latin typeface="SlalomSans-Light"/>
                <a:cs typeface="SlalomSans-Light"/>
              </a:rPr>
              <a:t>in</a:t>
            </a:r>
            <a:r>
              <a:rPr sz="879">
                <a:solidFill>
                  <a:srgbClr val="151527"/>
                </a:solidFill>
                <a:latin typeface="SlalomSans-Light"/>
                <a:cs typeface="SlalomSans-Light"/>
              </a:rPr>
              <a:t> </a:t>
            </a:r>
            <a:r>
              <a:rPr sz="879" spc="9">
                <a:solidFill>
                  <a:srgbClr val="151527"/>
                </a:solidFill>
                <a:latin typeface="SlalomSans-Light"/>
                <a:cs typeface="SlalomSans-Light"/>
              </a:rPr>
              <a:t>the</a:t>
            </a:r>
            <a:r>
              <a:rPr sz="879" spc="3">
                <a:solidFill>
                  <a:srgbClr val="151527"/>
                </a:solidFill>
                <a:latin typeface="SlalomSans-Light"/>
                <a:cs typeface="SlalomSans-Light"/>
              </a:rPr>
              <a:t> </a:t>
            </a:r>
            <a:r>
              <a:rPr sz="879" spc="9">
                <a:solidFill>
                  <a:srgbClr val="151527"/>
                </a:solidFill>
                <a:latin typeface="SlalomSans-Light"/>
                <a:cs typeface="SlalomSans-Light"/>
              </a:rPr>
              <a:t>“Why”</a:t>
            </a:r>
            <a:r>
              <a:rPr sz="879">
                <a:solidFill>
                  <a:srgbClr val="151527"/>
                </a:solidFill>
                <a:latin typeface="SlalomSans-Light"/>
                <a:cs typeface="SlalomSans-Light"/>
              </a:rPr>
              <a:t> </a:t>
            </a:r>
            <a:r>
              <a:rPr sz="879" spc="9">
                <a:solidFill>
                  <a:srgbClr val="151527"/>
                </a:solidFill>
                <a:latin typeface="SlalomSans-Light"/>
                <a:cs typeface="SlalomSans-Light"/>
              </a:rPr>
              <a:t>section.</a:t>
            </a:r>
            <a:endParaRPr sz="879">
              <a:solidFill>
                <a:srgbClr val="1E1E1E"/>
              </a:solidFill>
              <a:latin typeface="SlalomSans-Light"/>
              <a:cs typeface="SlalomSans-Light"/>
            </a:endParaRPr>
          </a:p>
          <a:p>
            <a:pPr marL="7701" marR="28495" defTabSz="554492">
              <a:lnSpc>
                <a:spcPct val="127899"/>
              </a:lnSpc>
              <a:spcBef>
                <a:spcPts val="503"/>
              </a:spcBef>
            </a:pPr>
            <a:r>
              <a:rPr sz="879" spc="-12">
                <a:solidFill>
                  <a:srgbClr val="151527"/>
                </a:solidFill>
                <a:latin typeface="SlalomSans-Light"/>
                <a:cs typeface="SlalomSans-Light"/>
              </a:rPr>
              <a:t>Take </a:t>
            </a:r>
            <a:r>
              <a:rPr sz="879" spc="9">
                <a:solidFill>
                  <a:srgbClr val="151527"/>
                </a:solidFill>
                <a:latin typeface="SlalomSans-Light"/>
                <a:cs typeface="SlalomSans-Light"/>
              </a:rPr>
              <a:t>the time </a:t>
            </a:r>
            <a:r>
              <a:rPr sz="879">
                <a:solidFill>
                  <a:srgbClr val="151527"/>
                </a:solidFill>
                <a:latin typeface="SlalomSans-Light"/>
                <a:cs typeface="SlalomSans-Light"/>
              </a:rPr>
              <a:t>to </a:t>
            </a:r>
            <a:r>
              <a:rPr sz="879" spc="6">
                <a:solidFill>
                  <a:srgbClr val="151527"/>
                </a:solidFill>
                <a:latin typeface="SlalomSans-Light"/>
                <a:cs typeface="SlalomSans-Light"/>
              </a:rPr>
              <a:t>consider </a:t>
            </a:r>
            <a:r>
              <a:rPr sz="879" spc="3">
                <a:solidFill>
                  <a:srgbClr val="151527"/>
                </a:solidFill>
                <a:latin typeface="SlalomSans-Light"/>
                <a:cs typeface="SlalomSans-Light"/>
              </a:rPr>
              <a:t>likely </a:t>
            </a:r>
            <a:r>
              <a:rPr sz="879" spc="9">
                <a:solidFill>
                  <a:srgbClr val="151527"/>
                </a:solidFill>
                <a:latin typeface="SlalomSans-Light"/>
                <a:cs typeface="SlalomSans-Light"/>
              </a:rPr>
              <a:t>audiences </a:t>
            </a:r>
            <a:r>
              <a:rPr sz="879">
                <a:solidFill>
                  <a:srgbClr val="151527"/>
                </a:solidFill>
                <a:latin typeface="SlalomSans-Light"/>
                <a:cs typeface="SlalomSans-Light"/>
              </a:rPr>
              <a:t>for </a:t>
            </a:r>
            <a:r>
              <a:rPr sz="879" spc="3">
                <a:solidFill>
                  <a:srgbClr val="151527"/>
                </a:solidFill>
                <a:latin typeface="SlalomSans-Light"/>
                <a:cs typeface="SlalomSans-Light"/>
              </a:rPr>
              <a:t> </a:t>
            </a:r>
            <a:r>
              <a:rPr sz="879" spc="9">
                <a:solidFill>
                  <a:srgbClr val="151527"/>
                </a:solidFill>
                <a:latin typeface="SlalomSans-Light"/>
                <a:cs typeface="SlalomSans-Light"/>
              </a:rPr>
              <a:t>the </a:t>
            </a:r>
            <a:r>
              <a:rPr sz="879" spc="3">
                <a:solidFill>
                  <a:srgbClr val="151527"/>
                </a:solidFill>
                <a:latin typeface="SlalomSans-Light"/>
                <a:cs typeface="SlalomSans-Light"/>
              </a:rPr>
              <a:t>story </a:t>
            </a:r>
            <a:r>
              <a:rPr sz="879" spc="9">
                <a:solidFill>
                  <a:srgbClr val="151527"/>
                </a:solidFill>
                <a:latin typeface="SlalomSans-Light"/>
                <a:cs typeface="SlalomSans-Light"/>
              </a:rPr>
              <a:t>as </a:t>
            </a:r>
            <a:r>
              <a:rPr sz="879" spc="3">
                <a:solidFill>
                  <a:srgbClr val="151527"/>
                </a:solidFill>
                <a:latin typeface="SlalomSans-Light"/>
                <a:cs typeface="SlalomSans-Light"/>
              </a:rPr>
              <a:t>you </a:t>
            </a:r>
            <a:r>
              <a:rPr sz="879" spc="6">
                <a:solidFill>
                  <a:srgbClr val="151527"/>
                </a:solidFill>
                <a:latin typeface="SlalomSans-Light"/>
                <a:cs typeface="SlalomSans-Light"/>
              </a:rPr>
              <a:t>write </a:t>
            </a:r>
            <a:r>
              <a:rPr sz="879" spc="3">
                <a:solidFill>
                  <a:srgbClr val="151527"/>
                </a:solidFill>
                <a:latin typeface="SlalomSans-Light"/>
                <a:cs typeface="SlalomSans-Light"/>
              </a:rPr>
              <a:t>it. </a:t>
            </a:r>
            <a:r>
              <a:rPr sz="879" spc="9">
                <a:solidFill>
                  <a:srgbClr val="151527"/>
                </a:solidFill>
                <a:latin typeface="SlalomSans-Light"/>
                <a:cs typeface="SlalomSans-Light"/>
              </a:rPr>
              <a:t>What aspects </a:t>
            </a:r>
            <a:r>
              <a:rPr sz="879" spc="3">
                <a:solidFill>
                  <a:srgbClr val="151527"/>
                </a:solidFill>
                <a:latin typeface="SlalomSans-Light"/>
                <a:cs typeface="SlalomSans-Light"/>
              </a:rPr>
              <a:t>of </a:t>
            </a:r>
            <a:r>
              <a:rPr sz="879" spc="9">
                <a:solidFill>
                  <a:srgbClr val="151527"/>
                </a:solidFill>
                <a:latin typeface="SlalomSans-Light"/>
                <a:cs typeface="SlalomSans-Light"/>
              </a:rPr>
              <a:t>the </a:t>
            </a:r>
            <a:r>
              <a:rPr sz="879" spc="12">
                <a:solidFill>
                  <a:srgbClr val="151527"/>
                </a:solidFill>
                <a:latin typeface="SlalomSans-Light"/>
                <a:cs typeface="SlalomSans-Light"/>
              </a:rPr>
              <a:t> </a:t>
            </a:r>
            <a:r>
              <a:rPr sz="879" spc="6">
                <a:solidFill>
                  <a:srgbClr val="151527"/>
                </a:solidFill>
                <a:latin typeface="SlalomSans-Light"/>
                <a:cs typeface="SlalomSans-Light"/>
              </a:rPr>
              <a:t>project will </a:t>
            </a:r>
            <a:r>
              <a:rPr sz="879" spc="3">
                <a:solidFill>
                  <a:srgbClr val="151527"/>
                </a:solidFill>
                <a:latin typeface="SlalomSans-Light"/>
                <a:cs typeface="SlalomSans-Light"/>
              </a:rPr>
              <a:t>resonate </a:t>
            </a:r>
            <a:r>
              <a:rPr sz="879" spc="9">
                <a:solidFill>
                  <a:srgbClr val="151527"/>
                </a:solidFill>
                <a:latin typeface="SlalomSans-Light"/>
                <a:cs typeface="SlalomSans-Light"/>
              </a:rPr>
              <a:t>most with people </a:t>
            </a:r>
            <a:r>
              <a:rPr sz="879" spc="12">
                <a:solidFill>
                  <a:srgbClr val="151527"/>
                </a:solidFill>
                <a:latin typeface="SlalomSans-Light"/>
                <a:cs typeface="SlalomSans-Light"/>
              </a:rPr>
              <a:t>who </a:t>
            </a:r>
            <a:r>
              <a:rPr sz="879">
                <a:solidFill>
                  <a:srgbClr val="151527"/>
                </a:solidFill>
                <a:latin typeface="SlalomSans-Light"/>
                <a:cs typeface="SlalomSans-Light"/>
              </a:rPr>
              <a:t>are </a:t>
            </a:r>
            <a:r>
              <a:rPr sz="879" spc="3">
                <a:solidFill>
                  <a:srgbClr val="151527"/>
                </a:solidFill>
                <a:latin typeface="SlalomSans-Light"/>
                <a:cs typeface="SlalomSans-Light"/>
              </a:rPr>
              <a:t> </a:t>
            </a:r>
            <a:r>
              <a:rPr sz="879" spc="6">
                <a:solidFill>
                  <a:srgbClr val="151527"/>
                </a:solidFill>
                <a:latin typeface="SlalomSans-Light"/>
                <a:cs typeface="SlalomSans-Light"/>
              </a:rPr>
              <a:t>in</a:t>
            </a:r>
            <a:r>
              <a:rPr sz="879">
                <a:solidFill>
                  <a:srgbClr val="151527"/>
                </a:solidFill>
                <a:latin typeface="SlalomSans-Light"/>
                <a:cs typeface="SlalomSans-Light"/>
              </a:rPr>
              <a:t> </a:t>
            </a:r>
            <a:r>
              <a:rPr sz="879" spc="9">
                <a:solidFill>
                  <a:srgbClr val="151527"/>
                </a:solidFill>
                <a:latin typeface="SlalomSans-Light"/>
                <a:cs typeface="SlalomSans-Light"/>
              </a:rPr>
              <a:t>the</a:t>
            </a:r>
            <a:r>
              <a:rPr sz="879">
                <a:solidFill>
                  <a:srgbClr val="151527"/>
                </a:solidFill>
                <a:latin typeface="SlalomSans-Light"/>
                <a:cs typeface="SlalomSans-Light"/>
              </a:rPr>
              <a:t> </a:t>
            </a:r>
            <a:r>
              <a:rPr sz="879" spc="12">
                <a:solidFill>
                  <a:srgbClr val="151527"/>
                </a:solidFill>
                <a:latin typeface="SlalomSans-Light"/>
                <a:cs typeface="SlalomSans-Light"/>
              </a:rPr>
              <a:t>same</a:t>
            </a:r>
            <a:r>
              <a:rPr sz="879">
                <a:solidFill>
                  <a:srgbClr val="151527"/>
                </a:solidFill>
                <a:latin typeface="SlalomSans-Light"/>
                <a:cs typeface="SlalomSans-Light"/>
              </a:rPr>
              <a:t> </a:t>
            </a:r>
            <a:r>
              <a:rPr sz="879" spc="6">
                <a:solidFill>
                  <a:srgbClr val="151527"/>
                </a:solidFill>
                <a:latin typeface="SlalomSans-Light"/>
                <a:cs typeface="SlalomSans-Light"/>
              </a:rPr>
              <a:t>industry,</a:t>
            </a:r>
            <a:r>
              <a:rPr sz="879">
                <a:solidFill>
                  <a:srgbClr val="151527"/>
                </a:solidFill>
                <a:latin typeface="SlalomSans-Light"/>
                <a:cs typeface="SlalomSans-Light"/>
              </a:rPr>
              <a:t> </a:t>
            </a:r>
            <a:r>
              <a:rPr sz="879" spc="6">
                <a:solidFill>
                  <a:srgbClr val="151527"/>
                </a:solidFill>
                <a:latin typeface="SlalomSans-Light"/>
                <a:cs typeface="SlalomSans-Light"/>
              </a:rPr>
              <a:t>facing</a:t>
            </a:r>
            <a:r>
              <a:rPr sz="879">
                <a:solidFill>
                  <a:srgbClr val="151527"/>
                </a:solidFill>
                <a:latin typeface="SlalomSans-Light"/>
                <a:cs typeface="SlalomSans-Light"/>
              </a:rPr>
              <a:t> </a:t>
            </a:r>
            <a:r>
              <a:rPr sz="879" spc="9">
                <a:solidFill>
                  <a:srgbClr val="151527"/>
                </a:solidFill>
                <a:latin typeface="SlalomSans-Light"/>
                <a:cs typeface="SlalomSans-Light"/>
              </a:rPr>
              <a:t>the</a:t>
            </a:r>
            <a:r>
              <a:rPr sz="879">
                <a:solidFill>
                  <a:srgbClr val="151527"/>
                </a:solidFill>
                <a:latin typeface="SlalomSans-Light"/>
                <a:cs typeface="SlalomSans-Light"/>
              </a:rPr>
              <a:t> </a:t>
            </a:r>
            <a:r>
              <a:rPr sz="879" spc="12">
                <a:solidFill>
                  <a:srgbClr val="151527"/>
                </a:solidFill>
                <a:latin typeface="SlalomSans-Light"/>
                <a:cs typeface="SlalomSans-Light"/>
              </a:rPr>
              <a:t>same</a:t>
            </a:r>
            <a:r>
              <a:rPr sz="879">
                <a:solidFill>
                  <a:srgbClr val="151527"/>
                </a:solidFill>
                <a:latin typeface="SlalomSans-Light"/>
                <a:cs typeface="SlalomSans-Light"/>
              </a:rPr>
              <a:t> </a:t>
            </a:r>
            <a:r>
              <a:rPr sz="879" spc="9">
                <a:solidFill>
                  <a:srgbClr val="151527"/>
                </a:solidFill>
                <a:latin typeface="SlalomSans-Light"/>
                <a:cs typeface="SlalomSans-Light"/>
              </a:rPr>
              <a:t>customer </a:t>
            </a:r>
            <a:r>
              <a:rPr sz="879" spc="-188">
                <a:solidFill>
                  <a:srgbClr val="151527"/>
                </a:solidFill>
                <a:latin typeface="SlalomSans-Light"/>
                <a:cs typeface="SlalomSans-Light"/>
              </a:rPr>
              <a:t> </a:t>
            </a:r>
            <a:r>
              <a:rPr sz="879" spc="9">
                <a:solidFill>
                  <a:srgbClr val="151527"/>
                </a:solidFill>
                <a:latin typeface="SlalomSans-Light"/>
                <a:cs typeface="SlalomSans-Light"/>
              </a:rPr>
              <a:t>challenges, or struggling </a:t>
            </a:r>
            <a:r>
              <a:rPr sz="879">
                <a:solidFill>
                  <a:srgbClr val="151527"/>
                </a:solidFill>
                <a:latin typeface="SlalomSans-Light"/>
                <a:cs typeface="SlalomSans-Light"/>
              </a:rPr>
              <a:t>to </a:t>
            </a:r>
            <a:r>
              <a:rPr sz="879" spc="3">
                <a:solidFill>
                  <a:srgbClr val="151527"/>
                </a:solidFill>
                <a:latin typeface="SlalomSans-Light"/>
                <a:cs typeface="SlalomSans-Light"/>
              </a:rPr>
              <a:t>develop </a:t>
            </a:r>
            <a:r>
              <a:rPr sz="879" spc="6">
                <a:solidFill>
                  <a:srgbClr val="151527"/>
                </a:solidFill>
                <a:latin typeface="SlalomSans-Light"/>
                <a:cs typeface="SlalomSans-Light"/>
              </a:rPr>
              <a:t>similar </a:t>
            </a:r>
            <a:r>
              <a:rPr sz="879" spc="9">
                <a:solidFill>
                  <a:srgbClr val="151527"/>
                </a:solidFill>
                <a:latin typeface="SlalomSans-Light"/>
                <a:cs typeface="SlalomSans-Light"/>
              </a:rPr>
              <a:t> </a:t>
            </a:r>
            <a:r>
              <a:rPr sz="879" spc="6">
                <a:solidFill>
                  <a:srgbClr val="151527"/>
                </a:solidFill>
                <a:latin typeface="SlalomSans-Light"/>
                <a:cs typeface="SlalomSans-Light"/>
              </a:rPr>
              <a:t>solutions?</a:t>
            </a:r>
            <a:endParaRPr sz="879">
              <a:solidFill>
                <a:srgbClr val="1E1E1E"/>
              </a:solidFill>
              <a:latin typeface="SlalomSans-Light"/>
              <a:cs typeface="SlalomSans-Light"/>
            </a:endParaRPr>
          </a:p>
        </p:txBody>
      </p:sp>
      <p:sp>
        <p:nvSpPr>
          <p:cNvPr id="4" name="object 4"/>
          <p:cNvSpPr txBox="1"/>
          <p:nvPr/>
        </p:nvSpPr>
        <p:spPr>
          <a:xfrm>
            <a:off x="3400888" y="3707982"/>
            <a:ext cx="2576852" cy="2062370"/>
          </a:xfrm>
          <a:prstGeom prst="rect">
            <a:avLst/>
          </a:prstGeom>
        </p:spPr>
        <p:txBody>
          <a:bodyPr vert="horz" wrap="square" lIns="0" tIns="6931" rIns="0" bIns="0" rtlCol="0">
            <a:spAutoFit/>
          </a:bodyPr>
          <a:lstStyle/>
          <a:p>
            <a:pPr marL="7701" marR="3081" defTabSz="554492">
              <a:lnSpc>
                <a:spcPct val="127899"/>
              </a:lnSpc>
              <a:spcBef>
                <a:spcPts val="55"/>
              </a:spcBef>
            </a:pPr>
            <a:r>
              <a:rPr sz="879" spc="3">
                <a:solidFill>
                  <a:srgbClr val="151527"/>
                </a:solidFill>
                <a:latin typeface="SlalomSans-Light"/>
                <a:cs typeface="SlalomSans-Light"/>
              </a:rPr>
              <a:t>Provide </a:t>
            </a:r>
            <a:r>
              <a:rPr sz="879" spc="12">
                <a:solidFill>
                  <a:srgbClr val="151527"/>
                </a:solidFill>
                <a:latin typeface="SlalomSans-Light"/>
                <a:cs typeface="SlalomSans-Light"/>
              </a:rPr>
              <a:t>enough </a:t>
            </a:r>
            <a:r>
              <a:rPr sz="879" spc="6">
                <a:solidFill>
                  <a:srgbClr val="151527"/>
                </a:solidFill>
                <a:latin typeface="SlalomSans-Light"/>
                <a:cs typeface="SlalomSans-Light"/>
              </a:rPr>
              <a:t>detail </a:t>
            </a:r>
            <a:r>
              <a:rPr sz="879" spc="9">
                <a:solidFill>
                  <a:srgbClr val="151527"/>
                </a:solidFill>
                <a:latin typeface="SlalomSans-Light"/>
                <a:cs typeface="SlalomSans-Light"/>
              </a:rPr>
              <a:t>that other people at </a:t>
            </a:r>
            <a:r>
              <a:rPr sz="879" spc="12">
                <a:solidFill>
                  <a:srgbClr val="151527"/>
                </a:solidFill>
                <a:latin typeface="SlalomSans-Light"/>
                <a:cs typeface="SlalomSans-Light"/>
              </a:rPr>
              <a:t> </a:t>
            </a:r>
            <a:r>
              <a:rPr sz="879" spc="9">
                <a:solidFill>
                  <a:srgbClr val="151527"/>
                </a:solidFill>
                <a:latin typeface="SlalomSans-Light"/>
                <a:cs typeface="SlalomSans-Light"/>
              </a:rPr>
              <a:t>Slalom </a:t>
            </a:r>
            <a:r>
              <a:rPr sz="879" spc="6">
                <a:solidFill>
                  <a:srgbClr val="151527"/>
                </a:solidFill>
                <a:latin typeface="SlalomSans-Light"/>
                <a:cs typeface="SlalomSans-Light"/>
              </a:rPr>
              <a:t>can </a:t>
            </a:r>
            <a:r>
              <a:rPr sz="879" spc="3">
                <a:solidFill>
                  <a:srgbClr val="151527"/>
                </a:solidFill>
                <a:latin typeface="SlalomSans-Light"/>
                <a:cs typeface="SlalomSans-Light"/>
              </a:rPr>
              <a:t>read </a:t>
            </a:r>
            <a:r>
              <a:rPr sz="879" spc="6">
                <a:solidFill>
                  <a:srgbClr val="151527"/>
                </a:solidFill>
                <a:latin typeface="SlalomSans-Light"/>
                <a:cs typeface="SlalomSans-Light"/>
              </a:rPr>
              <a:t>this </a:t>
            </a:r>
            <a:r>
              <a:rPr sz="879" spc="12">
                <a:solidFill>
                  <a:srgbClr val="151527"/>
                </a:solidFill>
                <a:latin typeface="SlalomSans-Light"/>
                <a:cs typeface="SlalomSans-Light"/>
              </a:rPr>
              <a:t>and </a:t>
            </a:r>
            <a:r>
              <a:rPr sz="879">
                <a:solidFill>
                  <a:srgbClr val="151527"/>
                </a:solidFill>
                <a:latin typeface="SlalomSans-Light"/>
                <a:cs typeface="SlalomSans-Light"/>
              </a:rPr>
              <a:t>feel </a:t>
            </a:r>
            <a:r>
              <a:rPr sz="879" spc="3">
                <a:solidFill>
                  <a:srgbClr val="151527"/>
                </a:solidFill>
                <a:latin typeface="SlalomSans-Light"/>
                <a:cs typeface="SlalomSans-Light"/>
              </a:rPr>
              <a:t>comfortable </a:t>
            </a:r>
            <a:r>
              <a:rPr sz="879" spc="6">
                <a:solidFill>
                  <a:srgbClr val="151527"/>
                </a:solidFill>
                <a:latin typeface="SlalomSans-Light"/>
                <a:cs typeface="SlalomSans-Light"/>
              </a:rPr>
              <a:t> talking </a:t>
            </a:r>
            <a:r>
              <a:rPr sz="879" spc="9">
                <a:solidFill>
                  <a:srgbClr val="151527"/>
                </a:solidFill>
                <a:latin typeface="SlalomSans-Light"/>
                <a:cs typeface="SlalomSans-Light"/>
              </a:rPr>
              <a:t>about the </a:t>
            </a:r>
            <a:r>
              <a:rPr sz="879" spc="3">
                <a:solidFill>
                  <a:srgbClr val="151527"/>
                </a:solidFill>
                <a:latin typeface="SlalomSans-Light"/>
                <a:cs typeface="SlalomSans-Light"/>
              </a:rPr>
              <a:t>work, </a:t>
            </a:r>
            <a:r>
              <a:rPr sz="879" spc="9">
                <a:solidFill>
                  <a:srgbClr val="151527"/>
                </a:solidFill>
                <a:latin typeface="SlalomSans-Light"/>
                <a:cs typeface="SlalomSans-Light"/>
              </a:rPr>
              <a:t>at </a:t>
            </a:r>
            <a:r>
              <a:rPr sz="879" spc="6">
                <a:solidFill>
                  <a:srgbClr val="151527"/>
                </a:solidFill>
                <a:latin typeface="SlalomSans-Light"/>
                <a:cs typeface="SlalomSans-Light"/>
              </a:rPr>
              <a:t>least </a:t>
            </a:r>
            <a:r>
              <a:rPr sz="879" spc="9">
                <a:solidFill>
                  <a:srgbClr val="151527"/>
                </a:solidFill>
                <a:latin typeface="SlalomSans-Light"/>
                <a:cs typeface="SlalomSans-Light"/>
              </a:rPr>
              <a:t>at </a:t>
            </a:r>
            <a:r>
              <a:rPr sz="879" spc="12">
                <a:solidFill>
                  <a:srgbClr val="151527"/>
                </a:solidFill>
                <a:latin typeface="SlalomSans-Light"/>
                <a:cs typeface="SlalomSans-Light"/>
              </a:rPr>
              <a:t>a </a:t>
            </a:r>
            <a:r>
              <a:rPr sz="879" spc="9">
                <a:solidFill>
                  <a:srgbClr val="151527"/>
                </a:solidFill>
                <a:latin typeface="SlalomSans-Light"/>
                <a:cs typeface="SlalomSans-Light"/>
              </a:rPr>
              <a:t>high </a:t>
            </a:r>
            <a:r>
              <a:rPr sz="879">
                <a:solidFill>
                  <a:srgbClr val="151527"/>
                </a:solidFill>
                <a:latin typeface="SlalomSans-Light"/>
                <a:cs typeface="SlalomSans-Light"/>
              </a:rPr>
              <a:t>level. </a:t>
            </a:r>
            <a:r>
              <a:rPr sz="879" spc="3">
                <a:solidFill>
                  <a:srgbClr val="151527"/>
                </a:solidFill>
                <a:latin typeface="SlalomSans-Light"/>
                <a:cs typeface="SlalomSans-Light"/>
              </a:rPr>
              <a:t> </a:t>
            </a:r>
            <a:r>
              <a:rPr sz="879" spc="9">
                <a:solidFill>
                  <a:srgbClr val="151527"/>
                </a:solidFill>
                <a:latin typeface="SlalomSans-Light"/>
                <a:cs typeface="SlalomSans-Light"/>
              </a:rPr>
              <a:t>Get </a:t>
            </a:r>
            <a:r>
              <a:rPr sz="879" spc="6">
                <a:solidFill>
                  <a:srgbClr val="151527"/>
                </a:solidFill>
                <a:latin typeface="SlalomSans-Light"/>
                <a:cs typeface="SlalomSans-Light"/>
              </a:rPr>
              <a:t>specific</a:t>
            </a:r>
            <a:r>
              <a:rPr sz="879" spc="9">
                <a:solidFill>
                  <a:srgbClr val="151527"/>
                </a:solidFill>
                <a:latin typeface="SlalomSans-Light"/>
                <a:cs typeface="SlalomSans-Light"/>
              </a:rPr>
              <a:t> about</a:t>
            </a:r>
            <a:r>
              <a:rPr sz="879" spc="12">
                <a:solidFill>
                  <a:srgbClr val="151527"/>
                </a:solidFill>
                <a:latin typeface="SlalomSans-Light"/>
                <a:cs typeface="SlalomSans-Light"/>
              </a:rPr>
              <a:t> </a:t>
            </a:r>
            <a:r>
              <a:rPr sz="879" spc="9">
                <a:solidFill>
                  <a:srgbClr val="151527"/>
                </a:solidFill>
                <a:latin typeface="SlalomSans-Light"/>
                <a:cs typeface="SlalomSans-Light"/>
              </a:rPr>
              <a:t>the </a:t>
            </a:r>
            <a:r>
              <a:rPr sz="879" spc="6">
                <a:solidFill>
                  <a:srgbClr val="151527"/>
                </a:solidFill>
                <a:latin typeface="SlalomSans-Light"/>
                <a:cs typeface="SlalomSans-Light"/>
              </a:rPr>
              <a:t>technologies</a:t>
            </a:r>
            <a:r>
              <a:rPr sz="879" spc="12">
                <a:solidFill>
                  <a:srgbClr val="151527"/>
                </a:solidFill>
                <a:latin typeface="SlalomSans-Light"/>
                <a:cs typeface="SlalomSans-Light"/>
              </a:rPr>
              <a:t> </a:t>
            </a:r>
            <a:r>
              <a:rPr sz="879" spc="9">
                <a:solidFill>
                  <a:srgbClr val="151527"/>
                </a:solidFill>
                <a:latin typeface="SlalomSans-Light"/>
                <a:cs typeface="SlalomSans-Light"/>
              </a:rPr>
              <a:t>or </a:t>
            </a:r>
            <a:r>
              <a:rPr sz="879" spc="3">
                <a:solidFill>
                  <a:srgbClr val="151527"/>
                </a:solidFill>
                <a:latin typeface="SlalomSans-Light"/>
                <a:cs typeface="SlalomSans-Light"/>
              </a:rPr>
              <a:t>processes </a:t>
            </a:r>
            <a:r>
              <a:rPr sz="879" spc="-188">
                <a:solidFill>
                  <a:srgbClr val="151527"/>
                </a:solidFill>
                <a:latin typeface="SlalomSans-Light"/>
                <a:cs typeface="SlalomSans-Light"/>
              </a:rPr>
              <a:t> </a:t>
            </a:r>
            <a:r>
              <a:rPr sz="879">
                <a:solidFill>
                  <a:srgbClr val="151527"/>
                </a:solidFill>
                <a:latin typeface="SlalomSans-Light"/>
                <a:cs typeface="SlalomSans-Light"/>
              </a:rPr>
              <a:t>involved,</a:t>
            </a:r>
            <a:r>
              <a:rPr sz="879" spc="3">
                <a:solidFill>
                  <a:srgbClr val="151527"/>
                </a:solidFill>
                <a:latin typeface="SlalomSans-Light"/>
                <a:cs typeface="SlalomSans-Light"/>
              </a:rPr>
              <a:t> </a:t>
            </a:r>
            <a:r>
              <a:rPr sz="879" spc="9">
                <a:solidFill>
                  <a:srgbClr val="151527"/>
                </a:solidFill>
                <a:latin typeface="SlalomSans-Light"/>
                <a:cs typeface="SlalomSans-Light"/>
              </a:rPr>
              <a:t>but</a:t>
            </a:r>
            <a:r>
              <a:rPr sz="879" spc="3">
                <a:solidFill>
                  <a:srgbClr val="151527"/>
                </a:solidFill>
                <a:latin typeface="SlalomSans-Light"/>
                <a:cs typeface="SlalomSans-Light"/>
              </a:rPr>
              <a:t> avoid </a:t>
            </a:r>
            <a:r>
              <a:rPr sz="879" spc="6">
                <a:solidFill>
                  <a:srgbClr val="151527"/>
                </a:solidFill>
                <a:latin typeface="SlalomSans-Light"/>
                <a:cs typeface="SlalomSans-Light"/>
              </a:rPr>
              <a:t>unnecessary</a:t>
            </a:r>
            <a:r>
              <a:rPr sz="879" spc="3">
                <a:solidFill>
                  <a:srgbClr val="151527"/>
                </a:solidFill>
                <a:latin typeface="SlalomSans-Light"/>
                <a:cs typeface="SlalomSans-Light"/>
              </a:rPr>
              <a:t> </a:t>
            </a:r>
            <a:r>
              <a:rPr sz="879" spc="6">
                <a:solidFill>
                  <a:srgbClr val="151527"/>
                </a:solidFill>
                <a:latin typeface="SlalomSans-Light"/>
                <a:cs typeface="SlalomSans-Light"/>
              </a:rPr>
              <a:t>jargon.</a:t>
            </a:r>
            <a:endParaRPr sz="879">
              <a:solidFill>
                <a:srgbClr val="1E1E1E"/>
              </a:solidFill>
              <a:latin typeface="SlalomSans-Light"/>
              <a:cs typeface="SlalomSans-Light"/>
            </a:endParaRPr>
          </a:p>
          <a:p>
            <a:pPr marL="7701" defTabSz="554492">
              <a:spcBef>
                <a:spcPts val="797"/>
              </a:spcBef>
            </a:pPr>
            <a:r>
              <a:rPr sz="879" spc="6">
                <a:solidFill>
                  <a:srgbClr val="151527"/>
                </a:solidFill>
                <a:latin typeface="SlalomSans-Light"/>
                <a:cs typeface="SlalomSans-Light"/>
              </a:rPr>
              <a:t>Bullets</a:t>
            </a:r>
            <a:r>
              <a:rPr sz="879">
                <a:solidFill>
                  <a:srgbClr val="151527"/>
                </a:solidFill>
                <a:latin typeface="SlalomSans-Light"/>
                <a:cs typeface="SlalomSans-Light"/>
              </a:rPr>
              <a:t> are</a:t>
            </a:r>
            <a:r>
              <a:rPr sz="879" spc="3">
                <a:solidFill>
                  <a:srgbClr val="151527"/>
                </a:solidFill>
                <a:latin typeface="SlalomSans-Light"/>
                <a:cs typeface="SlalomSans-Light"/>
              </a:rPr>
              <a:t> great </a:t>
            </a:r>
            <a:r>
              <a:rPr sz="879">
                <a:solidFill>
                  <a:srgbClr val="151527"/>
                </a:solidFill>
                <a:latin typeface="SlalomSans-Light"/>
                <a:cs typeface="SlalomSans-Light"/>
              </a:rPr>
              <a:t>for </a:t>
            </a:r>
            <a:r>
              <a:rPr sz="879" spc="6">
                <a:solidFill>
                  <a:srgbClr val="151527"/>
                </a:solidFill>
                <a:latin typeface="SlalomSans-Light"/>
                <a:cs typeface="SlalomSans-Light"/>
              </a:rPr>
              <a:t>details,</a:t>
            </a:r>
            <a:r>
              <a:rPr sz="879" spc="3">
                <a:solidFill>
                  <a:srgbClr val="151527"/>
                </a:solidFill>
                <a:latin typeface="SlalomSans-Light"/>
                <a:cs typeface="SlalomSans-Light"/>
              </a:rPr>
              <a:t> </a:t>
            </a:r>
            <a:r>
              <a:rPr sz="879" spc="9">
                <a:solidFill>
                  <a:srgbClr val="151527"/>
                </a:solidFill>
                <a:latin typeface="SlalomSans-Light"/>
                <a:cs typeface="SlalomSans-Light"/>
              </a:rPr>
              <a:t>such</a:t>
            </a:r>
            <a:r>
              <a:rPr sz="879" spc="3">
                <a:solidFill>
                  <a:srgbClr val="151527"/>
                </a:solidFill>
                <a:latin typeface="SlalomSans-Light"/>
                <a:cs typeface="SlalomSans-Light"/>
              </a:rPr>
              <a:t> </a:t>
            </a:r>
            <a:r>
              <a:rPr sz="879" spc="6">
                <a:solidFill>
                  <a:srgbClr val="151527"/>
                </a:solidFill>
                <a:latin typeface="SlalomSans-Light"/>
                <a:cs typeface="SlalomSans-Light"/>
              </a:rPr>
              <a:t>as:</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a:solidFill>
                  <a:srgbClr val="151527"/>
                </a:solidFill>
                <a:latin typeface="SlalomSans-Light"/>
                <a:cs typeface="SlalomSans-Light"/>
              </a:rPr>
              <a:t>Technical</a:t>
            </a:r>
            <a:r>
              <a:rPr sz="879" spc="-9">
                <a:solidFill>
                  <a:srgbClr val="151527"/>
                </a:solidFill>
                <a:latin typeface="SlalomSans-Light"/>
                <a:cs typeface="SlalomSans-Light"/>
              </a:rPr>
              <a:t> </a:t>
            </a:r>
            <a:r>
              <a:rPr sz="879" spc="9">
                <a:solidFill>
                  <a:srgbClr val="151527"/>
                </a:solidFill>
                <a:latin typeface="SlalomSans-Light"/>
                <a:cs typeface="SlalomSans-Light"/>
              </a:rPr>
              <a:t>components</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spc="3">
                <a:solidFill>
                  <a:srgbClr val="151527"/>
                </a:solidFill>
                <a:latin typeface="SlalomSans-Light"/>
                <a:cs typeface="SlalomSans-Light"/>
              </a:rPr>
              <a:t>Workstreams</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spc="6">
                <a:solidFill>
                  <a:srgbClr val="151527"/>
                </a:solidFill>
                <a:latin typeface="SlalomSans-Light"/>
                <a:cs typeface="SlalomSans-Light"/>
              </a:rPr>
              <a:t>Project</a:t>
            </a:r>
            <a:r>
              <a:rPr sz="879" spc="-6">
                <a:solidFill>
                  <a:srgbClr val="151527"/>
                </a:solidFill>
                <a:latin typeface="SlalomSans-Light"/>
                <a:cs typeface="SlalomSans-Light"/>
              </a:rPr>
              <a:t> </a:t>
            </a:r>
            <a:r>
              <a:rPr sz="879" spc="9">
                <a:solidFill>
                  <a:srgbClr val="151527"/>
                </a:solidFill>
                <a:latin typeface="SlalomSans-Light"/>
                <a:cs typeface="SlalomSans-Light"/>
              </a:rPr>
              <a:t>phases</a:t>
            </a:r>
            <a:endParaRPr sz="879">
              <a:solidFill>
                <a:srgbClr val="1E1E1E"/>
              </a:solidFill>
              <a:latin typeface="SlalomSans-Light"/>
              <a:cs typeface="SlalomSans-Light"/>
            </a:endParaRPr>
          </a:p>
          <a:p>
            <a:pPr marL="121680" indent="-114364" defTabSz="554492">
              <a:spcBef>
                <a:spcPts val="797"/>
              </a:spcBef>
              <a:buFontTx/>
              <a:buChar char="•"/>
              <a:tabLst>
                <a:tab pos="122065" algn="l"/>
              </a:tabLst>
            </a:pPr>
            <a:r>
              <a:rPr sz="879" spc="9">
                <a:solidFill>
                  <a:srgbClr val="151527"/>
                </a:solidFill>
                <a:latin typeface="SlalomSans-Light"/>
                <a:cs typeface="SlalomSans-Light"/>
              </a:rPr>
              <a:t>Or</a:t>
            </a:r>
            <a:r>
              <a:rPr sz="879" spc="-6">
                <a:solidFill>
                  <a:srgbClr val="151527"/>
                </a:solidFill>
                <a:latin typeface="SlalomSans-Light"/>
                <a:cs typeface="SlalomSans-Light"/>
              </a:rPr>
              <a:t> </a:t>
            </a:r>
            <a:r>
              <a:rPr sz="879" spc="6">
                <a:solidFill>
                  <a:srgbClr val="151527"/>
                </a:solidFill>
                <a:latin typeface="SlalomSans-Light"/>
                <a:cs typeface="SlalomSans-Light"/>
              </a:rPr>
              <a:t>insights</a:t>
            </a:r>
            <a:endParaRPr sz="879">
              <a:solidFill>
                <a:srgbClr val="1E1E1E"/>
              </a:solidFill>
              <a:latin typeface="SlalomSans-Light"/>
              <a:cs typeface="SlalomSans-Light"/>
            </a:endParaRPr>
          </a:p>
        </p:txBody>
      </p:sp>
      <p:sp>
        <p:nvSpPr>
          <p:cNvPr id="5" name="object 5"/>
          <p:cNvSpPr txBox="1"/>
          <p:nvPr/>
        </p:nvSpPr>
        <p:spPr>
          <a:xfrm>
            <a:off x="6199442" y="3708211"/>
            <a:ext cx="2512161" cy="1824484"/>
          </a:xfrm>
          <a:prstGeom prst="rect">
            <a:avLst/>
          </a:prstGeom>
        </p:spPr>
        <p:txBody>
          <a:bodyPr vert="horz" wrap="square" lIns="0" tIns="6931" rIns="0" bIns="0" rtlCol="0">
            <a:spAutoFit/>
          </a:bodyPr>
          <a:lstStyle/>
          <a:p>
            <a:pPr marL="7701" marR="3081" defTabSz="554492">
              <a:lnSpc>
                <a:spcPct val="127899"/>
              </a:lnSpc>
              <a:spcBef>
                <a:spcPts val="55"/>
              </a:spcBef>
            </a:pPr>
            <a:r>
              <a:rPr sz="879" spc="3">
                <a:solidFill>
                  <a:srgbClr val="151527"/>
                </a:solidFill>
                <a:latin typeface="SlalomSans-Light"/>
                <a:cs typeface="SlalomSans-Light"/>
              </a:rPr>
              <a:t>Also,</a:t>
            </a:r>
            <a:r>
              <a:rPr sz="879" spc="6">
                <a:solidFill>
                  <a:srgbClr val="151527"/>
                </a:solidFill>
                <a:latin typeface="SlalomSans-Light"/>
                <a:cs typeface="SlalomSans-Light"/>
              </a:rPr>
              <a:t> consider: </a:t>
            </a:r>
            <a:r>
              <a:rPr sz="879" spc="-3">
                <a:solidFill>
                  <a:srgbClr val="151527"/>
                </a:solidFill>
                <a:latin typeface="SlalomSans-Light"/>
                <a:cs typeface="SlalomSans-Light"/>
              </a:rPr>
              <a:t>Is</a:t>
            </a:r>
            <a:r>
              <a:rPr sz="879" spc="6">
                <a:solidFill>
                  <a:srgbClr val="151527"/>
                </a:solidFill>
                <a:latin typeface="SlalomSans-Light"/>
                <a:cs typeface="SlalomSans-Light"/>
              </a:rPr>
              <a:t> </a:t>
            </a:r>
            <a:r>
              <a:rPr sz="879" spc="3">
                <a:solidFill>
                  <a:srgbClr val="151527"/>
                </a:solidFill>
                <a:latin typeface="SlalomSans-Light"/>
                <a:cs typeface="SlalomSans-Light"/>
              </a:rPr>
              <a:t>there</a:t>
            </a:r>
            <a:r>
              <a:rPr sz="879" spc="6">
                <a:solidFill>
                  <a:srgbClr val="151527"/>
                </a:solidFill>
                <a:latin typeface="SlalomSans-Light"/>
                <a:cs typeface="SlalomSans-Light"/>
              </a:rPr>
              <a:t> </a:t>
            </a:r>
            <a:r>
              <a:rPr sz="879" spc="12">
                <a:solidFill>
                  <a:srgbClr val="151527"/>
                </a:solidFill>
                <a:latin typeface="SlalomSans-Light"/>
                <a:cs typeface="SlalomSans-Light"/>
              </a:rPr>
              <a:t>a</a:t>
            </a:r>
            <a:r>
              <a:rPr sz="879" spc="6">
                <a:solidFill>
                  <a:srgbClr val="151527"/>
                </a:solidFill>
                <a:latin typeface="SlalomSans-Light"/>
                <a:cs typeface="SlalomSans-Light"/>
              </a:rPr>
              <a:t> </a:t>
            </a:r>
            <a:r>
              <a:rPr sz="879" spc="9">
                <a:solidFill>
                  <a:srgbClr val="151527"/>
                </a:solidFill>
                <a:latin typeface="SlalomSans-Light"/>
                <a:cs typeface="SlalomSans-Light"/>
              </a:rPr>
              <a:t>bigger</a:t>
            </a:r>
            <a:r>
              <a:rPr sz="879" spc="6">
                <a:solidFill>
                  <a:srgbClr val="151527"/>
                </a:solidFill>
                <a:latin typeface="SlalomSans-Light"/>
                <a:cs typeface="SlalomSans-Light"/>
              </a:rPr>
              <a:t> </a:t>
            </a:r>
            <a:r>
              <a:rPr sz="879" spc="3">
                <a:solidFill>
                  <a:srgbClr val="151527"/>
                </a:solidFill>
                <a:latin typeface="SlalomSans-Light"/>
                <a:cs typeface="SlalomSans-Light"/>
              </a:rPr>
              <a:t>picture</a:t>
            </a:r>
            <a:r>
              <a:rPr sz="879" spc="9">
                <a:solidFill>
                  <a:srgbClr val="151527"/>
                </a:solidFill>
                <a:latin typeface="SlalomSans-Light"/>
                <a:cs typeface="SlalomSans-Light"/>
              </a:rPr>
              <a:t> </a:t>
            </a:r>
            <a:r>
              <a:rPr sz="879" spc="6">
                <a:solidFill>
                  <a:srgbClr val="151527"/>
                </a:solidFill>
                <a:latin typeface="SlalomSans-Light"/>
                <a:cs typeface="SlalomSans-Light"/>
              </a:rPr>
              <a:t>in terms </a:t>
            </a:r>
            <a:r>
              <a:rPr sz="879" spc="-191">
                <a:solidFill>
                  <a:srgbClr val="151527"/>
                </a:solidFill>
                <a:latin typeface="SlalomSans-Light"/>
                <a:cs typeface="SlalomSans-Light"/>
              </a:rPr>
              <a:t> </a:t>
            </a:r>
            <a:r>
              <a:rPr sz="879" spc="3">
                <a:solidFill>
                  <a:srgbClr val="151527"/>
                </a:solidFill>
                <a:latin typeface="SlalomSans-Light"/>
                <a:cs typeface="SlalomSans-Light"/>
              </a:rPr>
              <a:t>of </a:t>
            </a:r>
            <a:r>
              <a:rPr sz="879" spc="9">
                <a:solidFill>
                  <a:srgbClr val="151527"/>
                </a:solidFill>
                <a:latin typeface="SlalomSans-Light"/>
                <a:cs typeface="SlalomSans-Light"/>
              </a:rPr>
              <a:t>the </a:t>
            </a:r>
            <a:r>
              <a:rPr sz="879" spc="12">
                <a:solidFill>
                  <a:srgbClr val="151527"/>
                </a:solidFill>
                <a:latin typeface="SlalomSans-Light"/>
                <a:cs typeface="SlalomSans-Light"/>
              </a:rPr>
              <a:t>change </a:t>
            </a:r>
            <a:r>
              <a:rPr sz="879">
                <a:solidFill>
                  <a:srgbClr val="151527"/>
                </a:solidFill>
                <a:latin typeface="SlalomSans-Light"/>
                <a:cs typeface="SlalomSans-Light"/>
              </a:rPr>
              <a:t>we </a:t>
            </a:r>
            <a:r>
              <a:rPr sz="879" spc="9">
                <a:solidFill>
                  <a:srgbClr val="151527"/>
                </a:solidFill>
                <a:latin typeface="SlalomSans-Light"/>
                <a:cs typeface="SlalomSans-Light"/>
              </a:rPr>
              <a:t>enabled </a:t>
            </a:r>
            <a:r>
              <a:rPr sz="879">
                <a:solidFill>
                  <a:srgbClr val="151527"/>
                </a:solidFill>
                <a:latin typeface="SlalomSans-Light"/>
                <a:cs typeface="SlalomSans-Light"/>
              </a:rPr>
              <a:t>for </a:t>
            </a:r>
            <a:r>
              <a:rPr sz="879" spc="9">
                <a:solidFill>
                  <a:srgbClr val="151527"/>
                </a:solidFill>
                <a:latin typeface="SlalomSans-Light"/>
                <a:cs typeface="SlalomSans-Light"/>
              </a:rPr>
              <a:t>the </a:t>
            </a:r>
            <a:r>
              <a:rPr sz="879" spc="6">
                <a:solidFill>
                  <a:srgbClr val="151527"/>
                </a:solidFill>
                <a:latin typeface="SlalomSans-Light"/>
                <a:cs typeface="SlalomSans-Light"/>
              </a:rPr>
              <a:t>client, </a:t>
            </a:r>
            <a:r>
              <a:rPr sz="879" spc="9">
                <a:solidFill>
                  <a:srgbClr val="151527"/>
                </a:solidFill>
                <a:latin typeface="SlalomSans-Light"/>
                <a:cs typeface="SlalomSans-Light"/>
              </a:rPr>
              <a:t>why </a:t>
            </a:r>
            <a:r>
              <a:rPr sz="879" spc="12">
                <a:solidFill>
                  <a:srgbClr val="151527"/>
                </a:solidFill>
                <a:latin typeface="SlalomSans-Light"/>
                <a:cs typeface="SlalomSans-Light"/>
              </a:rPr>
              <a:t> </a:t>
            </a:r>
            <a:r>
              <a:rPr sz="879" spc="6">
                <a:solidFill>
                  <a:srgbClr val="151527"/>
                </a:solidFill>
                <a:latin typeface="SlalomSans-Light"/>
                <a:cs typeface="SlalomSans-Light"/>
              </a:rPr>
              <a:t>this </a:t>
            </a:r>
            <a:r>
              <a:rPr sz="879" spc="3">
                <a:solidFill>
                  <a:srgbClr val="151527"/>
                </a:solidFill>
                <a:latin typeface="SlalomSans-Light"/>
                <a:cs typeface="SlalomSans-Light"/>
              </a:rPr>
              <a:t>story </a:t>
            </a:r>
            <a:r>
              <a:rPr sz="879" spc="6">
                <a:solidFill>
                  <a:srgbClr val="151527"/>
                </a:solidFill>
                <a:latin typeface="SlalomSans-Light"/>
                <a:cs typeface="SlalomSans-Light"/>
              </a:rPr>
              <a:t>would </a:t>
            </a:r>
            <a:r>
              <a:rPr sz="879" spc="12">
                <a:solidFill>
                  <a:srgbClr val="151527"/>
                </a:solidFill>
                <a:latin typeface="SlalomSans-Light"/>
                <a:cs typeface="SlalomSans-Light"/>
              </a:rPr>
              <a:t>be </a:t>
            </a:r>
            <a:r>
              <a:rPr sz="879" spc="3">
                <a:solidFill>
                  <a:srgbClr val="151527"/>
                </a:solidFill>
                <a:latin typeface="SlalomSans-Light"/>
                <a:cs typeface="SlalomSans-Light"/>
              </a:rPr>
              <a:t>interesting </a:t>
            </a:r>
            <a:r>
              <a:rPr sz="879">
                <a:solidFill>
                  <a:srgbClr val="151527"/>
                </a:solidFill>
                <a:latin typeface="SlalomSans-Light"/>
                <a:cs typeface="SlalomSans-Light"/>
              </a:rPr>
              <a:t>to </a:t>
            </a:r>
            <a:r>
              <a:rPr sz="879" spc="9">
                <a:solidFill>
                  <a:srgbClr val="151527"/>
                </a:solidFill>
                <a:latin typeface="SlalomSans-Light"/>
                <a:cs typeface="SlalomSans-Light"/>
              </a:rPr>
              <a:t>other </a:t>
            </a:r>
            <a:r>
              <a:rPr sz="879" spc="6">
                <a:solidFill>
                  <a:srgbClr val="151527"/>
                </a:solidFill>
                <a:latin typeface="SlalomSans-Light"/>
                <a:cs typeface="SlalomSans-Light"/>
              </a:rPr>
              <a:t>clients/ </a:t>
            </a:r>
            <a:r>
              <a:rPr sz="879" spc="9">
                <a:solidFill>
                  <a:srgbClr val="151527"/>
                </a:solidFill>
                <a:latin typeface="SlalomSans-Light"/>
                <a:cs typeface="SlalomSans-Light"/>
              </a:rPr>
              <a:t> </a:t>
            </a:r>
            <a:r>
              <a:rPr sz="879" spc="6">
                <a:solidFill>
                  <a:srgbClr val="151527"/>
                </a:solidFill>
                <a:latin typeface="SlalomSans-Light"/>
                <a:cs typeface="SlalomSans-Light"/>
              </a:rPr>
              <a:t>prospects, </a:t>
            </a:r>
            <a:r>
              <a:rPr sz="879" spc="9">
                <a:solidFill>
                  <a:srgbClr val="151527"/>
                </a:solidFill>
                <a:latin typeface="SlalomSans-Light"/>
                <a:cs typeface="SlalomSans-Light"/>
              </a:rPr>
              <a:t>or </a:t>
            </a:r>
            <a:r>
              <a:rPr sz="879" spc="3">
                <a:solidFill>
                  <a:srgbClr val="151527"/>
                </a:solidFill>
                <a:latin typeface="SlalomSans-Light"/>
                <a:cs typeface="SlalomSans-Light"/>
              </a:rPr>
              <a:t>how </a:t>
            </a:r>
            <a:r>
              <a:rPr sz="879" spc="6">
                <a:solidFill>
                  <a:srgbClr val="151527"/>
                </a:solidFill>
                <a:latin typeface="SlalomSans-Light"/>
                <a:cs typeface="SlalomSans-Light"/>
              </a:rPr>
              <a:t>it specifically </a:t>
            </a:r>
            <a:r>
              <a:rPr sz="879" spc="3">
                <a:solidFill>
                  <a:srgbClr val="151527"/>
                </a:solidFill>
                <a:latin typeface="SlalomSans-Light"/>
                <a:cs typeface="SlalomSans-Light"/>
              </a:rPr>
              <a:t>showcases </a:t>
            </a:r>
            <a:r>
              <a:rPr sz="879" spc="9">
                <a:solidFill>
                  <a:srgbClr val="151527"/>
                </a:solidFill>
                <a:latin typeface="SlalomSans-Light"/>
                <a:cs typeface="SlalomSans-Light"/>
              </a:rPr>
              <a:t>our </a:t>
            </a:r>
            <a:r>
              <a:rPr sz="879" spc="12">
                <a:solidFill>
                  <a:srgbClr val="151527"/>
                </a:solidFill>
                <a:latin typeface="SlalomSans-Light"/>
                <a:cs typeface="SlalomSans-Light"/>
              </a:rPr>
              <a:t> </a:t>
            </a:r>
            <a:r>
              <a:rPr sz="879" spc="3">
                <a:solidFill>
                  <a:srgbClr val="151527"/>
                </a:solidFill>
                <a:latin typeface="SlalomSans-Light"/>
                <a:cs typeface="SlalomSans-Light"/>
              </a:rPr>
              <a:t>brand/strengths?</a:t>
            </a:r>
            <a:endParaRPr sz="879">
              <a:solidFill>
                <a:srgbClr val="1E1E1E"/>
              </a:solidFill>
              <a:latin typeface="SlalomSans-Light"/>
              <a:cs typeface="SlalomSans-Light"/>
            </a:endParaRPr>
          </a:p>
          <a:p>
            <a:pPr marL="7701" defTabSz="554492">
              <a:spcBef>
                <a:spcPts val="797"/>
              </a:spcBef>
            </a:pPr>
            <a:r>
              <a:rPr sz="879" spc="9">
                <a:solidFill>
                  <a:srgbClr val="151527"/>
                </a:solidFill>
                <a:latin typeface="SlalomSans-Light"/>
                <a:cs typeface="SlalomSans-Light"/>
              </a:rPr>
              <a:t>Consider</a:t>
            </a:r>
            <a:r>
              <a:rPr sz="879">
                <a:solidFill>
                  <a:srgbClr val="151527"/>
                </a:solidFill>
                <a:latin typeface="SlalomSans-Light"/>
                <a:cs typeface="SlalomSans-Light"/>
              </a:rPr>
              <a:t> </a:t>
            </a:r>
            <a:r>
              <a:rPr sz="879" spc="9">
                <a:solidFill>
                  <a:srgbClr val="151527"/>
                </a:solidFill>
                <a:latin typeface="SlalomSans-Light"/>
                <a:cs typeface="SlalomSans-Light"/>
              </a:rPr>
              <a:t>using</a:t>
            </a:r>
            <a:r>
              <a:rPr sz="879" spc="3">
                <a:solidFill>
                  <a:srgbClr val="151527"/>
                </a:solidFill>
                <a:latin typeface="SlalomSans-Light"/>
                <a:cs typeface="SlalomSans-Light"/>
              </a:rPr>
              <a:t> </a:t>
            </a:r>
            <a:r>
              <a:rPr sz="879" spc="6">
                <a:solidFill>
                  <a:srgbClr val="151527"/>
                </a:solidFill>
                <a:latin typeface="SlalomSans-Light"/>
                <a:cs typeface="SlalomSans-Light"/>
              </a:rPr>
              <a:t>bullets</a:t>
            </a:r>
            <a:r>
              <a:rPr sz="879">
                <a:solidFill>
                  <a:srgbClr val="151527"/>
                </a:solidFill>
                <a:latin typeface="SlalomSans-Light"/>
                <a:cs typeface="SlalomSans-Light"/>
              </a:rPr>
              <a:t> to</a:t>
            </a:r>
            <a:r>
              <a:rPr sz="879" spc="3">
                <a:solidFill>
                  <a:srgbClr val="151527"/>
                </a:solidFill>
                <a:latin typeface="SlalomSans-Light"/>
                <a:cs typeface="SlalomSans-Light"/>
              </a:rPr>
              <a:t> </a:t>
            </a:r>
            <a:r>
              <a:rPr sz="879" spc="6">
                <a:solidFill>
                  <a:srgbClr val="151527"/>
                </a:solidFill>
                <a:latin typeface="SlalomSans-Light"/>
                <a:cs typeface="SlalomSans-Light"/>
              </a:rPr>
              <a:t>highlight:</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spc="-3">
                <a:solidFill>
                  <a:srgbClr val="151527"/>
                </a:solidFill>
                <a:latin typeface="SlalomSans-Light"/>
                <a:cs typeface="SlalomSans-Light"/>
              </a:rPr>
              <a:t>Key</a:t>
            </a:r>
            <a:r>
              <a:rPr sz="879" spc="-6">
                <a:solidFill>
                  <a:srgbClr val="151527"/>
                </a:solidFill>
                <a:latin typeface="SlalomSans-Light"/>
                <a:cs typeface="SlalomSans-Light"/>
              </a:rPr>
              <a:t> </a:t>
            </a:r>
            <a:r>
              <a:rPr sz="879" spc="9">
                <a:solidFill>
                  <a:srgbClr val="151527"/>
                </a:solidFill>
                <a:latin typeface="SlalomSans-Light"/>
                <a:cs typeface="SlalomSans-Light"/>
              </a:rPr>
              <a:t>metrics</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spc="3">
                <a:solidFill>
                  <a:srgbClr val="151527"/>
                </a:solidFill>
                <a:latin typeface="SlalomSans-Light"/>
                <a:cs typeface="SlalomSans-Light"/>
              </a:rPr>
              <a:t>Qualitative</a:t>
            </a:r>
            <a:r>
              <a:rPr sz="879" spc="-3">
                <a:solidFill>
                  <a:srgbClr val="151527"/>
                </a:solidFill>
                <a:latin typeface="SlalomSans-Light"/>
                <a:cs typeface="SlalomSans-Light"/>
              </a:rPr>
              <a:t> </a:t>
            </a:r>
            <a:r>
              <a:rPr sz="879" spc="6">
                <a:solidFill>
                  <a:srgbClr val="151527"/>
                </a:solidFill>
                <a:latin typeface="SlalomSans-Light"/>
                <a:cs typeface="SlalomSans-Light"/>
              </a:rPr>
              <a:t>outcomes</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spc="9">
                <a:solidFill>
                  <a:srgbClr val="151527"/>
                </a:solidFill>
                <a:latin typeface="SlalomSans-Light"/>
                <a:cs typeface="SlalomSans-Light"/>
              </a:rPr>
              <a:t>Or</a:t>
            </a:r>
            <a:r>
              <a:rPr sz="879" spc="-3">
                <a:solidFill>
                  <a:srgbClr val="151527"/>
                </a:solidFill>
                <a:latin typeface="SlalomSans-Light"/>
                <a:cs typeface="SlalomSans-Light"/>
              </a:rPr>
              <a:t> </a:t>
            </a:r>
            <a:r>
              <a:rPr sz="879" spc="3">
                <a:solidFill>
                  <a:srgbClr val="151527"/>
                </a:solidFill>
                <a:latin typeface="SlalomSans-Light"/>
                <a:cs typeface="SlalomSans-Light"/>
              </a:rPr>
              <a:t>deliverables</a:t>
            </a:r>
            <a:endParaRPr sz="879">
              <a:solidFill>
                <a:srgbClr val="1E1E1E"/>
              </a:solidFill>
              <a:latin typeface="SlalomSans-Light"/>
              <a:cs typeface="SlalomSans-Light"/>
            </a:endParaRPr>
          </a:p>
        </p:txBody>
      </p:sp>
      <p:sp>
        <p:nvSpPr>
          <p:cNvPr id="6" name="object 6"/>
          <p:cNvSpPr/>
          <p:nvPr/>
        </p:nvSpPr>
        <p:spPr>
          <a:xfrm>
            <a:off x="9615491" y="5265367"/>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7" name="object 7"/>
          <p:cNvSpPr txBox="1"/>
          <p:nvPr/>
        </p:nvSpPr>
        <p:spPr>
          <a:xfrm>
            <a:off x="9607790" y="4976699"/>
            <a:ext cx="1090118" cy="191630"/>
          </a:xfrm>
          <a:prstGeom prst="rect">
            <a:avLst/>
          </a:prstGeom>
        </p:spPr>
        <p:txBody>
          <a:bodyPr vert="horz" wrap="square" lIns="0" tIns="9627" rIns="0" bIns="0" rtlCol="0">
            <a:spAutoFit/>
          </a:bodyPr>
          <a:lstStyle/>
          <a:p>
            <a:pPr marL="7701" defTabSz="554492">
              <a:spcBef>
                <a:spcPts val="76"/>
              </a:spcBef>
            </a:pPr>
            <a:r>
              <a:rPr lang="en-US" sz="1182" b="1" spc="6" dirty="0">
                <a:solidFill>
                  <a:srgbClr val="151527"/>
                </a:solidFill>
                <a:latin typeface="Slalom Sans Bold"/>
                <a:cs typeface="Slalom Sans Bold"/>
              </a:rPr>
              <a:t>Technologies</a:t>
            </a:r>
            <a:endParaRPr sz="1182" dirty="0">
              <a:solidFill>
                <a:srgbClr val="1E1E1E"/>
              </a:solidFill>
              <a:latin typeface="Slalom Sans"/>
              <a:cs typeface="Slalom Sans"/>
            </a:endParaRPr>
          </a:p>
        </p:txBody>
      </p:sp>
      <p:sp>
        <p:nvSpPr>
          <p:cNvPr id="8" name="object 8"/>
          <p:cNvSpPr txBox="1"/>
          <p:nvPr/>
        </p:nvSpPr>
        <p:spPr>
          <a:xfrm>
            <a:off x="9607790" y="5351323"/>
            <a:ext cx="1090118" cy="931230"/>
          </a:xfrm>
          <a:prstGeom prst="rect">
            <a:avLst/>
          </a:prstGeom>
        </p:spPr>
        <p:txBody>
          <a:bodyPr vert="horz" wrap="square" lIns="0" tIns="7316" rIns="0" bIns="0" rtlCol="0">
            <a:spAutoFit/>
          </a:bodyPr>
          <a:lstStyle/>
          <a:p>
            <a:pPr marL="7701" defTabSz="554492">
              <a:spcBef>
                <a:spcPts val="58"/>
              </a:spcBef>
            </a:pPr>
            <a:r>
              <a:rPr sz="1001" spc="12" dirty="0">
                <a:solidFill>
                  <a:srgbClr val="151527"/>
                </a:solidFill>
                <a:latin typeface="SlalomSans-Light"/>
                <a:cs typeface="SlalomSans-Light"/>
              </a:rPr>
              <a:t>Docker</a:t>
            </a:r>
            <a:endParaRPr sz="1001" dirty="0">
              <a:solidFill>
                <a:srgbClr val="1E1E1E"/>
              </a:solidFill>
              <a:latin typeface="SlalomSans-Light"/>
              <a:cs typeface="SlalomSans-Light"/>
            </a:endParaRPr>
          </a:p>
          <a:p>
            <a:pPr marL="7701" defTabSz="554492">
              <a:spcBef>
                <a:spcPts val="800"/>
              </a:spcBef>
            </a:pPr>
            <a:r>
              <a:rPr sz="1001" spc="12" dirty="0">
                <a:solidFill>
                  <a:srgbClr val="151527"/>
                </a:solidFill>
                <a:latin typeface="SlalomSans-Light"/>
                <a:cs typeface="SlalomSans-Light"/>
              </a:rPr>
              <a:t>SQLite</a:t>
            </a:r>
            <a:endParaRPr lang="en-US" sz="1001" dirty="0">
              <a:solidFill>
                <a:srgbClr val="1E1E1E"/>
              </a:solidFill>
              <a:latin typeface="SlalomSans-Light"/>
              <a:cs typeface="SlalomSans-Light"/>
            </a:endParaRPr>
          </a:p>
          <a:p>
            <a:pPr marL="7701" defTabSz="554492">
              <a:spcBef>
                <a:spcPts val="800"/>
              </a:spcBef>
            </a:pPr>
            <a:r>
              <a:rPr sz="1001" spc="12" dirty="0">
                <a:solidFill>
                  <a:srgbClr val="151527"/>
                </a:solidFill>
                <a:latin typeface="SlalomSans-Light"/>
                <a:cs typeface="SlalomSans-Light"/>
              </a:rPr>
              <a:t>Angular</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a:t>
            </a:r>
            <a:r>
              <a:rPr sz="1001" spc="24" dirty="0">
                <a:solidFill>
                  <a:srgbClr val="151527"/>
                </a:solidFill>
                <a:latin typeface="SlalomSans-Light"/>
                <a:cs typeface="SlalomSans-Light"/>
              </a:rPr>
              <a:t> </a:t>
            </a:r>
            <a:r>
              <a:rPr sz="1001" spc="6" dirty="0">
                <a:solidFill>
                  <a:srgbClr val="151527"/>
                </a:solidFill>
                <a:latin typeface="SlalomSans-Light"/>
                <a:cs typeface="SlalomSans-Light"/>
              </a:rPr>
              <a:t>Express </a:t>
            </a:r>
            <a:endParaRPr lang="en-US" sz="1001" spc="-215" dirty="0">
              <a:solidFill>
                <a:srgbClr val="151527"/>
              </a:solidFill>
              <a:latin typeface="SlalomSans-Light"/>
              <a:cs typeface="SlalomSans-Light"/>
            </a:endParaRPr>
          </a:p>
          <a:p>
            <a:pPr marL="7701" defTabSz="554492">
              <a:spcBef>
                <a:spcPts val="800"/>
              </a:spcBef>
            </a:pPr>
            <a:r>
              <a:rPr sz="1001" spc="9" dirty="0">
                <a:solidFill>
                  <a:srgbClr val="151527"/>
                </a:solidFill>
                <a:latin typeface="SlalomSans-Light"/>
                <a:cs typeface="SlalomSans-Light"/>
              </a:rPr>
              <a:t>PEM</a:t>
            </a:r>
            <a:r>
              <a:rPr sz="1001" spc="-3" dirty="0">
                <a:solidFill>
                  <a:srgbClr val="151527"/>
                </a:solidFill>
                <a:latin typeface="SlalomSans-Light"/>
                <a:cs typeface="SlalomSans-Light"/>
              </a:rPr>
              <a:t>/</a:t>
            </a:r>
            <a:r>
              <a:rPr sz="1001" spc="15" dirty="0">
                <a:solidFill>
                  <a:srgbClr val="151527"/>
                </a:solidFill>
                <a:latin typeface="SlalomSans-Light"/>
                <a:cs typeface="SlalomSans-Light"/>
              </a:rPr>
              <a:t>Agile</a:t>
            </a:r>
            <a:endParaRPr sz="1001" dirty="0">
              <a:solidFill>
                <a:srgbClr val="1E1E1E"/>
              </a:solidFill>
              <a:latin typeface="SlalomSans-Light"/>
              <a:cs typeface="SlalomSans-Light"/>
            </a:endParaRPr>
          </a:p>
        </p:txBody>
      </p:sp>
      <p:sp>
        <p:nvSpPr>
          <p:cNvPr id="9" name="object 9"/>
          <p:cNvSpPr/>
          <p:nvPr/>
        </p:nvSpPr>
        <p:spPr>
          <a:xfrm>
            <a:off x="9615490" y="3631244"/>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0" name="object 10"/>
          <p:cNvSpPr txBox="1"/>
          <p:nvPr/>
        </p:nvSpPr>
        <p:spPr>
          <a:xfrm>
            <a:off x="9607789" y="3342575"/>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1" name="object 11"/>
          <p:cNvSpPr txBox="1"/>
          <p:nvPr/>
        </p:nvSpPr>
        <p:spPr>
          <a:xfrm>
            <a:off x="9607789" y="3676562"/>
            <a:ext cx="1537178" cy="851589"/>
          </a:xfrm>
          <a:prstGeom prst="rect">
            <a:avLst/>
          </a:prstGeom>
        </p:spPr>
        <p:txBody>
          <a:bodyPr vert="horz" wrap="square" lIns="0" tIns="6931" rIns="0" bIns="0" rtlCol="0">
            <a:spAutoFit/>
          </a:bodyPr>
          <a:lstStyle/>
          <a:p>
            <a:pPr marL="7701" marR="3081" defTabSz="554492">
              <a:lnSpc>
                <a:spcPct val="127899"/>
              </a:lnSpc>
              <a:spcBef>
                <a:spcPts val="55"/>
              </a:spcBef>
            </a:pPr>
            <a:r>
              <a:rPr sz="879" spc="9">
                <a:solidFill>
                  <a:srgbClr val="151527"/>
                </a:solidFill>
                <a:latin typeface="SlalomSans-Light"/>
                <a:cs typeface="SlalomSans-Light"/>
              </a:rPr>
              <a:t>Lorem</a:t>
            </a:r>
            <a:r>
              <a:rPr sz="879" spc="12">
                <a:solidFill>
                  <a:srgbClr val="151527"/>
                </a:solidFill>
                <a:latin typeface="SlalomSans-Light"/>
                <a:cs typeface="SlalomSans-Light"/>
              </a:rPr>
              <a:t> </a:t>
            </a:r>
            <a:r>
              <a:rPr sz="879" spc="15">
                <a:solidFill>
                  <a:srgbClr val="151527"/>
                </a:solidFill>
                <a:latin typeface="SlalomSans-Light"/>
                <a:cs typeface="SlalomSans-Light"/>
              </a:rPr>
              <a:t>ipsum</a:t>
            </a:r>
            <a:r>
              <a:rPr sz="879" spc="12">
                <a:solidFill>
                  <a:srgbClr val="151527"/>
                </a:solidFill>
                <a:latin typeface="SlalomSans-Light"/>
                <a:cs typeface="SlalomSans-Light"/>
              </a:rPr>
              <a:t> </a:t>
            </a:r>
            <a:r>
              <a:rPr sz="879" spc="15">
                <a:solidFill>
                  <a:srgbClr val="151527"/>
                </a:solidFill>
                <a:latin typeface="SlalomSans-Light"/>
                <a:cs typeface="SlalomSans-Light"/>
              </a:rPr>
              <a:t>dus nuscipsam </a:t>
            </a:r>
            <a:r>
              <a:rPr sz="879" spc="-188">
                <a:solidFill>
                  <a:srgbClr val="151527"/>
                </a:solidFill>
                <a:latin typeface="SlalomSans-Light"/>
                <a:cs typeface="SlalomSans-Light"/>
              </a:rPr>
              <a:t> </a:t>
            </a:r>
            <a:r>
              <a:rPr sz="879" spc="9">
                <a:solidFill>
                  <a:srgbClr val="151527"/>
                </a:solidFill>
                <a:latin typeface="SlalomSans-Light"/>
                <a:cs typeface="SlalomSans-Light"/>
              </a:rPr>
              <a:t>volorehenis</a:t>
            </a:r>
            <a:r>
              <a:rPr sz="879" spc="18">
                <a:solidFill>
                  <a:srgbClr val="151527"/>
                </a:solidFill>
                <a:latin typeface="SlalomSans-Light"/>
                <a:cs typeface="SlalomSans-Light"/>
              </a:rPr>
              <a:t> </a:t>
            </a:r>
            <a:r>
              <a:rPr sz="879" spc="12">
                <a:solidFill>
                  <a:srgbClr val="151527"/>
                </a:solidFill>
                <a:latin typeface="SlalomSans-Light"/>
                <a:cs typeface="SlalomSans-Light"/>
              </a:rPr>
              <a:t>enihictaspis </a:t>
            </a:r>
            <a:r>
              <a:rPr sz="879" spc="15">
                <a:solidFill>
                  <a:srgbClr val="151527"/>
                </a:solidFill>
                <a:latin typeface="SlalomSans-Light"/>
                <a:cs typeface="SlalomSans-Light"/>
              </a:rPr>
              <a:t> </a:t>
            </a:r>
            <a:r>
              <a:rPr sz="879" spc="6">
                <a:solidFill>
                  <a:srgbClr val="151527"/>
                </a:solidFill>
                <a:latin typeface="SlalomSans-Light"/>
                <a:cs typeface="SlalomSans-Light"/>
              </a:rPr>
              <a:t>volorer</a:t>
            </a:r>
            <a:r>
              <a:rPr sz="879" spc="18">
                <a:solidFill>
                  <a:srgbClr val="151527"/>
                </a:solidFill>
                <a:latin typeface="SlalomSans-Light"/>
                <a:cs typeface="SlalomSans-Light"/>
              </a:rPr>
              <a:t> </a:t>
            </a:r>
            <a:r>
              <a:rPr sz="879" spc="15">
                <a:solidFill>
                  <a:srgbClr val="151527"/>
                </a:solidFill>
                <a:latin typeface="SlalomSans-Light"/>
                <a:cs typeface="SlalomSans-Light"/>
              </a:rPr>
              <a:t>ibusam</a:t>
            </a:r>
            <a:r>
              <a:rPr sz="879" spc="21">
                <a:solidFill>
                  <a:srgbClr val="151527"/>
                </a:solidFill>
                <a:latin typeface="SlalomSans-Light"/>
                <a:cs typeface="SlalomSans-Light"/>
              </a:rPr>
              <a:t> </a:t>
            </a:r>
            <a:r>
              <a:rPr sz="879" spc="9">
                <a:solidFill>
                  <a:srgbClr val="151527"/>
                </a:solidFill>
                <a:latin typeface="SlalomSans-Light"/>
                <a:cs typeface="SlalomSans-Light"/>
              </a:rPr>
              <a:t>inti</a:t>
            </a:r>
            <a:r>
              <a:rPr sz="879" spc="21">
                <a:solidFill>
                  <a:srgbClr val="151527"/>
                </a:solidFill>
                <a:latin typeface="SlalomSans-Light"/>
                <a:cs typeface="SlalomSans-Light"/>
              </a:rPr>
              <a:t> </a:t>
            </a:r>
            <a:r>
              <a:rPr sz="879" spc="15">
                <a:solidFill>
                  <a:srgbClr val="151527"/>
                </a:solidFill>
                <a:latin typeface="SlalomSans-Light"/>
                <a:cs typeface="SlalomSans-Light"/>
              </a:rPr>
              <a:t>cusande </a:t>
            </a:r>
            <a:r>
              <a:rPr sz="879" spc="18">
                <a:solidFill>
                  <a:srgbClr val="151527"/>
                </a:solidFill>
                <a:latin typeface="SlalomSans-Light"/>
                <a:cs typeface="SlalomSans-Light"/>
              </a:rPr>
              <a:t> ndandam</a:t>
            </a:r>
            <a:r>
              <a:rPr sz="879" spc="15">
                <a:solidFill>
                  <a:srgbClr val="151527"/>
                </a:solidFill>
                <a:latin typeface="SlalomSans-Light"/>
                <a:cs typeface="SlalomSans-Light"/>
              </a:rPr>
              <a:t> quia</a:t>
            </a:r>
            <a:r>
              <a:rPr sz="879" spc="18">
                <a:solidFill>
                  <a:srgbClr val="151527"/>
                </a:solidFill>
                <a:latin typeface="SlalomSans-Light"/>
                <a:cs typeface="SlalomSans-Light"/>
              </a:rPr>
              <a:t> </a:t>
            </a:r>
            <a:r>
              <a:rPr sz="879" spc="9">
                <a:solidFill>
                  <a:srgbClr val="151527"/>
                </a:solidFill>
                <a:latin typeface="SlalomSans-Light"/>
                <a:cs typeface="SlalomSans-Light"/>
              </a:rPr>
              <a:t>voloren </a:t>
            </a:r>
            <a:r>
              <a:rPr sz="879" spc="12">
                <a:solidFill>
                  <a:srgbClr val="151527"/>
                </a:solidFill>
                <a:latin typeface="SlalomSans-Light"/>
                <a:cs typeface="SlalomSans-Light"/>
              </a:rPr>
              <a:t> </a:t>
            </a:r>
            <a:r>
              <a:rPr sz="879" spc="15">
                <a:solidFill>
                  <a:srgbClr val="151527"/>
                </a:solidFill>
                <a:latin typeface="SlalomSans-Light"/>
                <a:cs typeface="SlalomSans-Light"/>
              </a:rPr>
              <a:t>tibusae </a:t>
            </a:r>
            <a:r>
              <a:rPr sz="879" spc="12">
                <a:solidFill>
                  <a:srgbClr val="151527"/>
                </a:solidFill>
                <a:latin typeface="SlalomSans-Light"/>
                <a:cs typeface="SlalomSans-Light"/>
              </a:rPr>
              <a:t>rehendita</a:t>
            </a:r>
            <a:r>
              <a:rPr sz="879" spc="18">
                <a:solidFill>
                  <a:srgbClr val="151527"/>
                </a:solidFill>
                <a:latin typeface="SlalomSans-Light"/>
                <a:cs typeface="SlalomSans-Light"/>
              </a:rPr>
              <a:t> </a:t>
            </a:r>
            <a:r>
              <a:rPr sz="879" spc="6">
                <a:solidFill>
                  <a:srgbClr val="151527"/>
                </a:solidFill>
                <a:latin typeface="SlalomSans-Light"/>
                <a:cs typeface="SlalomSans-Light"/>
              </a:rPr>
              <a:t>co</a:t>
            </a:r>
            <a:endParaRPr sz="879">
              <a:solidFill>
                <a:srgbClr val="1E1E1E"/>
              </a:solidFill>
              <a:latin typeface="SlalomSans-Light"/>
              <a:cs typeface="SlalomSans-Light"/>
            </a:endParaRPr>
          </a:p>
        </p:txBody>
      </p:sp>
      <p:sp>
        <p:nvSpPr>
          <p:cNvPr id="12" name="object 12"/>
          <p:cNvSpPr/>
          <p:nvPr/>
        </p:nvSpPr>
        <p:spPr>
          <a:xfrm>
            <a:off x="614266" y="3631244"/>
            <a:ext cx="2572231"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3" name="object 13"/>
          <p:cNvSpPr txBox="1"/>
          <p:nvPr/>
        </p:nvSpPr>
        <p:spPr>
          <a:xfrm>
            <a:off x="606564" y="3342575"/>
            <a:ext cx="337702" cy="191630"/>
          </a:xfrm>
          <a:prstGeom prst="rect">
            <a:avLst/>
          </a:prstGeom>
        </p:spPr>
        <p:txBody>
          <a:bodyPr vert="horz" wrap="square" lIns="0" tIns="9627" rIns="0" bIns="0" rtlCol="0">
            <a:spAutoFit/>
          </a:bodyPr>
          <a:lstStyle/>
          <a:p>
            <a:pPr marL="7701" defTabSz="554492">
              <a:spcBef>
                <a:spcPts val="76"/>
              </a:spcBef>
            </a:pPr>
            <a:r>
              <a:rPr sz="1182" b="1" spc="9">
                <a:solidFill>
                  <a:srgbClr val="151527"/>
                </a:solidFill>
                <a:latin typeface="Slalom Sans Bold"/>
                <a:cs typeface="Slalom Sans Bold"/>
              </a:rPr>
              <a:t>W</a:t>
            </a:r>
            <a:r>
              <a:rPr sz="1182" b="1" spc="-12">
                <a:solidFill>
                  <a:srgbClr val="151527"/>
                </a:solidFill>
                <a:latin typeface="Slalom Sans Bold"/>
                <a:cs typeface="Slalom Sans Bold"/>
              </a:rPr>
              <a:t>hy</a:t>
            </a:r>
            <a:endParaRPr sz="1182">
              <a:solidFill>
                <a:srgbClr val="1E1E1E"/>
              </a:solidFill>
              <a:latin typeface="Slalom Sans"/>
              <a:cs typeface="Slalom Sans"/>
            </a:endParaRPr>
          </a:p>
        </p:txBody>
      </p:sp>
      <p:sp>
        <p:nvSpPr>
          <p:cNvPr id="14" name="object 14"/>
          <p:cNvSpPr/>
          <p:nvPr/>
        </p:nvSpPr>
        <p:spPr>
          <a:xfrm>
            <a:off x="3403789" y="3631244"/>
            <a:ext cx="2572231"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5" name="object 15"/>
          <p:cNvSpPr txBox="1"/>
          <p:nvPr/>
        </p:nvSpPr>
        <p:spPr>
          <a:xfrm>
            <a:off x="3396088" y="3342575"/>
            <a:ext cx="420105" cy="191630"/>
          </a:xfrm>
          <a:prstGeom prst="rect">
            <a:avLst/>
          </a:prstGeom>
        </p:spPr>
        <p:txBody>
          <a:bodyPr vert="horz" wrap="square" lIns="0" tIns="9627" rIns="0" bIns="0" rtlCol="0">
            <a:spAutoFit/>
          </a:bodyPr>
          <a:lstStyle/>
          <a:p>
            <a:pPr marL="7701" defTabSz="554492">
              <a:spcBef>
                <a:spcPts val="76"/>
              </a:spcBef>
            </a:pPr>
            <a:r>
              <a:rPr sz="1182" b="1" spc="9">
                <a:solidFill>
                  <a:srgbClr val="151527"/>
                </a:solidFill>
                <a:latin typeface="Slalom Sans Bold"/>
                <a:cs typeface="Slalom Sans Bold"/>
              </a:rPr>
              <a:t>What</a:t>
            </a:r>
            <a:endParaRPr sz="1182">
              <a:solidFill>
                <a:srgbClr val="1E1E1E"/>
              </a:solidFill>
              <a:latin typeface="Slalom Sans"/>
              <a:cs typeface="Slalom Sans"/>
            </a:endParaRPr>
          </a:p>
        </p:txBody>
      </p:sp>
      <p:sp>
        <p:nvSpPr>
          <p:cNvPr id="16" name="object 16"/>
          <p:cNvSpPr/>
          <p:nvPr/>
        </p:nvSpPr>
        <p:spPr>
          <a:xfrm>
            <a:off x="6197592" y="3631244"/>
            <a:ext cx="2572231"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txBox="1"/>
          <p:nvPr/>
        </p:nvSpPr>
        <p:spPr>
          <a:xfrm>
            <a:off x="6189891" y="3342575"/>
            <a:ext cx="385450" cy="191630"/>
          </a:xfrm>
          <a:prstGeom prst="rect">
            <a:avLst/>
          </a:prstGeom>
        </p:spPr>
        <p:txBody>
          <a:bodyPr vert="horz" wrap="square" lIns="0" tIns="9627" rIns="0" bIns="0" rtlCol="0">
            <a:spAutoFit/>
          </a:bodyPr>
          <a:lstStyle/>
          <a:p>
            <a:pPr marL="7701" defTabSz="554492">
              <a:spcBef>
                <a:spcPts val="76"/>
              </a:spcBef>
            </a:pPr>
            <a:r>
              <a:rPr sz="1182" b="1" spc="-18">
                <a:solidFill>
                  <a:srgbClr val="151527"/>
                </a:solidFill>
                <a:latin typeface="Slalom Sans Bold"/>
                <a:cs typeface="Slalom Sans Bold"/>
              </a:rPr>
              <a:t>W</a:t>
            </a:r>
            <a:r>
              <a:rPr sz="1182" b="1" spc="-15">
                <a:solidFill>
                  <a:srgbClr val="151527"/>
                </a:solidFill>
                <a:latin typeface="Slalom Sans Bold"/>
                <a:cs typeface="Slalom Sans Bold"/>
              </a:rPr>
              <a:t>o</a:t>
            </a:r>
            <a:r>
              <a:rPr sz="1182" b="1" spc="12">
                <a:solidFill>
                  <a:srgbClr val="151527"/>
                </a:solidFill>
                <a:latin typeface="Slalom Sans Bold"/>
                <a:cs typeface="Slalom Sans Bold"/>
              </a:rPr>
              <a:t>w</a:t>
            </a:r>
            <a:endParaRPr sz="1182">
              <a:solidFill>
                <a:srgbClr val="1E1E1E"/>
              </a:solidFill>
              <a:latin typeface="Slalom Sans"/>
              <a:cs typeface="Slalom Sans"/>
            </a:endParaRPr>
          </a:p>
        </p:txBody>
      </p:sp>
      <p:sp>
        <p:nvSpPr>
          <p:cNvPr id="19" name="object 19"/>
          <p:cNvSpPr txBox="1"/>
          <p:nvPr/>
        </p:nvSpPr>
        <p:spPr>
          <a:xfrm>
            <a:off x="606564" y="1152832"/>
            <a:ext cx="5362794" cy="1836543"/>
          </a:xfrm>
          <a:prstGeom prst="rect">
            <a:avLst/>
          </a:prstGeom>
        </p:spPr>
        <p:txBody>
          <a:bodyPr vert="horz" wrap="square" lIns="0" tIns="7316" rIns="0" bIns="0" rtlCol="0">
            <a:spAutoFit/>
          </a:bodyPr>
          <a:lstStyle/>
          <a:p>
            <a:pPr marL="36196" marR="635356" indent="-2695" defTabSz="554492">
              <a:lnSpc>
                <a:spcPct val="100200"/>
              </a:lnSpc>
              <a:spcBef>
                <a:spcPts val="58"/>
              </a:spcBef>
            </a:pPr>
            <a:r>
              <a:rPr sz="3244" b="1" spc="-30" dirty="0">
                <a:solidFill>
                  <a:srgbClr val="0C62FB"/>
                </a:solidFill>
                <a:latin typeface="Slalom Sans Bold"/>
                <a:cs typeface="Slalom Sans Bold"/>
              </a:rPr>
              <a:t>Short</a:t>
            </a:r>
            <a:r>
              <a:rPr sz="3244" b="1" spc="-76" dirty="0">
                <a:solidFill>
                  <a:srgbClr val="0C62FB"/>
                </a:solidFill>
                <a:latin typeface="Slalom Sans Bold"/>
                <a:cs typeface="Slalom Sans Bold"/>
              </a:rPr>
              <a:t> </a:t>
            </a:r>
            <a:r>
              <a:rPr sz="3244" b="1" spc="-27" dirty="0">
                <a:solidFill>
                  <a:srgbClr val="0C62FB"/>
                </a:solidFill>
                <a:latin typeface="Slalom Sans Bold"/>
                <a:cs typeface="Slalom Sans Bold"/>
              </a:rPr>
              <a:t>headline.</a:t>
            </a:r>
            <a:r>
              <a:rPr sz="3244" b="1" spc="-76" dirty="0">
                <a:solidFill>
                  <a:srgbClr val="0C62FB"/>
                </a:solidFill>
                <a:latin typeface="Slalom Sans Bold"/>
                <a:cs typeface="Slalom Sans Bold"/>
              </a:rPr>
              <a:t> </a:t>
            </a:r>
            <a:r>
              <a:rPr sz="3244" b="1" spc="-24" dirty="0">
                <a:solidFill>
                  <a:srgbClr val="09091C"/>
                </a:solidFill>
                <a:latin typeface="Slalom Sans Bold"/>
                <a:cs typeface="Slalom Sans Bold"/>
              </a:rPr>
              <a:t>No</a:t>
            </a:r>
            <a:r>
              <a:rPr sz="3244" b="1" spc="-76" dirty="0">
                <a:solidFill>
                  <a:srgbClr val="09091C"/>
                </a:solidFill>
                <a:latin typeface="Slalom Sans Bold"/>
                <a:cs typeface="Slalom Sans Bold"/>
              </a:rPr>
              <a:t> </a:t>
            </a:r>
            <a:r>
              <a:rPr sz="3244" b="1" spc="-42" dirty="0">
                <a:solidFill>
                  <a:srgbClr val="09091C"/>
                </a:solidFill>
                <a:latin typeface="Slalom Sans Bold"/>
                <a:cs typeface="Slalom Sans Bold"/>
              </a:rPr>
              <a:t>more </a:t>
            </a:r>
            <a:r>
              <a:rPr sz="3244" b="1" spc="-594" dirty="0">
                <a:solidFill>
                  <a:srgbClr val="09091C"/>
                </a:solidFill>
                <a:latin typeface="Slalom Sans Bold"/>
                <a:cs typeface="Slalom Sans Bold"/>
              </a:rPr>
              <a:t> </a:t>
            </a:r>
            <a:r>
              <a:rPr sz="3244" b="1" spc="-24" dirty="0">
                <a:solidFill>
                  <a:srgbClr val="09091C"/>
                </a:solidFill>
                <a:latin typeface="Slalom Sans Bold"/>
                <a:cs typeface="Slalom Sans Bold"/>
              </a:rPr>
              <a:t>than</a:t>
            </a:r>
            <a:r>
              <a:rPr sz="3244" b="1" spc="-69" dirty="0">
                <a:solidFill>
                  <a:srgbClr val="09091C"/>
                </a:solidFill>
                <a:latin typeface="Slalom Sans Bold"/>
                <a:cs typeface="Slalom Sans Bold"/>
              </a:rPr>
              <a:t> </a:t>
            </a:r>
            <a:r>
              <a:rPr sz="3244" b="1" spc="-67" dirty="0">
                <a:solidFill>
                  <a:srgbClr val="09091C"/>
                </a:solidFill>
                <a:latin typeface="Slalom Sans Bold"/>
                <a:cs typeface="Slalom Sans Bold"/>
              </a:rPr>
              <a:t>two </a:t>
            </a:r>
            <a:r>
              <a:rPr sz="3244" b="1" spc="-33" dirty="0">
                <a:solidFill>
                  <a:srgbClr val="09091C"/>
                </a:solidFill>
                <a:latin typeface="Slalom Sans Bold"/>
                <a:cs typeface="Slalom Sans Bold"/>
              </a:rPr>
              <a:t>lines.</a:t>
            </a:r>
            <a:endParaRPr sz="3244" dirty="0">
              <a:solidFill>
                <a:srgbClr val="1E1E1E"/>
              </a:solidFill>
              <a:latin typeface="Slalom Sans"/>
              <a:cs typeface="Slalom Sans"/>
            </a:endParaRPr>
          </a:p>
          <a:p>
            <a:pPr marL="7701" marR="3081" defTabSz="554492">
              <a:lnSpc>
                <a:spcPct val="135000"/>
              </a:lnSpc>
              <a:spcBef>
                <a:spcPts val="1440"/>
              </a:spcBef>
            </a:pPr>
            <a:r>
              <a:rPr sz="1092" spc="9" dirty="0">
                <a:solidFill>
                  <a:srgbClr val="151527"/>
                </a:solidFill>
                <a:latin typeface="SlalomSans-Light"/>
                <a:cs typeface="SlalomSans-Light"/>
              </a:rPr>
              <a:t>Use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this</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space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provide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a</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concise</a:t>
            </a:r>
            <a:r>
              <a:rPr sz="1092" spc="49" dirty="0">
                <a:solidFill>
                  <a:srgbClr val="151527"/>
                </a:solidFill>
                <a:latin typeface="SlalomSans-Light"/>
                <a:cs typeface="SlalomSans-Light"/>
              </a:rPr>
              <a:t> </a:t>
            </a:r>
            <a:r>
              <a:rPr sz="1092" spc="9" dirty="0">
                <a:solidFill>
                  <a:srgbClr val="151527"/>
                </a:solidFill>
                <a:latin typeface="SlalomSans-Light"/>
                <a:cs typeface="SlalomSans-Light"/>
              </a:rPr>
              <a:t>overview</a:t>
            </a:r>
            <a:r>
              <a:rPr sz="1092" spc="49" dirty="0">
                <a:solidFill>
                  <a:srgbClr val="151527"/>
                </a:solidFill>
                <a:latin typeface="SlalomSans-Light"/>
                <a:cs typeface="SlalomSans-Light"/>
              </a:rPr>
              <a:t> </a:t>
            </a:r>
            <a:r>
              <a:rPr sz="1092" spc="6" dirty="0">
                <a:solidFill>
                  <a:srgbClr val="151527"/>
                </a:solidFill>
                <a:latin typeface="SlalomSans-Light"/>
                <a:cs typeface="SlalomSans-Light"/>
              </a:rPr>
              <a:t>of</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project.</a:t>
            </a:r>
            <a:r>
              <a:rPr sz="1092" spc="49" dirty="0">
                <a:solidFill>
                  <a:srgbClr val="151527"/>
                </a:solidFill>
                <a:latin typeface="SlalomSans-Light"/>
                <a:cs typeface="SlalomSans-Light"/>
              </a:rPr>
              <a:t> </a:t>
            </a:r>
            <a:r>
              <a:rPr sz="1092" spc="21" dirty="0">
                <a:solidFill>
                  <a:srgbClr val="151527"/>
                </a:solidFill>
                <a:latin typeface="SlalomSans-Light"/>
                <a:cs typeface="SlalomSans-Light"/>
              </a:rPr>
              <a:t>Summarize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what</a:t>
            </a:r>
            <a:r>
              <a:rPr sz="1092" spc="49" dirty="0">
                <a:solidFill>
                  <a:srgbClr val="151527"/>
                </a:solidFill>
                <a:latin typeface="SlalomSans-Light"/>
                <a:cs typeface="SlalomSans-Light"/>
              </a:rPr>
              <a:t> </a:t>
            </a:r>
            <a:r>
              <a:rPr sz="1092" dirty="0">
                <a:solidFill>
                  <a:srgbClr val="151527"/>
                </a:solidFill>
                <a:latin typeface="SlalomSans-Light"/>
                <a:cs typeface="SlalomSans-Light"/>
              </a:rPr>
              <a:t>we </a:t>
            </a:r>
            <a:r>
              <a:rPr sz="1092" spc="-236" dirty="0">
                <a:solidFill>
                  <a:srgbClr val="151527"/>
                </a:solidFill>
                <a:latin typeface="SlalomSans-Light"/>
                <a:cs typeface="SlalomSans-Light"/>
              </a:rPr>
              <a:t> </a:t>
            </a:r>
            <a:r>
              <a:rPr sz="1092" spc="18" dirty="0">
                <a:solidFill>
                  <a:srgbClr val="151527"/>
                </a:solidFill>
                <a:latin typeface="SlalomSans-Light"/>
                <a:cs typeface="SlalomSans-Light"/>
              </a:rPr>
              <a:t>did</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and</a:t>
            </a:r>
            <a:r>
              <a:rPr sz="1092" spc="49" dirty="0">
                <a:solidFill>
                  <a:srgbClr val="151527"/>
                </a:solidFill>
                <a:latin typeface="SlalomSans-Light"/>
                <a:cs typeface="SlalomSans-Light"/>
              </a:rPr>
              <a:t> </a:t>
            </a:r>
            <a:r>
              <a:rPr sz="1092" spc="15" dirty="0">
                <a:solidFill>
                  <a:srgbClr val="151527"/>
                </a:solidFill>
                <a:latin typeface="SlalomSans-Light"/>
                <a:cs typeface="SlalomSans-Light"/>
              </a:rPr>
              <a:t>why</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it</a:t>
            </a:r>
            <a:r>
              <a:rPr sz="1092" spc="45" dirty="0">
                <a:solidFill>
                  <a:srgbClr val="151527"/>
                </a:solidFill>
                <a:latin typeface="SlalomSans-Light"/>
                <a:cs typeface="SlalomSans-Light"/>
              </a:rPr>
              <a:t> </a:t>
            </a:r>
            <a:r>
              <a:rPr sz="1092" spc="9" dirty="0">
                <a:solidFill>
                  <a:srgbClr val="151527"/>
                </a:solidFill>
                <a:latin typeface="SlalomSans-Light"/>
                <a:cs typeface="SlalomSans-Light"/>
              </a:rPr>
              <a:t>was</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so</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impactful.</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Remember</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make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client</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15" dirty="0">
                <a:solidFill>
                  <a:srgbClr val="151527"/>
                </a:solidFill>
                <a:latin typeface="SlalomSans-Light"/>
                <a:cs typeface="SlalomSans-Light"/>
              </a:rPr>
              <a:t>hero,</a:t>
            </a:r>
            <a:r>
              <a:rPr sz="1092" spc="49" dirty="0">
                <a:solidFill>
                  <a:srgbClr val="151527"/>
                </a:solidFill>
                <a:latin typeface="SlalomSans-Light"/>
                <a:cs typeface="SlalomSans-Light"/>
              </a:rPr>
              <a:t> </a:t>
            </a:r>
            <a:r>
              <a:rPr sz="1092" spc="24" dirty="0">
                <a:solidFill>
                  <a:srgbClr val="151527"/>
                </a:solidFill>
                <a:latin typeface="SlalomSans-Light"/>
                <a:cs typeface="SlalomSans-Light"/>
              </a:rPr>
              <a:t>with</a:t>
            </a:r>
            <a:r>
              <a:rPr lang="en-US" sz="1092" dirty="0">
                <a:solidFill>
                  <a:srgbClr val="1E1E1E"/>
                </a:solidFill>
                <a:latin typeface="SlalomSans-Light"/>
                <a:cs typeface="SlalomSans-Light"/>
              </a:rPr>
              <a:t> </a:t>
            </a:r>
            <a:r>
              <a:rPr sz="1092" spc="18" dirty="0">
                <a:solidFill>
                  <a:srgbClr val="151527"/>
                </a:solidFill>
                <a:latin typeface="SlalomSans-Light"/>
                <a:cs typeface="SlalomSans-Light"/>
              </a:rPr>
              <a:t>Slalom</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as</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trusted</a:t>
            </a:r>
            <a:r>
              <a:rPr sz="1092" spc="49" dirty="0">
                <a:solidFill>
                  <a:srgbClr val="151527"/>
                </a:solidFill>
                <a:latin typeface="SlalomSans-Light"/>
                <a:cs typeface="SlalomSans-Light"/>
              </a:rPr>
              <a:t> </a:t>
            </a:r>
            <a:r>
              <a:rPr sz="1092" spc="21" dirty="0">
                <a:solidFill>
                  <a:srgbClr val="151527"/>
                </a:solidFill>
                <a:latin typeface="SlalomSans-Light"/>
                <a:cs typeface="SlalomSans-Light"/>
              </a:rPr>
              <a:t>advisor</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that</a:t>
            </a:r>
            <a:r>
              <a:rPr sz="1092" spc="49" dirty="0">
                <a:solidFill>
                  <a:srgbClr val="151527"/>
                </a:solidFill>
                <a:latin typeface="SlalomSans-Light"/>
                <a:cs typeface="SlalomSans-Light"/>
              </a:rPr>
              <a:t> </a:t>
            </a:r>
            <a:r>
              <a:rPr sz="1092" spc="21" dirty="0">
                <a:solidFill>
                  <a:srgbClr val="151527"/>
                </a:solidFill>
                <a:latin typeface="SlalomSans-Light"/>
                <a:cs typeface="SlalomSans-Light"/>
              </a:rPr>
              <a:t>helped</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them</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realize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their</a:t>
            </a:r>
            <a:r>
              <a:rPr sz="1092" spc="49" dirty="0">
                <a:solidFill>
                  <a:srgbClr val="151527"/>
                </a:solidFill>
                <a:latin typeface="SlalomSans-Light"/>
                <a:cs typeface="SlalomSans-Light"/>
              </a:rPr>
              <a:t> </a:t>
            </a:r>
            <a:r>
              <a:rPr sz="1092" spc="24" dirty="0">
                <a:solidFill>
                  <a:srgbClr val="151527"/>
                </a:solidFill>
                <a:latin typeface="SlalomSans-Light"/>
                <a:cs typeface="SlalomSans-Light"/>
              </a:rPr>
              <a:t>vision.</a:t>
            </a:r>
            <a:endParaRPr lang="en-US" sz="1092">
              <a:solidFill>
                <a:srgbClr val="1E1E1E"/>
              </a:solidFill>
              <a:latin typeface="SlalomSans-Light"/>
              <a:cs typeface="SlalomSans-Light"/>
            </a:endParaRPr>
          </a:p>
        </p:txBody>
      </p:sp>
      <p:sp>
        <p:nvSpPr>
          <p:cNvPr id="26" name="object 16">
            <a:extLst>
              <a:ext uri="{FF2B5EF4-FFF2-40B4-BE49-F238E27FC236}">
                <a16:creationId xmlns:a16="http://schemas.microsoft.com/office/drawing/2014/main" id="{656AE6AA-1FEC-6847-98DF-F3F7740279F9}"/>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7" name="object 17">
            <a:extLst>
              <a:ext uri="{FF2B5EF4-FFF2-40B4-BE49-F238E27FC236}">
                <a16:creationId xmlns:a16="http://schemas.microsoft.com/office/drawing/2014/main" id="{AD74E0E4-3E1A-7E47-953A-F0F8C32BBAE7}"/>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28" name="object 18">
            <a:extLst>
              <a:ext uri="{FF2B5EF4-FFF2-40B4-BE49-F238E27FC236}">
                <a16:creationId xmlns:a16="http://schemas.microsoft.com/office/drawing/2014/main" id="{9D0A388F-E95D-6248-8951-83A183BA124F}"/>
              </a:ext>
            </a:extLst>
          </p:cNvPr>
          <p:cNvGrpSpPr/>
          <p:nvPr/>
        </p:nvGrpSpPr>
        <p:grpSpPr>
          <a:xfrm>
            <a:off x="2000537" y="522086"/>
            <a:ext cx="1388158" cy="329615"/>
            <a:chOff x="3298328" y="860958"/>
            <a:chExt cx="2289175" cy="543560"/>
          </a:xfrm>
        </p:grpSpPr>
        <p:sp>
          <p:nvSpPr>
            <p:cNvPr id="29" name="object 19">
              <a:extLst>
                <a:ext uri="{FF2B5EF4-FFF2-40B4-BE49-F238E27FC236}">
                  <a16:creationId xmlns:a16="http://schemas.microsoft.com/office/drawing/2014/main" id="{28635F68-E0E4-2F42-A640-C0CD2608FDF7}"/>
                </a:ext>
              </a:extLst>
            </p:cNvPr>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0" name="object 20">
              <a:extLst>
                <a:ext uri="{FF2B5EF4-FFF2-40B4-BE49-F238E27FC236}">
                  <a16:creationId xmlns:a16="http://schemas.microsoft.com/office/drawing/2014/main" id="{758310CE-25F3-F848-9FDB-D091E61418CC}"/>
                </a:ext>
              </a:extLst>
            </p:cNvPr>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22" name="object 22"/>
          <p:cNvGrpSpPr/>
          <p:nvPr/>
        </p:nvGrpSpPr>
        <p:grpSpPr>
          <a:xfrm>
            <a:off x="428" y="0"/>
            <a:ext cx="1352732" cy="1352732"/>
            <a:chOff x="0" y="0"/>
            <a:chExt cx="2230755" cy="2230755"/>
          </a:xfrm>
        </p:grpSpPr>
        <p:sp>
          <p:nvSpPr>
            <p:cNvPr id="23" name="object 23"/>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4" name="object 24"/>
            <p:cNvPicPr/>
            <p:nvPr/>
          </p:nvPicPr>
          <p:blipFill>
            <a:blip r:embed="rId2" cstate="print"/>
            <a:stretch>
              <a:fillRect/>
            </a:stretch>
          </p:blipFill>
          <p:spPr>
            <a:xfrm>
              <a:off x="125993" y="91131"/>
              <a:ext cx="1482972" cy="1493181"/>
            </a:xfrm>
            <a:prstGeom prst="rect">
              <a:avLst/>
            </a:prstGeom>
          </p:spPr>
        </p:pic>
      </p:grpSp>
      <p:sp>
        <p:nvSpPr>
          <p:cNvPr id="18" name="Picture Placeholder 17">
            <a:extLst>
              <a:ext uri="{FF2B5EF4-FFF2-40B4-BE49-F238E27FC236}">
                <a16:creationId xmlns:a16="http://schemas.microsoft.com/office/drawing/2014/main" id="{7FA4D2EA-7542-7B40-8881-3362FA1145A4}"/>
              </a:ext>
            </a:extLst>
          </p:cNvPr>
          <p:cNvSpPr>
            <a:spLocks noGrp="1"/>
          </p:cNvSpPr>
          <p:nvPr>
            <p:ph type="pic" sz="quarter" idx="10"/>
          </p:nvPr>
        </p:nvSpPr>
        <p:spPr/>
      </p:sp>
      <p:sp>
        <p:nvSpPr>
          <p:cNvPr id="35" name="Rectangle 34">
            <a:extLst>
              <a:ext uri="{FF2B5EF4-FFF2-40B4-BE49-F238E27FC236}">
                <a16:creationId xmlns:a16="http://schemas.microsoft.com/office/drawing/2014/main" id="{35BE41B9-3AD4-5147-9CBB-C5A767C56953}"/>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6" name="Rectangle 35">
            <a:extLst>
              <a:ext uri="{FF2B5EF4-FFF2-40B4-BE49-F238E27FC236}">
                <a16:creationId xmlns:a16="http://schemas.microsoft.com/office/drawing/2014/main" id="{9ED81055-E1ED-4346-ABA7-0DE41EFEE39B}"/>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3" name="object 21">
            <a:extLst>
              <a:ext uri="{FF2B5EF4-FFF2-40B4-BE49-F238E27FC236}">
                <a16:creationId xmlns:a16="http://schemas.microsoft.com/office/drawing/2014/main" id="{B9E8FB4D-FC38-1B43-BF85-F7F1AEAD11BE}"/>
              </a:ext>
            </a:extLst>
          </p:cNvPr>
          <p:cNvSpPr txBox="1"/>
          <p:nvPr/>
        </p:nvSpPr>
        <p:spPr>
          <a:xfrm>
            <a:off x="602283" y="5885385"/>
            <a:ext cx="2239922" cy="329368"/>
          </a:xfrm>
          <a:prstGeom prst="rect">
            <a:avLst/>
          </a:prstGeom>
        </p:spPr>
        <p:txBody>
          <a:bodyPr vert="horz" wrap="square" lIns="0" tIns="10397" rIns="0" bIns="0" rtlCol="0">
            <a:spAutoFit/>
          </a:bodyPr>
          <a:lstStyle/>
          <a:p>
            <a:pPr marL="7701" defTabSz="554492">
              <a:lnSpc>
                <a:spcPct val="120000"/>
              </a:lnSpc>
              <a:spcBef>
                <a:spcPts val="82"/>
              </a:spcBef>
            </a:pPr>
            <a:r>
              <a:rPr sz="879" spc="73" dirty="0">
                <a:solidFill>
                  <a:srgbClr val="1E1E1E"/>
                </a:solidFill>
                <a:latin typeface="Slalom Sans"/>
                <a:cs typeface="Slalom Sans"/>
              </a:rPr>
              <a:t>CUSTOMER</a:t>
            </a:r>
            <a:r>
              <a:rPr sz="879" spc="146" dirty="0">
                <a:solidFill>
                  <a:srgbClr val="1E1E1E"/>
                </a:solidFill>
                <a:latin typeface="Slalom Sans"/>
                <a:cs typeface="Slalom Sans"/>
              </a:rPr>
              <a:t> </a:t>
            </a:r>
            <a:r>
              <a:rPr sz="879" spc="64" dirty="0">
                <a:solidFill>
                  <a:srgbClr val="1E1E1E"/>
                </a:solidFill>
                <a:latin typeface="Slalom Sans"/>
                <a:cs typeface="Slalom Sans"/>
              </a:rPr>
              <a:t>STORY:</a:t>
            </a:r>
            <a:r>
              <a:rPr sz="879" spc="149" dirty="0">
                <a:solidFill>
                  <a:srgbClr val="1E1E1E"/>
                </a:solidFill>
                <a:latin typeface="Slalom Sans"/>
                <a:cs typeface="Slalom Sans"/>
              </a:rPr>
              <a:t> </a:t>
            </a:r>
            <a:r>
              <a:rPr sz="879" spc="73" dirty="0">
                <a:solidFill>
                  <a:srgbClr val="1E1E1E"/>
                </a:solidFill>
                <a:latin typeface="Slalom Sans"/>
                <a:cs typeface="Slalom Sans"/>
              </a:rPr>
              <a:t>INDUSTRY</a:t>
            </a:r>
            <a:endParaRPr lang="en-US" sz="879" spc="73" dirty="0">
              <a:solidFill>
                <a:srgbClr val="1E1E1E"/>
              </a:solidFill>
              <a:latin typeface="Slalom Sans"/>
              <a:cs typeface="Slalom Sans"/>
            </a:endParaRPr>
          </a:p>
          <a:p>
            <a:pPr marL="7701" defTabSz="554492">
              <a:lnSpc>
                <a:spcPct val="120000"/>
              </a:lnSpc>
              <a:spcBef>
                <a:spcPts val="82"/>
              </a:spcBef>
            </a:pPr>
            <a:r>
              <a:rPr lang="en-US" sz="879" spc="73" dirty="0">
                <a:solidFill>
                  <a:srgbClr val="1E1E1E"/>
                </a:solidFill>
                <a:latin typeface="Slalom Sans"/>
                <a:cs typeface="Slalom Sans"/>
              </a:rPr>
              <a:t>CONTACT: FIRSTNAME LASTNAME</a:t>
            </a:r>
            <a:endParaRPr sz="879" dirty="0">
              <a:solidFill>
                <a:srgbClr val="1E1E1E"/>
              </a:solidFill>
              <a:latin typeface="Slalom Sans"/>
              <a:cs typeface="Slalom Sans"/>
            </a:endParaRPr>
          </a:p>
        </p:txBody>
      </p:sp>
      <p:sp>
        <p:nvSpPr>
          <p:cNvPr id="34" name="Slide Number Placeholder 3">
            <a:extLst>
              <a:ext uri="{FF2B5EF4-FFF2-40B4-BE49-F238E27FC236}">
                <a16:creationId xmlns:a16="http://schemas.microsoft.com/office/drawing/2014/main" id="{51E37040-B141-844D-BA3E-E127CC06958C}"/>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37" name="Footer Placeholder 1">
            <a:extLst>
              <a:ext uri="{FF2B5EF4-FFF2-40B4-BE49-F238E27FC236}">
                <a16:creationId xmlns:a16="http://schemas.microsoft.com/office/drawing/2014/main" id="{DB26BD4C-1D39-4942-A312-B7657FF74AFB}"/>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6564" y="3121272"/>
            <a:ext cx="3254360" cy="2839798"/>
          </a:xfrm>
          <a:prstGeom prst="rect">
            <a:avLst/>
          </a:prstGeom>
        </p:spPr>
        <p:txBody>
          <a:bodyPr vert="horz" wrap="square" lIns="0" tIns="6931" rIns="0" bIns="0" rtlCol="0">
            <a:noAutofit/>
          </a:bodyPr>
          <a:lstStyle/>
          <a:p>
            <a:pPr marL="7701" marR="3081" defTabSz="554492">
              <a:lnSpc>
                <a:spcPct val="127899"/>
              </a:lnSpc>
              <a:spcBef>
                <a:spcPts val="55"/>
              </a:spcBef>
            </a:pPr>
            <a:r>
              <a:rPr sz="879" spc="9" dirty="0">
                <a:solidFill>
                  <a:srgbClr val="151527"/>
                </a:solidFill>
                <a:latin typeface="SlalomSans-Light"/>
                <a:cs typeface="SlalomSans-Light"/>
              </a:rPr>
              <a:t>Include </a:t>
            </a:r>
            <a:r>
              <a:rPr sz="879" spc="6" dirty="0">
                <a:solidFill>
                  <a:srgbClr val="151527"/>
                </a:solidFill>
                <a:latin typeface="SlalomSans-Light"/>
                <a:cs typeface="SlalomSans-Light"/>
              </a:rPr>
              <a:t>any </a:t>
            </a:r>
            <a:r>
              <a:rPr sz="879" dirty="0">
                <a:solidFill>
                  <a:srgbClr val="151527"/>
                </a:solidFill>
                <a:latin typeface="SlalomSans-Light"/>
                <a:cs typeface="SlalomSans-Light"/>
              </a:rPr>
              <a:t>relevant context </a:t>
            </a:r>
            <a:r>
              <a:rPr sz="879" spc="3" dirty="0">
                <a:solidFill>
                  <a:srgbClr val="151527"/>
                </a:solidFill>
                <a:latin typeface="SlalomSans-Light"/>
                <a:cs typeface="SlalomSans-Light"/>
              </a:rPr>
              <a:t>from previous work </a:t>
            </a:r>
            <a:r>
              <a:rPr sz="879" spc="-191" dirty="0">
                <a:solidFill>
                  <a:srgbClr val="151527"/>
                </a:solidFill>
                <a:latin typeface="SlalomSans-Light"/>
                <a:cs typeface="SlalomSans-Light"/>
              </a:rPr>
              <a:t> </a:t>
            </a:r>
            <a:r>
              <a:rPr sz="879" spc="12" dirty="0">
                <a:solidFill>
                  <a:srgbClr val="151527"/>
                </a:solidFill>
                <a:latin typeface="SlalomSans-Light"/>
                <a:cs typeface="SlalomSans-Light"/>
              </a:rPr>
              <a:t>on </a:t>
            </a:r>
            <a:r>
              <a:rPr sz="879" spc="9" dirty="0">
                <a:solidFill>
                  <a:srgbClr val="151527"/>
                </a:solidFill>
                <a:latin typeface="SlalomSans-Light"/>
                <a:cs typeface="SlalomSans-Light"/>
              </a:rPr>
              <a:t>the </a:t>
            </a:r>
            <a:r>
              <a:rPr sz="879" spc="3" dirty="0">
                <a:solidFill>
                  <a:srgbClr val="151527"/>
                </a:solidFill>
                <a:latin typeface="SlalomSans-Light"/>
                <a:cs typeface="SlalomSans-Light"/>
              </a:rPr>
              <a:t>account. </a:t>
            </a:r>
            <a:r>
              <a:rPr sz="879" spc="9" dirty="0">
                <a:solidFill>
                  <a:srgbClr val="151527"/>
                </a:solidFill>
                <a:latin typeface="SlalomSans-Light"/>
                <a:cs typeface="SlalomSans-Light"/>
              </a:rPr>
              <a:t>Or, </a:t>
            </a:r>
            <a:r>
              <a:rPr sz="879" spc="6" dirty="0">
                <a:solidFill>
                  <a:srgbClr val="151527"/>
                </a:solidFill>
                <a:latin typeface="SlalomSans-Light"/>
                <a:cs typeface="SlalomSans-Light"/>
              </a:rPr>
              <a:t>if </a:t>
            </a:r>
            <a:r>
              <a:rPr sz="879" spc="3" dirty="0">
                <a:solidFill>
                  <a:srgbClr val="151527"/>
                </a:solidFill>
                <a:latin typeface="SlalomSans-Light"/>
                <a:cs typeface="SlalomSans-Light"/>
              </a:rPr>
              <a:t>your story </a:t>
            </a:r>
            <a:r>
              <a:rPr sz="879" spc="-3" dirty="0">
                <a:solidFill>
                  <a:srgbClr val="151527"/>
                </a:solidFill>
                <a:latin typeface="SlalomSans-Light"/>
                <a:cs typeface="SlalomSans-Light"/>
              </a:rPr>
              <a:t>covers </a:t>
            </a:r>
            <a:r>
              <a:rPr sz="879" spc="12" dirty="0">
                <a:solidFill>
                  <a:srgbClr val="151527"/>
                </a:solidFill>
                <a:latin typeface="SlalomSans-Light"/>
                <a:cs typeface="SlalomSans-Light"/>
              </a:rPr>
              <a:t>a </a:t>
            </a:r>
            <a:r>
              <a:rPr lang="en-US" sz="879" spc="9" dirty="0">
                <a:solidFill>
                  <a:srgbClr val="151527"/>
                </a:solidFill>
                <a:latin typeface="SlalomSans-Light"/>
                <a:cs typeface="SlalomSans-Light"/>
              </a:rPr>
              <a:t>multi-phase</a:t>
            </a:r>
            <a:r>
              <a:rPr sz="879" spc="9" dirty="0">
                <a:solidFill>
                  <a:srgbClr val="151527"/>
                </a:solidFill>
                <a:latin typeface="SlalomSans-Light"/>
                <a:cs typeface="SlalomSans-Light"/>
              </a:rPr>
              <a:t> </a:t>
            </a:r>
            <a:r>
              <a:rPr sz="879" spc="6" dirty="0">
                <a:solidFill>
                  <a:srgbClr val="151527"/>
                </a:solidFill>
                <a:latin typeface="SlalomSans-Light"/>
                <a:cs typeface="SlalomSans-Light"/>
              </a:rPr>
              <a:t>project, </a:t>
            </a:r>
            <a:r>
              <a:rPr sz="879" spc="-6" dirty="0">
                <a:solidFill>
                  <a:srgbClr val="151527"/>
                </a:solidFill>
                <a:latin typeface="SlalomSans-Light"/>
                <a:cs typeface="SlalomSans-Light"/>
              </a:rPr>
              <a:t>key </a:t>
            </a:r>
            <a:r>
              <a:rPr sz="879" spc="9" dirty="0">
                <a:solidFill>
                  <a:srgbClr val="151527"/>
                </a:solidFill>
                <a:latin typeface="SlalomSans-Light"/>
                <a:cs typeface="SlalomSans-Light"/>
              </a:rPr>
              <a:t>findings </a:t>
            </a:r>
            <a:r>
              <a:rPr sz="879" spc="3" dirty="0">
                <a:solidFill>
                  <a:srgbClr val="151527"/>
                </a:solidFill>
                <a:latin typeface="SlalomSans-Light"/>
                <a:cs typeface="SlalomSans-Light"/>
              </a:rPr>
              <a:t>from </a:t>
            </a:r>
            <a:r>
              <a:rPr sz="879" spc="9" dirty="0">
                <a:solidFill>
                  <a:srgbClr val="151527"/>
                </a:solidFill>
                <a:latin typeface="SlalomSans-Light"/>
                <a:cs typeface="SlalomSans-Light"/>
              </a:rPr>
              <a:t>the </a:t>
            </a:r>
            <a:r>
              <a:rPr sz="879" dirty="0">
                <a:solidFill>
                  <a:srgbClr val="151527"/>
                </a:solidFill>
                <a:latin typeface="SlalomSans-Light"/>
                <a:cs typeface="SlalomSans-Light"/>
              </a:rPr>
              <a:t>discovery </a:t>
            </a:r>
            <a:r>
              <a:rPr sz="879" spc="3" dirty="0">
                <a:solidFill>
                  <a:srgbClr val="151527"/>
                </a:solidFill>
                <a:latin typeface="SlalomSans-Light"/>
                <a:cs typeface="SlalomSans-Light"/>
              </a:rPr>
              <a:t> </a:t>
            </a:r>
            <a:r>
              <a:rPr sz="879" spc="9" dirty="0">
                <a:solidFill>
                  <a:srgbClr val="151527"/>
                </a:solidFill>
                <a:latin typeface="SlalomSans-Light"/>
                <a:cs typeface="SlalomSans-Light"/>
              </a:rPr>
              <a:t>phase</a:t>
            </a:r>
            <a:r>
              <a:rPr sz="879" dirty="0">
                <a:solidFill>
                  <a:srgbClr val="151527"/>
                </a:solidFill>
                <a:latin typeface="SlalomSans-Light"/>
                <a:cs typeface="SlalomSans-Light"/>
              </a:rPr>
              <a:t> </a:t>
            </a:r>
            <a:r>
              <a:rPr sz="879" spc="-3" dirty="0">
                <a:solidFill>
                  <a:srgbClr val="151527"/>
                </a:solidFill>
                <a:latin typeface="SlalomSans-Light"/>
                <a:cs typeface="SlalomSans-Light"/>
              </a:rPr>
              <a:t>often</a:t>
            </a:r>
            <a:r>
              <a:rPr sz="879" spc="3" dirty="0">
                <a:solidFill>
                  <a:srgbClr val="151527"/>
                </a:solidFill>
                <a:latin typeface="SlalomSans-Light"/>
                <a:cs typeface="SlalomSans-Light"/>
              </a:rPr>
              <a:t> </a:t>
            </a:r>
            <a:r>
              <a:rPr sz="879" spc="6" dirty="0">
                <a:solidFill>
                  <a:srgbClr val="151527"/>
                </a:solidFill>
                <a:latin typeface="SlalomSans-Light"/>
                <a:cs typeface="SlalomSans-Light"/>
              </a:rPr>
              <a:t>make</a:t>
            </a:r>
            <a:r>
              <a:rPr sz="879" dirty="0">
                <a:solidFill>
                  <a:srgbClr val="151527"/>
                </a:solidFill>
                <a:latin typeface="SlalomSans-Light"/>
                <a:cs typeface="SlalomSans-Light"/>
              </a:rPr>
              <a:t> </a:t>
            </a:r>
            <a:r>
              <a:rPr sz="879" spc="9" dirty="0">
                <a:solidFill>
                  <a:srgbClr val="151527"/>
                </a:solidFill>
                <a:latin typeface="SlalomSans-Light"/>
                <a:cs typeface="SlalomSans-Light"/>
              </a:rPr>
              <a:t>sense</a:t>
            </a:r>
            <a:r>
              <a:rPr sz="879" spc="3" dirty="0">
                <a:solidFill>
                  <a:srgbClr val="151527"/>
                </a:solidFill>
                <a:latin typeface="SlalomSans-Light"/>
                <a:cs typeface="SlalomSans-Light"/>
              </a:rPr>
              <a:t> </a:t>
            </a:r>
            <a:r>
              <a:rPr sz="879" spc="6" dirty="0">
                <a:solidFill>
                  <a:srgbClr val="151527"/>
                </a:solidFill>
                <a:latin typeface="SlalomSans-Light"/>
                <a:cs typeface="SlalomSans-Light"/>
              </a:rPr>
              <a:t>in</a:t>
            </a:r>
            <a:r>
              <a:rPr sz="879" dirty="0">
                <a:solidFill>
                  <a:srgbClr val="151527"/>
                </a:solidFill>
                <a:latin typeface="SlalomSans-Light"/>
                <a:cs typeface="SlalomSans-Light"/>
              </a:rPr>
              <a:t> </a:t>
            </a:r>
            <a:r>
              <a:rPr sz="879" spc="9" dirty="0">
                <a:solidFill>
                  <a:srgbClr val="151527"/>
                </a:solidFill>
                <a:latin typeface="SlalomSans-Light"/>
                <a:cs typeface="SlalomSans-Light"/>
              </a:rPr>
              <a:t>the</a:t>
            </a:r>
            <a:r>
              <a:rPr sz="879" spc="3" dirty="0">
                <a:solidFill>
                  <a:srgbClr val="151527"/>
                </a:solidFill>
                <a:latin typeface="SlalomSans-Light"/>
                <a:cs typeface="SlalomSans-Light"/>
              </a:rPr>
              <a:t> </a:t>
            </a:r>
            <a:r>
              <a:rPr sz="879" spc="9" dirty="0">
                <a:solidFill>
                  <a:srgbClr val="151527"/>
                </a:solidFill>
                <a:latin typeface="SlalomSans-Light"/>
                <a:cs typeface="SlalomSans-Light"/>
              </a:rPr>
              <a:t>“Why”</a:t>
            </a:r>
            <a:r>
              <a:rPr sz="879" dirty="0">
                <a:solidFill>
                  <a:srgbClr val="151527"/>
                </a:solidFill>
                <a:latin typeface="SlalomSans-Light"/>
                <a:cs typeface="SlalomSans-Light"/>
              </a:rPr>
              <a:t> </a:t>
            </a:r>
            <a:r>
              <a:rPr sz="879" spc="9" dirty="0">
                <a:solidFill>
                  <a:srgbClr val="151527"/>
                </a:solidFill>
                <a:latin typeface="SlalomSans-Light"/>
                <a:cs typeface="SlalomSans-Light"/>
              </a:rPr>
              <a:t>section.</a:t>
            </a:r>
            <a:endParaRPr sz="879" dirty="0">
              <a:solidFill>
                <a:srgbClr val="1E1E1E"/>
              </a:solidFill>
              <a:latin typeface="SlalomSans-Light"/>
              <a:cs typeface="SlalomSans-Light"/>
            </a:endParaRPr>
          </a:p>
          <a:p>
            <a:pPr marL="7701" marR="28495" defTabSz="554492">
              <a:lnSpc>
                <a:spcPct val="127899"/>
              </a:lnSpc>
              <a:spcBef>
                <a:spcPts val="503"/>
              </a:spcBef>
            </a:pPr>
            <a:r>
              <a:rPr sz="879" spc="-12" dirty="0">
                <a:solidFill>
                  <a:srgbClr val="151527"/>
                </a:solidFill>
                <a:latin typeface="SlalomSans-Light"/>
                <a:cs typeface="SlalomSans-Light"/>
              </a:rPr>
              <a:t>Take </a:t>
            </a:r>
            <a:r>
              <a:rPr sz="879" spc="9" dirty="0">
                <a:solidFill>
                  <a:srgbClr val="151527"/>
                </a:solidFill>
                <a:latin typeface="SlalomSans-Light"/>
                <a:cs typeface="SlalomSans-Light"/>
              </a:rPr>
              <a:t>the time </a:t>
            </a:r>
            <a:r>
              <a:rPr sz="879" dirty="0">
                <a:solidFill>
                  <a:srgbClr val="151527"/>
                </a:solidFill>
                <a:latin typeface="SlalomSans-Light"/>
                <a:cs typeface="SlalomSans-Light"/>
              </a:rPr>
              <a:t>to </a:t>
            </a:r>
            <a:r>
              <a:rPr sz="879" spc="6" dirty="0">
                <a:solidFill>
                  <a:srgbClr val="151527"/>
                </a:solidFill>
                <a:latin typeface="SlalomSans-Light"/>
                <a:cs typeface="SlalomSans-Light"/>
              </a:rPr>
              <a:t>consider </a:t>
            </a:r>
            <a:r>
              <a:rPr sz="879" spc="3" dirty="0">
                <a:solidFill>
                  <a:srgbClr val="151527"/>
                </a:solidFill>
                <a:latin typeface="SlalomSans-Light"/>
                <a:cs typeface="SlalomSans-Light"/>
              </a:rPr>
              <a:t>likely </a:t>
            </a:r>
            <a:r>
              <a:rPr sz="879" spc="9" dirty="0">
                <a:solidFill>
                  <a:srgbClr val="151527"/>
                </a:solidFill>
                <a:latin typeface="SlalomSans-Light"/>
                <a:cs typeface="SlalomSans-Light"/>
              </a:rPr>
              <a:t>audiences </a:t>
            </a:r>
            <a:r>
              <a:rPr sz="879" dirty="0">
                <a:solidFill>
                  <a:srgbClr val="151527"/>
                </a:solidFill>
                <a:latin typeface="SlalomSans-Light"/>
                <a:cs typeface="SlalomSans-Light"/>
              </a:rPr>
              <a:t>for </a:t>
            </a:r>
            <a:r>
              <a:rPr sz="879" spc="3" dirty="0">
                <a:solidFill>
                  <a:srgbClr val="151527"/>
                </a:solidFill>
                <a:latin typeface="SlalomSans-Light"/>
                <a:cs typeface="SlalomSans-Light"/>
              </a:rPr>
              <a:t> </a:t>
            </a:r>
            <a:r>
              <a:rPr sz="879" spc="9" dirty="0">
                <a:solidFill>
                  <a:srgbClr val="151527"/>
                </a:solidFill>
                <a:latin typeface="SlalomSans-Light"/>
                <a:cs typeface="SlalomSans-Light"/>
              </a:rPr>
              <a:t>the </a:t>
            </a:r>
            <a:r>
              <a:rPr sz="879" spc="3" dirty="0">
                <a:solidFill>
                  <a:srgbClr val="151527"/>
                </a:solidFill>
                <a:latin typeface="SlalomSans-Light"/>
                <a:cs typeface="SlalomSans-Light"/>
              </a:rPr>
              <a:t>story </a:t>
            </a:r>
            <a:r>
              <a:rPr sz="879" spc="9" dirty="0">
                <a:solidFill>
                  <a:srgbClr val="151527"/>
                </a:solidFill>
                <a:latin typeface="SlalomSans-Light"/>
                <a:cs typeface="SlalomSans-Light"/>
              </a:rPr>
              <a:t>as </a:t>
            </a:r>
            <a:r>
              <a:rPr sz="879" spc="3" dirty="0">
                <a:solidFill>
                  <a:srgbClr val="151527"/>
                </a:solidFill>
                <a:latin typeface="SlalomSans-Light"/>
                <a:cs typeface="SlalomSans-Light"/>
              </a:rPr>
              <a:t>you </a:t>
            </a:r>
            <a:r>
              <a:rPr sz="879" spc="6" dirty="0">
                <a:solidFill>
                  <a:srgbClr val="151527"/>
                </a:solidFill>
                <a:latin typeface="SlalomSans-Light"/>
                <a:cs typeface="SlalomSans-Light"/>
              </a:rPr>
              <a:t>write </a:t>
            </a:r>
            <a:r>
              <a:rPr sz="879" spc="3" dirty="0">
                <a:solidFill>
                  <a:srgbClr val="151527"/>
                </a:solidFill>
                <a:latin typeface="SlalomSans-Light"/>
                <a:cs typeface="SlalomSans-Light"/>
              </a:rPr>
              <a:t>it. </a:t>
            </a:r>
            <a:r>
              <a:rPr sz="879" spc="9" dirty="0">
                <a:solidFill>
                  <a:srgbClr val="151527"/>
                </a:solidFill>
                <a:latin typeface="SlalomSans-Light"/>
                <a:cs typeface="SlalomSans-Light"/>
              </a:rPr>
              <a:t>What aspects </a:t>
            </a:r>
            <a:r>
              <a:rPr sz="879" spc="3" dirty="0">
                <a:solidFill>
                  <a:srgbClr val="151527"/>
                </a:solidFill>
                <a:latin typeface="SlalomSans-Light"/>
                <a:cs typeface="SlalomSans-Light"/>
              </a:rPr>
              <a:t>of </a:t>
            </a:r>
            <a:r>
              <a:rPr sz="879" spc="9" dirty="0">
                <a:solidFill>
                  <a:srgbClr val="151527"/>
                </a:solidFill>
                <a:latin typeface="SlalomSans-Light"/>
                <a:cs typeface="SlalomSans-Light"/>
              </a:rPr>
              <a:t>the </a:t>
            </a:r>
            <a:r>
              <a:rPr sz="879" spc="12" dirty="0">
                <a:solidFill>
                  <a:srgbClr val="151527"/>
                </a:solidFill>
                <a:latin typeface="SlalomSans-Light"/>
                <a:cs typeface="SlalomSans-Light"/>
              </a:rPr>
              <a:t> </a:t>
            </a:r>
            <a:r>
              <a:rPr sz="879" spc="6" dirty="0">
                <a:solidFill>
                  <a:srgbClr val="151527"/>
                </a:solidFill>
                <a:latin typeface="SlalomSans-Light"/>
                <a:cs typeface="SlalomSans-Light"/>
              </a:rPr>
              <a:t>project will </a:t>
            </a:r>
            <a:r>
              <a:rPr sz="879" spc="3" dirty="0">
                <a:solidFill>
                  <a:srgbClr val="151527"/>
                </a:solidFill>
                <a:latin typeface="SlalomSans-Light"/>
                <a:cs typeface="SlalomSans-Light"/>
              </a:rPr>
              <a:t>resonate </a:t>
            </a:r>
            <a:r>
              <a:rPr sz="879" spc="9" dirty="0">
                <a:solidFill>
                  <a:srgbClr val="151527"/>
                </a:solidFill>
                <a:latin typeface="SlalomSans-Light"/>
                <a:cs typeface="SlalomSans-Light"/>
              </a:rPr>
              <a:t>most with people </a:t>
            </a:r>
            <a:r>
              <a:rPr sz="879" spc="12" dirty="0">
                <a:solidFill>
                  <a:srgbClr val="151527"/>
                </a:solidFill>
                <a:latin typeface="SlalomSans-Light"/>
                <a:cs typeface="SlalomSans-Light"/>
              </a:rPr>
              <a:t>who </a:t>
            </a:r>
            <a:r>
              <a:rPr sz="879" dirty="0">
                <a:solidFill>
                  <a:srgbClr val="151527"/>
                </a:solidFill>
                <a:latin typeface="SlalomSans-Light"/>
                <a:cs typeface="SlalomSans-Light"/>
              </a:rPr>
              <a:t>are </a:t>
            </a:r>
            <a:r>
              <a:rPr sz="879" spc="3" dirty="0">
                <a:solidFill>
                  <a:srgbClr val="151527"/>
                </a:solidFill>
                <a:latin typeface="SlalomSans-Light"/>
                <a:cs typeface="SlalomSans-Light"/>
              </a:rPr>
              <a:t> </a:t>
            </a:r>
            <a:r>
              <a:rPr sz="879" spc="6" dirty="0">
                <a:solidFill>
                  <a:srgbClr val="151527"/>
                </a:solidFill>
                <a:latin typeface="SlalomSans-Light"/>
                <a:cs typeface="SlalomSans-Light"/>
              </a:rPr>
              <a:t>in</a:t>
            </a:r>
            <a:r>
              <a:rPr sz="879" dirty="0">
                <a:solidFill>
                  <a:srgbClr val="151527"/>
                </a:solidFill>
                <a:latin typeface="SlalomSans-Light"/>
                <a:cs typeface="SlalomSans-Light"/>
              </a:rPr>
              <a:t> </a:t>
            </a:r>
            <a:r>
              <a:rPr sz="879" spc="9" dirty="0">
                <a:solidFill>
                  <a:srgbClr val="151527"/>
                </a:solidFill>
                <a:latin typeface="SlalomSans-Light"/>
                <a:cs typeface="SlalomSans-Light"/>
              </a:rPr>
              <a:t>the</a:t>
            </a:r>
            <a:r>
              <a:rPr sz="879" dirty="0">
                <a:solidFill>
                  <a:srgbClr val="151527"/>
                </a:solidFill>
                <a:latin typeface="SlalomSans-Light"/>
                <a:cs typeface="SlalomSans-Light"/>
              </a:rPr>
              <a:t> </a:t>
            </a:r>
            <a:r>
              <a:rPr sz="879" spc="12" dirty="0">
                <a:solidFill>
                  <a:srgbClr val="151527"/>
                </a:solidFill>
                <a:latin typeface="SlalomSans-Light"/>
                <a:cs typeface="SlalomSans-Light"/>
              </a:rPr>
              <a:t>same</a:t>
            </a:r>
            <a:r>
              <a:rPr sz="879" dirty="0">
                <a:solidFill>
                  <a:srgbClr val="151527"/>
                </a:solidFill>
                <a:latin typeface="SlalomSans-Light"/>
                <a:cs typeface="SlalomSans-Light"/>
              </a:rPr>
              <a:t> </a:t>
            </a:r>
            <a:r>
              <a:rPr sz="879" spc="6" dirty="0">
                <a:solidFill>
                  <a:srgbClr val="151527"/>
                </a:solidFill>
                <a:latin typeface="SlalomSans-Light"/>
                <a:cs typeface="SlalomSans-Light"/>
              </a:rPr>
              <a:t>industry,</a:t>
            </a:r>
            <a:r>
              <a:rPr sz="879" dirty="0">
                <a:solidFill>
                  <a:srgbClr val="151527"/>
                </a:solidFill>
                <a:latin typeface="SlalomSans-Light"/>
                <a:cs typeface="SlalomSans-Light"/>
              </a:rPr>
              <a:t> </a:t>
            </a:r>
            <a:r>
              <a:rPr sz="879" spc="6" dirty="0">
                <a:solidFill>
                  <a:srgbClr val="151527"/>
                </a:solidFill>
                <a:latin typeface="SlalomSans-Light"/>
                <a:cs typeface="SlalomSans-Light"/>
              </a:rPr>
              <a:t>facing</a:t>
            </a:r>
            <a:r>
              <a:rPr sz="879" dirty="0">
                <a:solidFill>
                  <a:srgbClr val="151527"/>
                </a:solidFill>
                <a:latin typeface="SlalomSans-Light"/>
                <a:cs typeface="SlalomSans-Light"/>
              </a:rPr>
              <a:t> </a:t>
            </a:r>
            <a:r>
              <a:rPr sz="879" spc="9" dirty="0">
                <a:solidFill>
                  <a:srgbClr val="151527"/>
                </a:solidFill>
                <a:latin typeface="SlalomSans-Light"/>
                <a:cs typeface="SlalomSans-Light"/>
              </a:rPr>
              <a:t>the</a:t>
            </a:r>
            <a:r>
              <a:rPr sz="879" dirty="0">
                <a:solidFill>
                  <a:srgbClr val="151527"/>
                </a:solidFill>
                <a:latin typeface="SlalomSans-Light"/>
                <a:cs typeface="SlalomSans-Light"/>
              </a:rPr>
              <a:t> </a:t>
            </a:r>
            <a:r>
              <a:rPr sz="879" spc="12" dirty="0">
                <a:solidFill>
                  <a:srgbClr val="151527"/>
                </a:solidFill>
                <a:latin typeface="SlalomSans-Light"/>
                <a:cs typeface="SlalomSans-Light"/>
              </a:rPr>
              <a:t>same</a:t>
            </a:r>
            <a:r>
              <a:rPr sz="879" dirty="0">
                <a:solidFill>
                  <a:srgbClr val="151527"/>
                </a:solidFill>
                <a:latin typeface="SlalomSans-Light"/>
                <a:cs typeface="SlalomSans-Light"/>
              </a:rPr>
              <a:t> </a:t>
            </a:r>
            <a:r>
              <a:rPr sz="879" spc="9" dirty="0">
                <a:solidFill>
                  <a:srgbClr val="151527"/>
                </a:solidFill>
                <a:latin typeface="SlalomSans-Light"/>
                <a:cs typeface="SlalomSans-Light"/>
              </a:rPr>
              <a:t>customer </a:t>
            </a:r>
            <a:r>
              <a:rPr sz="879" spc="-188" dirty="0">
                <a:solidFill>
                  <a:srgbClr val="151527"/>
                </a:solidFill>
                <a:latin typeface="SlalomSans-Light"/>
                <a:cs typeface="SlalomSans-Light"/>
              </a:rPr>
              <a:t> </a:t>
            </a:r>
            <a:r>
              <a:rPr sz="879" spc="9" dirty="0">
                <a:solidFill>
                  <a:srgbClr val="151527"/>
                </a:solidFill>
                <a:latin typeface="SlalomSans-Light"/>
                <a:cs typeface="SlalomSans-Light"/>
              </a:rPr>
              <a:t>challenges, or struggling </a:t>
            </a:r>
            <a:r>
              <a:rPr sz="879" dirty="0">
                <a:solidFill>
                  <a:srgbClr val="151527"/>
                </a:solidFill>
                <a:latin typeface="SlalomSans-Light"/>
                <a:cs typeface="SlalomSans-Light"/>
              </a:rPr>
              <a:t>to </a:t>
            </a:r>
            <a:r>
              <a:rPr sz="879" spc="3" dirty="0">
                <a:solidFill>
                  <a:srgbClr val="151527"/>
                </a:solidFill>
                <a:latin typeface="SlalomSans-Light"/>
                <a:cs typeface="SlalomSans-Light"/>
              </a:rPr>
              <a:t>develop </a:t>
            </a:r>
            <a:r>
              <a:rPr sz="879" spc="6" dirty="0">
                <a:solidFill>
                  <a:srgbClr val="151527"/>
                </a:solidFill>
                <a:latin typeface="SlalomSans-Light"/>
                <a:cs typeface="SlalomSans-Light"/>
              </a:rPr>
              <a:t>similar </a:t>
            </a:r>
            <a:r>
              <a:rPr sz="879" spc="9" dirty="0">
                <a:solidFill>
                  <a:srgbClr val="151527"/>
                </a:solidFill>
                <a:latin typeface="SlalomSans-Light"/>
                <a:cs typeface="SlalomSans-Light"/>
              </a:rPr>
              <a:t> </a:t>
            </a:r>
            <a:r>
              <a:rPr sz="879" spc="6" dirty="0">
                <a:solidFill>
                  <a:srgbClr val="151527"/>
                </a:solidFill>
                <a:latin typeface="SlalomSans-Light"/>
                <a:cs typeface="SlalomSans-Light"/>
              </a:rPr>
              <a:t>solutions?</a:t>
            </a:r>
            <a:endParaRPr lang="en-US" sz="879" spc="6" dirty="0">
              <a:solidFill>
                <a:srgbClr val="151527"/>
              </a:solidFill>
              <a:latin typeface="SlalomSans-Light"/>
              <a:cs typeface="SlalomSans-Light"/>
            </a:endParaRPr>
          </a:p>
          <a:p>
            <a:pPr marL="7701" marR="28495" defTabSz="554492">
              <a:lnSpc>
                <a:spcPct val="127899"/>
              </a:lnSpc>
              <a:spcBef>
                <a:spcPts val="503"/>
              </a:spcBef>
            </a:pPr>
            <a:r>
              <a:rPr lang="en-US" sz="879" dirty="0">
                <a:solidFill>
                  <a:srgbClr val="1E1E1E"/>
                </a:solidFill>
                <a:latin typeface="SlalomSans-Light"/>
                <a:cs typeface="SlalomSans-Light"/>
              </a:rPr>
              <a:t>Lorem ipsum dolor sit amet, consectetur adipiscing elit, sed do eiusmod tempor </a:t>
            </a:r>
            <a:r>
              <a:rPr lang="en-US" sz="879" dirty="0" err="1">
                <a:solidFill>
                  <a:srgbClr val="1E1E1E"/>
                </a:solidFill>
                <a:latin typeface="SlalomSans-Light"/>
                <a:cs typeface="SlalomSans-Light"/>
              </a:rPr>
              <a:t>incididunt</a:t>
            </a:r>
            <a:r>
              <a:rPr lang="en-US" sz="879" dirty="0">
                <a:solidFill>
                  <a:srgbClr val="1E1E1E"/>
                </a:solidFill>
                <a:latin typeface="SlalomSans-Light"/>
                <a:cs typeface="SlalomSans-Light"/>
              </a:rPr>
              <a:t> ut labore et dolore magna </a:t>
            </a:r>
            <a:r>
              <a:rPr lang="en-US" sz="879" dirty="0" err="1">
                <a:solidFill>
                  <a:srgbClr val="1E1E1E"/>
                </a:solidFill>
                <a:latin typeface="SlalomSans-Light"/>
                <a:cs typeface="SlalomSans-Light"/>
              </a:rPr>
              <a:t>aliqua</a:t>
            </a:r>
            <a:r>
              <a:rPr lang="en-US" sz="879" dirty="0">
                <a:solidFill>
                  <a:srgbClr val="1E1E1E"/>
                </a:solidFill>
                <a:latin typeface="SlalomSans-Light"/>
                <a:cs typeface="SlalomSans-Light"/>
              </a:rPr>
              <a:t>. Ut </a:t>
            </a:r>
            <a:r>
              <a:rPr lang="en-US" sz="879" dirty="0" err="1">
                <a:solidFill>
                  <a:srgbClr val="1E1E1E"/>
                </a:solidFill>
                <a:latin typeface="SlalomSans-Light"/>
                <a:cs typeface="SlalomSans-Light"/>
              </a:rPr>
              <a:t>enim</a:t>
            </a:r>
            <a:r>
              <a:rPr lang="en-US" sz="879" dirty="0">
                <a:solidFill>
                  <a:srgbClr val="1E1E1E"/>
                </a:solidFill>
                <a:latin typeface="SlalomSans-Light"/>
                <a:cs typeface="SlalomSans-Light"/>
              </a:rPr>
              <a:t> ad minim </a:t>
            </a:r>
            <a:r>
              <a:rPr lang="en-US" sz="879" dirty="0" err="1">
                <a:solidFill>
                  <a:srgbClr val="1E1E1E"/>
                </a:solidFill>
                <a:latin typeface="SlalomSans-Light"/>
                <a:cs typeface="SlalomSans-Light"/>
              </a:rPr>
              <a:t>veniam</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quis</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nostrud</a:t>
            </a:r>
            <a:r>
              <a:rPr lang="en-US" sz="879" dirty="0">
                <a:solidFill>
                  <a:srgbClr val="1E1E1E"/>
                </a:solidFill>
                <a:latin typeface="SlalomSans-Light"/>
                <a:cs typeface="SlalomSans-Light"/>
              </a:rPr>
              <a:t> exercitation </a:t>
            </a:r>
            <a:r>
              <a:rPr lang="en-US" sz="879" dirty="0" err="1">
                <a:solidFill>
                  <a:srgbClr val="1E1E1E"/>
                </a:solidFill>
                <a:latin typeface="SlalomSans-Light"/>
                <a:cs typeface="SlalomSans-Light"/>
              </a:rPr>
              <a:t>ullamco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laboris</a:t>
            </a:r>
            <a:r>
              <a:rPr lang="en-US" sz="879" dirty="0">
                <a:solidFill>
                  <a:srgbClr val="1E1E1E"/>
                </a:solidFill>
                <a:latin typeface="SlalomSans-Light"/>
                <a:cs typeface="SlalomSans-Light"/>
              </a:rPr>
              <a:t> nisi ut </a:t>
            </a:r>
            <a:r>
              <a:rPr lang="en-US" sz="879" dirty="0" err="1">
                <a:solidFill>
                  <a:srgbClr val="1E1E1E"/>
                </a:solidFill>
                <a:latin typeface="SlalomSans-Light"/>
                <a:cs typeface="SlalomSans-Light"/>
              </a:rPr>
              <a:t>aliquip</a:t>
            </a:r>
            <a:r>
              <a:rPr lang="en-US" sz="879" dirty="0">
                <a:solidFill>
                  <a:srgbClr val="1E1E1E"/>
                </a:solidFill>
                <a:latin typeface="SlalomSans-Light"/>
                <a:cs typeface="SlalomSans-Light"/>
              </a:rPr>
              <a:t> ex </a:t>
            </a:r>
            <a:r>
              <a:rPr lang="en-US" sz="879" dirty="0" err="1">
                <a:solidFill>
                  <a:srgbClr val="1E1E1E"/>
                </a:solidFill>
                <a:latin typeface="SlalomSans-Light"/>
                <a:cs typeface="SlalomSans-Light"/>
              </a:rPr>
              <a:t>ea</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commodo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consequat</a:t>
            </a:r>
            <a:r>
              <a:rPr lang="en-US" sz="879" dirty="0">
                <a:solidFill>
                  <a:srgbClr val="1E1E1E"/>
                </a:solidFill>
                <a:latin typeface="SlalomSans-Light"/>
                <a:cs typeface="SlalomSans-Light"/>
              </a:rPr>
              <a:t>.</a:t>
            </a:r>
            <a:endParaRPr sz="879" dirty="0">
              <a:solidFill>
                <a:srgbClr val="1E1E1E"/>
              </a:solidFill>
              <a:latin typeface="SlalomSans-Light"/>
              <a:cs typeface="SlalomSans-Light"/>
            </a:endParaRPr>
          </a:p>
        </p:txBody>
      </p:sp>
      <p:sp>
        <p:nvSpPr>
          <p:cNvPr id="4" name="object 4"/>
          <p:cNvSpPr txBox="1"/>
          <p:nvPr/>
        </p:nvSpPr>
        <p:spPr>
          <a:xfrm>
            <a:off x="4488236" y="3121273"/>
            <a:ext cx="3286776" cy="2839526"/>
          </a:xfrm>
          <a:prstGeom prst="rect">
            <a:avLst/>
          </a:prstGeom>
        </p:spPr>
        <p:txBody>
          <a:bodyPr vert="horz" wrap="square" lIns="0" tIns="6931" rIns="0" bIns="0" rtlCol="0">
            <a:noAutofit/>
          </a:bodyPr>
          <a:lstStyle/>
          <a:p>
            <a:pPr marL="7701" marR="3081" defTabSz="554492">
              <a:lnSpc>
                <a:spcPct val="127899"/>
              </a:lnSpc>
              <a:spcBef>
                <a:spcPts val="55"/>
              </a:spcBef>
            </a:pPr>
            <a:r>
              <a:rPr sz="879" spc="3" dirty="0">
                <a:solidFill>
                  <a:srgbClr val="151527"/>
                </a:solidFill>
                <a:latin typeface="SlalomSans-Light"/>
                <a:cs typeface="SlalomSans-Light"/>
              </a:rPr>
              <a:t>Provide </a:t>
            </a:r>
            <a:r>
              <a:rPr sz="879" spc="12" dirty="0">
                <a:solidFill>
                  <a:srgbClr val="151527"/>
                </a:solidFill>
                <a:latin typeface="SlalomSans-Light"/>
                <a:cs typeface="SlalomSans-Light"/>
              </a:rPr>
              <a:t>enough </a:t>
            </a:r>
            <a:r>
              <a:rPr sz="879" spc="6" dirty="0">
                <a:solidFill>
                  <a:srgbClr val="151527"/>
                </a:solidFill>
                <a:latin typeface="SlalomSans-Light"/>
                <a:cs typeface="SlalomSans-Light"/>
              </a:rPr>
              <a:t>detail </a:t>
            </a:r>
            <a:r>
              <a:rPr sz="879" spc="9" dirty="0">
                <a:solidFill>
                  <a:srgbClr val="151527"/>
                </a:solidFill>
                <a:latin typeface="SlalomSans-Light"/>
                <a:cs typeface="SlalomSans-Light"/>
              </a:rPr>
              <a:t>that other people at </a:t>
            </a:r>
            <a:r>
              <a:rPr sz="879" spc="12" dirty="0">
                <a:solidFill>
                  <a:srgbClr val="151527"/>
                </a:solidFill>
                <a:latin typeface="SlalomSans-Light"/>
                <a:cs typeface="SlalomSans-Light"/>
              </a:rPr>
              <a:t> </a:t>
            </a:r>
            <a:r>
              <a:rPr sz="879" spc="9" dirty="0">
                <a:solidFill>
                  <a:srgbClr val="151527"/>
                </a:solidFill>
                <a:latin typeface="SlalomSans-Light"/>
                <a:cs typeface="SlalomSans-Light"/>
              </a:rPr>
              <a:t>Slalom </a:t>
            </a:r>
            <a:r>
              <a:rPr sz="879" spc="6" dirty="0">
                <a:solidFill>
                  <a:srgbClr val="151527"/>
                </a:solidFill>
                <a:latin typeface="SlalomSans-Light"/>
                <a:cs typeface="SlalomSans-Light"/>
              </a:rPr>
              <a:t>can </a:t>
            </a:r>
            <a:r>
              <a:rPr sz="879" spc="3" dirty="0">
                <a:solidFill>
                  <a:srgbClr val="151527"/>
                </a:solidFill>
                <a:latin typeface="SlalomSans-Light"/>
                <a:cs typeface="SlalomSans-Light"/>
              </a:rPr>
              <a:t>read </a:t>
            </a:r>
            <a:r>
              <a:rPr sz="879" spc="6" dirty="0">
                <a:solidFill>
                  <a:srgbClr val="151527"/>
                </a:solidFill>
                <a:latin typeface="SlalomSans-Light"/>
                <a:cs typeface="SlalomSans-Light"/>
              </a:rPr>
              <a:t>this </a:t>
            </a:r>
            <a:r>
              <a:rPr sz="879" spc="12" dirty="0">
                <a:solidFill>
                  <a:srgbClr val="151527"/>
                </a:solidFill>
                <a:latin typeface="SlalomSans-Light"/>
                <a:cs typeface="SlalomSans-Light"/>
              </a:rPr>
              <a:t>and </a:t>
            </a:r>
            <a:r>
              <a:rPr sz="879" dirty="0">
                <a:solidFill>
                  <a:srgbClr val="151527"/>
                </a:solidFill>
                <a:latin typeface="SlalomSans-Light"/>
                <a:cs typeface="SlalomSans-Light"/>
              </a:rPr>
              <a:t>feel </a:t>
            </a:r>
            <a:r>
              <a:rPr sz="879" spc="3" dirty="0">
                <a:solidFill>
                  <a:srgbClr val="151527"/>
                </a:solidFill>
                <a:latin typeface="SlalomSans-Light"/>
                <a:cs typeface="SlalomSans-Light"/>
              </a:rPr>
              <a:t>comfortable </a:t>
            </a:r>
            <a:r>
              <a:rPr sz="879" spc="6" dirty="0">
                <a:solidFill>
                  <a:srgbClr val="151527"/>
                </a:solidFill>
                <a:latin typeface="SlalomSans-Light"/>
                <a:cs typeface="SlalomSans-Light"/>
              </a:rPr>
              <a:t> talking </a:t>
            </a:r>
            <a:r>
              <a:rPr sz="879" spc="9" dirty="0">
                <a:solidFill>
                  <a:srgbClr val="151527"/>
                </a:solidFill>
                <a:latin typeface="SlalomSans-Light"/>
                <a:cs typeface="SlalomSans-Light"/>
              </a:rPr>
              <a:t>about the </a:t>
            </a:r>
            <a:r>
              <a:rPr sz="879" spc="3" dirty="0">
                <a:solidFill>
                  <a:srgbClr val="151527"/>
                </a:solidFill>
                <a:latin typeface="SlalomSans-Light"/>
                <a:cs typeface="SlalomSans-Light"/>
              </a:rPr>
              <a:t>work, </a:t>
            </a:r>
            <a:r>
              <a:rPr sz="879" spc="9" dirty="0">
                <a:solidFill>
                  <a:srgbClr val="151527"/>
                </a:solidFill>
                <a:latin typeface="SlalomSans-Light"/>
                <a:cs typeface="SlalomSans-Light"/>
              </a:rPr>
              <a:t>at </a:t>
            </a:r>
            <a:r>
              <a:rPr sz="879" spc="6" dirty="0">
                <a:solidFill>
                  <a:srgbClr val="151527"/>
                </a:solidFill>
                <a:latin typeface="SlalomSans-Light"/>
                <a:cs typeface="SlalomSans-Light"/>
              </a:rPr>
              <a:t>least </a:t>
            </a:r>
            <a:r>
              <a:rPr sz="879" spc="9" dirty="0">
                <a:solidFill>
                  <a:srgbClr val="151527"/>
                </a:solidFill>
                <a:latin typeface="SlalomSans-Light"/>
                <a:cs typeface="SlalomSans-Light"/>
              </a:rPr>
              <a:t>at </a:t>
            </a:r>
            <a:r>
              <a:rPr sz="879" spc="12" dirty="0">
                <a:solidFill>
                  <a:srgbClr val="151527"/>
                </a:solidFill>
                <a:latin typeface="SlalomSans-Light"/>
                <a:cs typeface="SlalomSans-Light"/>
              </a:rPr>
              <a:t>a </a:t>
            </a:r>
            <a:r>
              <a:rPr sz="879" spc="9" dirty="0">
                <a:solidFill>
                  <a:srgbClr val="151527"/>
                </a:solidFill>
                <a:latin typeface="SlalomSans-Light"/>
                <a:cs typeface="SlalomSans-Light"/>
              </a:rPr>
              <a:t>high </a:t>
            </a:r>
            <a:r>
              <a:rPr sz="879" dirty="0">
                <a:solidFill>
                  <a:srgbClr val="151527"/>
                </a:solidFill>
                <a:latin typeface="SlalomSans-Light"/>
                <a:cs typeface="SlalomSans-Light"/>
              </a:rPr>
              <a:t>level. </a:t>
            </a:r>
            <a:r>
              <a:rPr sz="879" spc="3" dirty="0">
                <a:solidFill>
                  <a:srgbClr val="151527"/>
                </a:solidFill>
                <a:latin typeface="SlalomSans-Light"/>
                <a:cs typeface="SlalomSans-Light"/>
              </a:rPr>
              <a:t> </a:t>
            </a:r>
            <a:r>
              <a:rPr sz="879" spc="9" dirty="0">
                <a:solidFill>
                  <a:srgbClr val="151527"/>
                </a:solidFill>
                <a:latin typeface="SlalomSans-Light"/>
                <a:cs typeface="SlalomSans-Light"/>
              </a:rPr>
              <a:t>Get </a:t>
            </a:r>
            <a:r>
              <a:rPr sz="879" spc="6" dirty="0">
                <a:solidFill>
                  <a:srgbClr val="151527"/>
                </a:solidFill>
                <a:latin typeface="SlalomSans-Light"/>
                <a:cs typeface="SlalomSans-Light"/>
              </a:rPr>
              <a:t>specific</a:t>
            </a:r>
            <a:r>
              <a:rPr sz="879" spc="9" dirty="0">
                <a:solidFill>
                  <a:srgbClr val="151527"/>
                </a:solidFill>
                <a:latin typeface="SlalomSans-Light"/>
                <a:cs typeface="SlalomSans-Light"/>
              </a:rPr>
              <a:t> about</a:t>
            </a:r>
            <a:r>
              <a:rPr sz="879" spc="12" dirty="0">
                <a:solidFill>
                  <a:srgbClr val="151527"/>
                </a:solidFill>
                <a:latin typeface="SlalomSans-Light"/>
                <a:cs typeface="SlalomSans-Light"/>
              </a:rPr>
              <a:t> </a:t>
            </a:r>
            <a:r>
              <a:rPr sz="879" spc="9" dirty="0">
                <a:solidFill>
                  <a:srgbClr val="151527"/>
                </a:solidFill>
                <a:latin typeface="SlalomSans-Light"/>
                <a:cs typeface="SlalomSans-Light"/>
              </a:rPr>
              <a:t>the </a:t>
            </a:r>
            <a:r>
              <a:rPr sz="879" spc="6" dirty="0">
                <a:solidFill>
                  <a:srgbClr val="151527"/>
                </a:solidFill>
                <a:latin typeface="SlalomSans-Light"/>
                <a:cs typeface="SlalomSans-Light"/>
              </a:rPr>
              <a:t>technologies</a:t>
            </a:r>
            <a:r>
              <a:rPr sz="879" spc="12" dirty="0">
                <a:solidFill>
                  <a:srgbClr val="151527"/>
                </a:solidFill>
                <a:latin typeface="SlalomSans-Light"/>
                <a:cs typeface="SlalomSans-Light"/>
              </a:rPr>
              <a:t> </a:t>
            </a:r>
            <a:r>
              <a:rPr sz="879" spc="9" dirty="0">
                <a:solidFill>
                  <a:srgbClr val="151527"/>
                </a:solidFill>
                <a:latin typeface="SlalomSans-Light"/>
                <a:cs typeface="SlalomSans-Light"/>
              </a:rPr>
              <a:t>or </a:t>
            </a:r>
            <a:r>
              <a:rPr sz="879" spc="3" dirty="0">
                <a:solidFill>
                  <a:srgbClr val="151527"/>
                </a:solidFill>
                <a:latin typeface="SlalomSans-Light"/>
                <a:cs typeface="SlalomSans-Light"/>
              </a:rPr>
              <a:t>processes </a:t>
            </a:r>
            <a:r>
              <a:rPr sz="879" spc="-188" dirty="0">
                <a:solidFill>
                  <a:srgbClr val="151527"/>
                </a:solidFill>
                <a:latin typeface="SlalomSans-Light"/>
                <a:cs typeface="SlalomSans-Light"/>
              </a:rPr>
              <a:t> </a:t>
            </a:r>
            <a:r>
              <a:rPr sz="879" dirty="0">
                <a:solidFill>
                  <a:srgbClr val="151527"/>
                </a:solidFill>
                <a:latin typeface="SlalomSans-Light"/>
                <a:cs typeface="SlalomSans-Light"/>
              </a:rPr>
              <a:t>involved,</a:t>
            </a:r>
            <a:r>
              <a:rPr sz="879" spc="3" dirty="0">
                <a:solidFill>
                  <a:srgbClr val="151527"/>
                </a:solidFill>
                <a:latin typeface="SlalomSans-Light"/>
                <a:cs typeface="SlalomSans-Light"/>
              </a:rPr>
              <a:t> </a:t>
            </a:r>
            <a:r>
              <a:rPr sz="879" spc="9" dirty="0">
                <a:solidFill>
                  <a:srgbClr val="151527"/>
                </a:solidFill>
                <a:latin typeface="SlalomSans-Light"/>
                <a:cs typeface="SlalomSans-Light"/>
              </a:rPr>
              <a:t>but</a:t>
            </a:r>
            <a:r>
              <a:rPr sz="879" spc="3" dirty="0">
                <a:solidFill>
                  <a:srgbClr val="151527"/>
                </a:solidFill>
                <a:latin typeface="SlalomSans-Light"/>
                <a:cs typeface="SlalomSans-Light"/>
              </a:rPr>
              <a:t> avoid </a:t>
            </a:r>
            <a:r>
              <a:rPr sz="879" spc="6" dirty="0">
                <a:solidFill>
                  <a:srgbClr val="151527"/>
                </a:solidFill>
                <a:latin typeface="SlalomSans-Light"/>
                <a:cs typeface="SlalomSans-Light"/>
              </a:rPr>
              <a:t>unnecessary</a:t>
            </a:r>
            <a:r>
              <a:rPr sz="879" spc="3" dirty="0">
                <a:solidFill>
                  <a:srgbClr val="151527"/>
                </a:solidFill>
                <a:latin typeface="SlalomSans-Light"/>
                <a:cs typeface="SlalomSans-Light"/>
              </a:rPr>
              <a:t> </a:t>
            </a:r>
            <a:r>
              <a:rPr sz="879" spc="6" dirty="0">
                <a:solidFill>
                  <a:srgbClr val="151527"/>
                </a:solidFill>
                <a:latin typeface="SlalomSans-Light"/>
                <a:cs typeface="SlalomSans-Light"/>
              </a:rPr>
              <a:t>jargon.</a:t>
            </a:r>
            <a:endParaRPr sz="879" dirty="0">
              <a:solidFill>
                <a:srgbClr val="1E1E1E"/>
              </a:solidFill>
              <a:latin typeface="SlalomSans-Light"/>
              <a:cs typeface="SlalomSans-Light"/>
            </a:endParaRPr>
          </a:p>
          <a:p>
            <a:pPr marL="7701" defTabSz="554492">
              <a:spcBef>
                <a:spcPts val="797"/>
              </a:spcBef>
            </a:pPr>
            <a:r>
              <a:rPr sz="879" spc="6" dirty="0">
                <a:solidFill>
                  <a:srgbClr val="151527"/>
                </a:solidFill>
                <a:latin typeface="SlalomSans-Light"/>
                <a:cs typeface="SlalomSans-Light"/>
              </a:rPr>
              <a:t>Bullets</a:t>
            </a:r>
            <a:r>
              <a:rPr sz="879" dirty="0">
                <a:solidFill>
                  <a:srgbClr val="151527"/>
                </a:solidFill>
                <a:latin typeface="SlalomSans-Light"/>
                <a:cs typeface="SlalomSans-Light"/>
              </a:rPr>
              <a:t> are</a:t>
            </a:r>
            <a:r>
              <a:rPr sz="879" spc="3" dirty="0">
                <a:solidFill>
                  <a:srgbClr val="151527"/>
                </a:solidFill>
                <a:latin typeface="SlalomSans-Light"/>
                <a:cs typeface="SlalomSans-Light"/>
              </a:rPr>
              <a:t> great </a:t>
            </a:r>
            <a:r>
              <a:rPr sz="879" dirty="0">
                <a:solidFill>
                  <a:srgbClr val="151527"/>
                </a:solidFill>
                <a:latin typeface="SlalomSans-Light"/>
                <a:cs typeface="SlalomSans-Light"/>
              </a:rPr>
              <a:t>for </a:t>
            </a:r>
            <a:r>
              <a:rPr sz="879" spc="6" dirty="0">
                <a:solidFill>
                  <a:srgbClr val="151527"/>
                </a:solidFill>
                <a:latin typeface="SlalomSans-Light"/>
                <a:cs typeface="SlalomSans-Light"/>
              </a:rPr>
              <a:t>details,</a:t>
            </a:r>
            <a:r>
              <a:rPr sz="879" spc="3" dirty="0">
                <a:solidFill>
                  <a:srgbClr val="151527"/>
                </a:solidFill>
                <a:latin typeface="SlalomSans-Light"/>
                <a:cs typeface="SlalomSans-Light"/>
              </a:rPr>
              <a:t> </a:t>
            </a:r>
            <a:r>
              <a:rPr sz="879" spc="9" dirty="0">
                <a:solidFill>
                  <a:srgbClr val="151527"/>
                </a:solidFill>
                <a:latin typeface="SlalomSans-Light"/>
                <a:cs typeface="SlalomSans-Light"/>
              </a:rPr>
              <a:t>such</a:t>
            </a:r>
            <a:r>
              <a:rPr sz="879" spc="3" dirty="0">
                <a:solidFill>
                  <a:srgbClr val="151527"/>
                </a:solidFill>
                <a:latin typeface="SlalomSans-Light"/>
                <a:cs typeface="SlalomSans-Light"/>
              </a:rPr>
              <a:t> </a:t>
            </a:r>
            <a:r>
              <a:rPr sz="879" spc="6" dirty="0">
                <a:solidFill>
                  <a:srgbClr val="151527"/>
                </a:solidFill>
                <a:latin typeface="SlalomSans-Light"/>
                <a:cs typeface="SlalomSans-Light"/>
              </a:rPr>
              <a:t>as:</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dirty="0">
                <a:solidFill>
                  <a:srgbClr val="151527"/>
                </a:solidFill>
                <a:latin typeface="SlalomSans-Light"/>
                <a:cs typeface="SlalomSans-Light"/>
              </a:rPr>
              <a:t>Technical</a:t>
            </a:r>
            <a:r>
              <a:rPr sz="879" spc="-9" dirty="0">
                <a:solidFill>
                  <a:srgbClr val="151527"/>
                </a:solidFill>
                <a:latin typeface="SlalomSans-Light"/>
                <a:cs typeface="SlalomSans-Light"/>
              </a:rPr>
              <a:t> </a:t>
            </a:r>
            <a:r>
              <a:rPr sz="879" spc="9" dirty="0">
                <a:solidFill>
                  <a:srgbClr val="151527"/>
                </a:solidFill>
                <a:latin typeface="SlalomSans-Light"/>
                <a:cs typeface="SlalomSans-Light"/>
              </a:rPr>
              <a:t>components</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spc="3" dirty="0">
                <a:solidFill>
                  <a:srgbClr val="151527"/>
                </a:solidFill>
                <a:latin typeface="SlalomSans-Light"/>
                <a:cs typeface="SlalomSans-Light"/>
              </a:rPr>
              <a:t>Workstreams</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spc="6" dirty="0">
                <a:solidFill>
                  <a:srgbClr val="151527"/>
                </a:solidFill>
                <a:latin typeface="SlalomSans-Light"/>
                <a:cs typeface="SlalomSans-Light"/>
              </a:rPr>
              <a:t>Project</a:t>
            </a:r>
            <a:r>
              <a:rPr sz="879" spc="-6" dirty="0">
                <a:solidFill>
                  <a:srgbClr val="151527"/>
                </a:solidFill>
                <a:latin typeface="SlalomSans-Light"/>
                <a:cs typeface="SlalomSans-Light"/>
              </a:rPr>
              <a:t> </a:t>
            </a:r>
            <a:r>
              <a:rPr sz="879" spc="9" dirty="0">
                <a:solidFill>
                  <a:srgbClr val="151527"/>
                </a:solidFill>
                <a:latin typeface="SlalomSans-Light"/>
                <a:cs typeface="SlalomSans-Light"/>
              </a:rPr>
              <a:t>phases</a:t>
            </a:r>
            <a:endParaRPr sz="879" dirty="0">
              <a:solidFill>
                <a:srgbClr val="1E1E1E"/>
              </a:solidFill>
              <a:latin typeface="SlalomSans-Light"/>
              <a:cs typeface="SlalomSans-Light"/>
            </a:endParaRPr>
          </a:p>
          <a:p>
            <a:pPr marL="121680" indent="-114364" defTabSz="554492">
              <a:spcBef>
                <a:spcPts val="797"/>
              </a:spcBef>
              <a:buFontTx/>
              <a:buChar char="•"/>
              <a:tabLst>
                <a:tab pos="122065" algn="l"/>
              </a:tabLst>
            </a:pPr>
            <a:r>
              <a:rPr sz="879" spc="9" dirty="0">
                <a:solidFill>
                  <a:srgbClr val="151527"/>
                </a:solidFill>
                <a:latin typeface="SlalomSans-Light"/>
                <a:cs typeface="SlalomSans-Light"/>
              </a:rPr>
              <a:t>Or</a:t>
            </a:r>
            <a:r>
              <a:rPr sz="879" spc="-6" dirty="0">
                <a:solidFill>
                  <a:srgbClr val="151527"/>
                </a:solidFill>
                <a:latin typeface="SlalomSans-Light"/>
                <a:cs typeface="SlalomSans-Light"/>
              </a:rPr>
              <a:t> </a:t>
            </a:r>
            <a:r>
              <a:rPr sz="879" spc="6" dirty="0">
                <a:solidFill>
                  <a:srgbClr val="151527"/>
                </a:solidFill>
                <a:latin typeface="SlalomSans-Light"/>
                <a:cs typeface="SlalomSans-Light"/>
              </a:rPr>
              <a:t>insights</a:t>
            </a:r>
            <a:endParaRPr lang="en-US" sz="879" spc="6" dirty="0">
              <a:solidFill>
                <a:srgbClr val="151527"/>
              </a:solidFill>
              <a:latin typeface="SlalomSans-Light"/>
              <a:cs typeface="SlalomSans-Light"/>
            </a:endParaRPr>
          </a:p>
          <a:p>
            <a:pPr marL="7701" marR="28495" defTabSz="554492">
              <a:lnSpc>
                <a:spcPct val="127899"/>
              </a:lnSpc>
              <a:spcBef>
                <a:spcPts val="503"/>
              </a:spcBef>
            </a:pPr>
            <a:r>
              <a:rPr lang="en-US" sz="879" dirty="0">
                <a:solidFill>
                  <a:srgbClr val="1E1E1E"/>
                </a:solidFill>
                <a:latin typeface="SlalomSans-Light"/>
                <a:cs typeface="SlalomSans-Light"/>
              </a:rPr>
              <a:t>Lorem ipsum dolor sit amet, consectetur adipiscing elit, sed do eiusmod tempor </a:t>
            </a:r>
            <a:r>
              <a:rPr lang="en-US" sz="879" dirty="0" err="1">
                <a:solidFill>
                  <a:srgbClr val="1E1E1E"/>
                </a:solidFill>
                <a:latin typeface="SlalomSans-Light"/>
                <a:cs typeface="SlalomSans-Light"/>
              </a:rPr>
              <a:t>incididunt</a:t>
            </a:r>
            <a:r>
              <a:rPr lang="en-US" sz="879" dirty="0">
                <a:solidFill>
                  <a:srgbClr val="1E1E1E"/>
                </a:solidFill>
                <a:latin typeface="SlalomSans-Light"/>
                <a:cs typeface="SlalomSans-Light"/>
              </a:rPr>
              <a:t> ut labore et dolore magna </a:t>
            </a:r>
            <a:r>
              <a:rPr lang="en-US" sz="879" dirty="0" err="1">
                <a:solidFill>
                  <a:srgbClr val="1E1E1E"/>
                </a:solidFill>
                <a:latin typeface="SlalomSans-Light"/>
                <a:cs typeface="SlalomSans-Light"/>
              </a:rPr>
              <a:t>aliqua</a:t>
            </a:r>
            <a:r>
              <a:rPr lang="en-US" sz="879" dirty="0">
                <a:solidFill>
                  <a:srgbClr val="1E1E1E"/>
                </a:solidFill>
                <a:latin typeface="SlalomSans-Light"/>
                <a:cs typeface="SlalomSans-Light"/>
              </a:rPr>
              <a:t>. Ut </a:t>
            </a:r>
            <a:r>
              <a:rPr lang="en-US" sz="879" dirty="0" err="1">
                <a:solidFill>
                  <a:srgbClr val="1E1E1E"/>
                </a:solidFill>
                <a:latin typeface="SlalomSans-Light"/>
                <a:cs typeface="SlalomSans-Light"/>
              </a:rPr>
              <a:t>enim</a:t>
            </a:r>
            <a:r>
              <a:rPr lang="en-US" sz="879" dirty="0">
                <a:solidFill>
                  <a:srgbClr val="1E1E1E"/>
                </a:solidFill>
                <a:latin typeface="SlalomSans-Light"/>
                <a:cs typeface="SlalomSans-Light"/>
              </a:rPr>
              <a:t> ad minim </a:t>
            </a:r>
            <a:r>
              <a:rPr lang="en-US" sz="879" dirty="0" err="1">
                <a:solidFill>
                  <a:srgbClr val="1E1E1E"/>
                </a:solidFill>
                <a:latin typeface="SlalomSans-Light"/>
                <a:cs typeface="SlalomSans-Light"/>
              </a:rPr>
              <a:t>veniam</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quis</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nostrud</a:t>
            </a:r>
            <a:r>
              <a:rPr lang="en-US" sz="879" dirty="0">
                <a:solidFill>
                  <a:srgbClr val="1E1E1E"/>
                </a:solidFill>
                <a:latin typeface="SlalomSans-Light"/>
                <a:cs typeface="SlalomSans-Light"/>
              </a:rPr>
              <a:t> exercitation </a:t>
            </a:r>
            <a:r>
              <a:rPr lang="en-US" sz="879" dirty="0" err="1">
                <a:solidFill>
                  <a:srgbClr val="1E1E1E"/>
                </a:solidFill>
                <a:latin typeface="SlalomSans-Light"/>
                <a:cs typeface="SlalomSans-Light"/>
              </a:rPr>
              <a:t>ullamco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laboris</a:t>
            </a:r>
            <a:r>
              <a:rPr lang="en-US" sz="879" dirty="0">
                <a:solidFill>
                  <a:srgbClr val="1E1E1E"/>
                </a:solidFill>
                <a:latin typeface="SlalomSans-Light"/>
                <a:cs typeface="SlalomSans-Light"/>
              </a:rPr>
              <a:t> nisi ut </a:t>
            </a:r>
            <a:r>
              <a:rPr lang="en-US" sz="879" dirty="0" err="1">
                <a:solidFill>
                  <a:srgbClr val="1E1E1E"/>
                </a:solidFill>
                <a:latin typeface="SlalomSans-Light"/>
                <a:cs typeface="SlalomSans-Light"/>
              </a:rPr>
              <a:t>aliquip</a:t>
            </a:r>
            <a:r>
              <a:rPr lang="en-US" sz="879" dirty="0">
                <a:solidFill>
                  <a:srgbClr val="1E1E1E"/>
                </a:solidFill>
                <a:latin typeface="SlalomSans-Light"/>
                <a:cs typeface="SlalomSans-Light"/>
              </a:rPr>
              <a:t> ex </a:t>
            </a:r>
            <a:r>
              <a:rPr lang="en-US" sz="879" dirty="0" err="1">
                <a:solidFill>
                  <a:srgbClr val="1E1E1E"/>
                </a:solidFill>
                <a:latin typeface="SlalomSans-Light"/>
                <a:cs typeface="SlalomSans-Light"/>
              </a:rPr>
              <a:t>ea</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commodo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consequat</a:t>
            </a:r>
            <a:r>
              <a:rPr lang="en-US" sz="879" dirty="0">
                <a:solidFill>
                  <a:srgbClr val="1E1E1E"/>
                </a:solidFill>
                <a:latin typeface="SlalomSans-Light"/>
                <a:cs typeface="SlalomSans-Light"/>
              </a:rPr>
              <a:t>.</a:t>
            </a:r>
          </a:p>
          <a:p>
            <a:pPr marL="7316" defTabSz="554492">
              <a:spcBef>
                <a:spcPts val="797"/>
              </a:spcBef>
              <a:tabLst>
                <a:tab pos="122065" algn="l"/>
              </a:tabLst>
            </a:pPr>
            <a:endParaRPr sz="879" dirty="0">
              <a:solidFill>
                <a:srgbClr val="1E1E1E"/>
              </a:solidFill>
              <a:latin typeface="SlalomSans-Light"/>
              <a:cs typeface="SlalomSans-Light"/>
            </a:endParaRPr>
          </a:p>
        </p:txBody>
      </p:sp>
      <p:sp>
        <p:nvSpPr>
          <p:cNvPr id="5" name="object 5"/>
          <p:cNvSpPr txBox="1"/>
          <p:nvPr/>
        </p:nvSpPr>
        <p:spPr>
          <a:xfrm>
            <a:off x="8401222" y="3121500"/>
            <a:ext cx="3204263" cy="2839261"/>
          </a:xfrm>
          <a:prstGeom prst="rect">
            <a:avLst/>
          </a:prstGeom>
        </p:spPr>
        <p:txBody>
          <a:bodyPr vert="horz" wrap="square" lIns="0" tIns="6931" rIns="0" bIns="0" rtlCol="0">
            <a:noAutofit/>
          </a:bodyPr>
          <a:lstStyle/>
          <a:p>
            <a:pPr marL="7701" marR="3081" defTabSz="554492">
              <a:lnSpc>
                <a:spcPct val="127899"/>
              </a:lnSpc>
              <a:spcBef>
                <a:spcPts val="55"/>
              </a:spcBef>
            </a:pPr>
            <a:r>
              <a:rPr sz="879" spc="3" dirty="0">
                <a:solidFill>
                  <a:srgbClr val="151527"/>
                </a:solidFill>
                <a:latin typeface="SlalomSans-Light"/>
                <a:cs typeface="SlalomSans-Light"/>
              </a:rPr>
              <a:t>Also,</a:t>
            </a:r>
            <a:r>
              <a:rPr sz="879" spc="6" dirty="0">
                <a:solidFill>
                  <a:srgbClr val="151527"/>
                </a:solidFill>
                <a:latin typeface="SlalomSans-Light"/>
                <a:cs typeface="SlalomSans-Light"/>
              </a:rPr>
              <a:t> consider: </a:t>
            </a:r>
            <a:r>
              <a:rPr sz="879" spc="-3" dirty="0">
                <a:solidFill>
                  <a:srgbClr val="151527"/>
                </a:solidFill>
                <a:latin typeface="SlalomSans-Light"/>
                <a:cs typeface="SlalomSans-Light"/>
              </a:rPr>
              <a:t>Is</a:t>
            </a:r>
            <a:r>
              <a:rPr sz="879" spc="6" dirty="0">
                <a:solidFill>
                  <a:srgbClr val="151527"/>
                </a:solidFill>
                <a:latin typeface="SlalomSans-Light"/>
                <a:cs typeface="SlalomSans-Light"/>
              </a:rPr>
              <a:t> </a:t>
            </a:r>
            <a:r>
              <a:rPr sz="879" spc="3" dirty="0">
                <a:solidFill>
                  <a:srgbClr val="151527"/>
                </a:solidFill>
                <a:latin typeface="SlalomSans-Light"/>
                <a:cs typeface="SlalomSans-Light"/>
              </a:rPr>
              <a:t>there</a:t>
            </a:r>
            <a:r>
              <a:rPr sz="879" spc="6" dirty="0">
                <a:solidFill>
                  <a:srgbClr val="151527"/>
                </a:solidFill>
                <a:latin typeface="SlalomSans-Light"/>
                <a:cs typeface="SlalomSans-Light"/>
              </a:rPr>
              <a:t> </a:t>
            </a:r>
            <a:r>
              <a:rPr sz="879" spc="12" dirty="0">
                <a:solidFill>
                  <a:srgbClr val="151527"/>
                </a:solidFill>
                <a:latin typeface="SlalomSans-Light"/>
                <a:cs typeface="SlalomSans-Light"/>
              </a:rPr>
              <a:t>a</a:t>
            </a:r>
            <a:r>
              <a:rPr sz="879" spc="6" dirty="0">
                <a:solidFill>
                  <a:srgbClr val="151527"/>
                </a:solidFill>
                <a:latin typeface="SlalomSans-Light"/>
                <a:cs typeface="SlalomSans-Light"/>
              </a:rPr>
              <a:t> </a:t>
            </a:r>
            <a:r>
              <a:rPr sz="879" spc="9" dirty="0">
                <a:solidFill>
                  <a:srgbClr val="151527"/>
                </a:solidFill>
                <a:latin typeface="SlalomSans-Light"/>
                <a:cs typeface="SlalomSans-Light"/>
              </a:rPr>
              <a:t>bigger</a:t>
            </a:r>
            <a:r>
              <a:rPr sz="879" spc="6" dirty="0">
                <a:solidFill>
                  <a:srgbClr val="151527"/>
                </a:solidFill>
                <a:latin typeface="SlalomSans-Light"/>
                <a:cs typeface="SlalomSans-Light"/>
              </a:rPr>
              <a:t> </a:t>
            </a:r>
            <a:r>
              <a:rPr sz="879" spc="3" dirty="0">
                <a:solidFill>
                  <a:srgbClr val="151527"/>
                </a:solidFill>
                <a:latin typeface="SlalomSans-Light"/>
                <a:cs typeface="SlalomSans-Light"/>
              </a:rPr>
              <a:t>picture</a:t>
            </a:r>
            <a:r>
              <a:rPr sz="879" spc="9" dirty="0">
                <a:solidFill>
                  <a:srgbClr val="151527"/>
                </a:solidFill>
                <a:latin typeface="SlalomSans-Light"/>
                <a:cs typeface="SlalomSans-Light"/>
              </a:rPr>
              <a:t> </a:t>
            </a:r>
            <a:r>
              <a:rPr sz="879" spc="6" dirty="0">
                <a:solidFill>
                  <a:srgbClr val="151527"/>
                </a:solidFill>
                <a:latin typeface="SlalomSans-Light"/>
                <a:cs typeface="SlalomSans-Light"/>
              </a:rPr>
              <a:t>in terms </a:t>
            </a:r>
            <a:r>
              <a:rPr sz="879" spc="-191" dirty="0">
                <a:solidFill>
                  <a:srgbClr val="151527"/>
                </a:solidFill>
                <a:latin typeface="SlalomSans-Light"/>
                <a:cs typeface="SlalomSans-Light"/>
              </a:rPr>
              <a:t> </a:t>
            </a:r>
            <a:r>
              <a:rPr sz="879" spc="3" dirty="0">
                <a:solidFill>
                  <a:srgbClr val="151527"/>
                </a:solidFill>
                <a:latin typeface="SlalomSans-Light"/>
                <a:cs typeface="SlalomSans-Light"/>
              </a:rPr>
              <a:t>of </a:t>
            </a:r>
            <a:r>
              <a:rPr sz="879" spc="9" dirty="0">
                <a:solidFill>
                  <a:srgbClr val="151527"/>
                </a:solidFill>
                <a:latin typeface="SlalomSans-Light"/>
                <a:cs typeface="SlalomSans-Light"/>
              </a:rPr>
              <a:t>the </a:t>
            </a:r>
            <a:r>
              <a:rPr sz="879" spc="12" dirty="0">
                <a:solidFill>
                  <a:srgbClr val="151527"/>
                </a:solidFill>
                <a:latin typeface="SlalomSans-Light"/>
                <a:cs typeface="SlalomSans-Light"/>
              </a:rPr>
              <a:t>change </a:t>
            </a:r>
            <a:r>
              <a:rPr sz="879" dirty="0">
                <a:solidFill>
                  <a:srgbClr val="151527"/>
                </a:solidFill>
                <a:latin typeface="SlalomSans-Light"/>
                <a:cs typeface="SlalomSans-Light"/>
              </a:rPr>
              <a:t>we </a:t>
            </a:r>
            <a:r>
              <a:rPr sz="879" spc="9" dirty="0">
                <a:solidFill>
                  <a:srgbClr val="151527"/>
                </a:solidFill>
                <a:latin typeface="SlalomSans-Light"/>
                <a:cs typeface="SlalomSans-Light"/>
              </a:rPr>
              <a:t>enabled </a:t>
            </a:r>
            <a:r>
              <a:rPr sz="879" dirty="0">
                <a:solidFill>
                  <a:srgbClr val="151527"/>
                </a:solidFill>
                <a:latin typeface="SlalomSans-Light"/>
                <a:cs typeface="SlalomSans-Light"/>
              </a:rPr>
              <a:t>for </a:t>
            </a:r>
            <a:r>
              <a:rPr sz="879" spc="9" dirty="0">
                <a:solidFill>
                  <a:srgbClr val="151527"/>
                </a:solidFill>
                <a:latin typeface="SlalomSans-Light"/>
                <a:cs typeface="SlalomSans-Light"/>
              </a:rPr>
              <a:t>the </a:t>
            </a:r>
            <a:r>
              <a:rPr sz="879" spc="6" dirty="0">
                <a:solidFill>
                  <a:srgbClr val="151527"/>
                </a:solidFill>
                <a:latin typeface="SlalomSans-Light"/>
                <a:cs typeface="SlalomSans-Light"/>
              </a:rPr>
              <a:t>client, </a:t>
            </a:r>
            <a:r>
              <a:rPr sz="879" spc="9" dirty="0">
                <a:solidFill>
                  <a:srgbClr val="151527"/>
                </a:solidFill>
                <a:latin typeface="SlalomSans-Light"/>
                <a:cs typeface="SlalomSans-Light"/>
              </a:rPr>
              <a:t>why </a:t>
            </a:r>
            <a:r>
              <a:rPr sz="879" spc="12" dirty="0">
                <a:solidFill>
                  <a:srgbClr val="151527"/>
                </a:solidFill>
                <a:latin typeface="SlalomSans-Light"/>
                <a:cs typeface="SlalomSans-Light"/>
              </a:rPr>
              <a:t> </a:t>
            </a:r>
            <a:r>
              <a:rPr sz="879" spc="6" dirty="0">
                <a:solidFill>
                  <a:srgbClr val="151527"/>
                </a:solidFill>
                <a:latin typeface="SlalomSans-Light"/>
                <a:cs typeface="SlalomSans-Light"/>
              </a:rPr>
              <a:t>this </a:t>
            </a:r>
            <a:r>
              <a:rPr sz="879" spc="3" dirty="0">
                <a:solidFill>
                  <a:srgbClr val="151527"/>
                </a:solidFill>
                <a:latin typeface="SlalomSans-Light"/>
                <a:cs typeface="SlalomSans-Light"/>
              </a:rPr>
              <a:t>story </a:t>
            </a:r>
            <a:r>
              <a:rPr sz="879" spc="6" dirty="0">
                <a:solidFill>
                  <a:srgbClr val="151527"/>
                </a:solidFill>
                <a:latin typeface="SlalomSans-Light"/>
                <a:cs typeface="SlalomSans-Light"/>
              </a:rPr>
              <a:t>would </a:t>
            </a:r>
            <a:r>
              <a:rPr sz="879" spc="12" dirty="0">
                <a:solidFill>
                  <a:srgbClr val="151527"/>
                </a:solidFill>
                <a:latin typeface="SlalomSans-Light"/>
                <a:cs typeface="SlalomSans-Light"/>
              </a:rPr>
              <a:t>be </a:t>
            </a:r>
            <a:r>
              <a:rPr sz="879" spc="3" dirty="0">
                <a:solidFill>
                  <a:srgbClr val="151527"/>
                </a:solidFill>
                <a:latin typeface="SlalomSans-Light"/>
                <a:cs typeface="SlalomSans-Light"/>
              </a:rPr>
              <a:t>interesting </a:t>
            </a:r>
            <a:r>
              <a:rPr sz="879" dirty="0">
                <a:solidFill>
                  <a:srgbClr val="151527"/>
                </a:solidFill>
                <a:latin typeface="SlalomSans-Light"/>
                <a:cs typeface="SlalomSans-Light"/>
              </a:rPr>
              <a:t>to </a:t>
            </a:r>
            <a:r>
              <a:rPr sz="879" spc="9" dirty="0">
                <a:solidFill>
                  <a:srgbClr val="151527"/>
                </a:solidFill>
                <a:latin typeface="SlalomSans-Light"/>
                <a:cs typeface="SlalomSans-Light"/>
              </a:rPr>
              <a:t>other </a:t>
            </a:r>
            <a:r>
              <a:rPr sz="879" spc="6" dirty="0">
                <a:solidFill>
                  <a:srgbClr val="151527"/>
                </a:solidFill>
                <a:latin typeface="SlalomSans-Light"/>
                <a:cs typeface="SlalomSans-Light"/>
              </a:rPr>
              <a:t>clients/ </a:t>
            </a:r>
            <a:r>
              <a:rPr sz="879" spc="9" dirty="0">
                <a:solidFill>
                  <a:srgbClr val="151527"/>
                </a:solidFill>
                <a:latin typeface="SlalomSans-Light"/>
                <a:cs typeface="SlalomSans-Light"/>
              </a:rPr>
              <a:t> </a:t>
            </a:r>
            <a:r>
              <a:rPr sz="879" spc="6" dirty="0">
                <a:solidFill>
                  <a:srgbClr val="151527"/>
                </a:solidFill>
                <a:latin typeface="SlalomSans-Light"/>
                <a:cs typeface="SlalomSans-Light"/>
              </a:rPr>
              <a:t>prospects, </a:t>
            </a:r>
            <a:r>
              <a:rPr sz="879" spc="9" dirty="0">
                <a:solidFill>
                  <a:srgbClr val="151527"/>
                </a:solidFill>
                <a:latin typeface="SlalomSans-Light"/>
                <a:cs typeface="SlalomSans-Light"/>
              </a:rPr>
              <a:t>or </a:t>
            </a:r>
            <a:r>
              <a:rPr sz="879" spc="3" dirty="0">
                <a:solidFill>
                  <a:srgbClr val="151527"/>
                </a:solidFill>
                <a:latin typeface="SlalomSans-Light"/>
                <a:cs typeface="SlalomSans-Light"/>
              </a:rPr>
              <a:t>how </a:t>
            </a:r>
            <a:r>
              <a:rPr sz="879" spc="6" dirty="0">
                <a:solidFill>
                  <a:srgbClr val="151527"/>
                </a:solidFill>
                <a:latin typeface="SlalomSans-Light"/>
                <a:cs typeface="SlalomSans-Light"/>
              </a:rPr>
              <a:t>it specifically </a:t>
            </a:r>
            <a:r>
              <a:rPr sz="879" spc="3" dirty="0">
                <a:solidFill>
                  <a:srgbClr val="151527"/>
                </a:solidFill>
                <a:latin typeface="SlalomSans-Light"/>
                <a:cs typeface="SlalomSans-Light"/>
              </a:rPr>
              <a:t>showcases </a:t>
            </a:r>
            <a:r>
              <a:rPr sz="879" spc="9" dirty="0">
                <a:solidFill>
                  <a:srgbClr val="151527"/>
                </a:solidFill>
                <a:latin typeface="SlalomSans-Light"/>
                <a:cs typeface="SlalomSans-Light"/>
              </a:rPr>
              <a:t>our </a:t>
            </a:r>
            <a:r>
              <a:rPr sz="879" spc="12" dirty="0">
                <a:solidFill>
                  <a:srgbClr val="151527"/>
                </a:solidFill>
                <a:latin typeface="SlalomSans-Light"/>
                <a:cs typeface="SlalomSans-Light"/>
              </a:rPr>
              <a:t> </a:t>
            </a:r>
            <a:r>
              <a:rPr sz="879" spc="3" dirty="0">
                <a:solidFill>
                  <a:srgbClr val="151527"/>
                </a:solidFill>
                <a:latin typeface="SlalomSans-Light"/>
                <a:cs typeface="SlalomSans-Light"/>
              </a:rPr>
              <a:t>brand/strengths?</a:t>
            </a:r>
            <a:endParaRPr sz="879" dirty="0">
              <a:solidFill>
                <a:srgbClr val="1E1E1E"/>
              </a:solidFill>
              <a:latin typeface="SlalomSans-Light"/>
              <a:cs typeface="SlalomSans-Light"/>
            </a:endParaRPr>
          </a:p>
          <a:p>
            <a:pPr marL="7701" defTabSz="554492">
              <a:spcBef>
                <a:spcPts val="797"/>
              </a:spcBef>
            </a:pPr>
            <a:r>
              <a:rPr sz="879" spc="9" dirty="0">
                <a:solidFill>
                  <a:srgbClr val="151527"/>
                </a:solidFill>
                <a:latin typeface="SlalomSans-Light"/>
                <a:cs typeface="SlalomSans-Light"/>
              </a:rPr>
              <a:t>Consider</a:t>
            </a:r>
            <a:r>
              <a:rPr sz="879" dirty="0">
                <a:solidFill>
                  <a:srgbClr val="151527"/>
                </a:solidFill>
                <a:latin typeface="SlalomSans-Light"/>
                <a:cs typeface="SlalomSans-Light"/>
              </a:rPr>
              <a:t> </a:t>
            </a:r>
            <a:r>
              <a:rPr sz="879" spc="9" dirty="0">
                <a:solidFill>
                  <a:srgbClr val="151527"/>
                </a:solidFill>
                <a:latin typeface="SlalomSans-Light"/>
                <a:cs typeface="SlalomSans-Light"/>
              </a:rPr>
              <a:t>using</a:t>
            </a:r>
            <a:r>
              <a:rPr sz="879" spc="3" dirty="0">
                <a:solidFill>
                  <a:srgbClr val="151527"/>
                </a:solidFill>
                <a:latin typeface="SlalomSans-Light"/>
                <a:cs typeface="SlalomSans-Light"/>
              </a:rPr>
              <a:t> </a:t>
            </a:r>
            <a:r>
              <a:rPr sz="879" spc="6" dirty="0">
                <a:solidFill>
                  <a:srgbClr val="151527"/>
                </a:solidFill>
                <a:latin typeface="SlalomSans-Light"/>
                <a:cs typeface="SlalomSans-Light"/>
              </a:rPr>
              <a:t>bullets</a:t>
            </a:r>
            <a:r>
              <a:rPr sz="879" dirty="0">
                <a:solidFill>
                  <a:srgbClr val="151527"/>
                </a:solidFill>
                <a:latin typeface="SlalomSans-Light"/>
                <a:cs typeface="SlalomSans-Light"/>
              </a:rPr>
              <a:t> to</a:t>
            </a:r>
            <a:r>
              <a:rPr sz="879" spc="3" dirty="0">
                <a:solidFill>
                  <a:srgbClr val="151527"/>
                </a:solidFill>
                <a:latin typeface="SlalomSans-Light"/>
                <a:cs typeface="SlalomSans-Light"/>
              </a:rPr>
              <a:t> </a:t>
            </a:r>
            <a:r>
              <a:rPr sz="879" spc="6" dirty="0">
                <a:solidFill>
                  <a:srgbClr val="151527"/>
                </a:solidFill>
                <a:latin typeface="SlalomSans-Light"/>
                <a:cs typeface="SlalomSans-Light"/>
              </a:rPr>
              <a:t>highlight:</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spc="-3" dirty="0">
                <a:solidFill>
                  <a:srgbClr val="151527"/>
                </a:solidFill>
                <a:latin typeface="SlalomSans-Light"/>
                <a:cs typeface="SlalomSans-Light"/>
              </a:rPr>
              <a:t>Key</a:t>
            </a:r>
            <a:r>
              <a:rPr sz="879" spc="-6" dirty="0">
                <a:solidFill>
                  <a:srgbClr val="151527"/>
                </a:solidFill>
                <a:latin typeface="SlalomSans-Light"/>
                <a:cs typeface="SlalomSans-Light"/>
              </a:rPr>
              <a:t> </a:t>
            </a:r>
            <a:r>
              <a:rPr sz="879" spc="9" dirty="0">
                <a:solidFill>
                  <a:srgbClr val="151527"/>
                </a:solidFill>
                <a:latin typeface="SlalomSans-Light"/>
                <a:cs typeface="SlalomSans-Light"/>
              </a:rPr>
              <a:t>metrics</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spc="3" dirty="0">
                <a:solidFill>
                  <a:srgbClr val="151527"/>
                </a:solidFill>
                <a:latin typeface="SlalomSans-Light"/>
                <a:cs typeface="SlalomSans-Light"/>
              </a:rPr>
              <a:t>Qualitative</a:t>
            </a:r>
            <a:r>
              <a:rPr sz="879" spc="-3" dirty="0">
                <a:solidFill>
                  <a:srgbClr val="151527"/>
                </a:solidFill>
                <a:latin typeface="SlalomSans-Light"/>
                <a:cs typeface="SlalomSans-Light"/>
              </a:rPr>
              <a:t> </a:t>
            </a:r>
            <a:r>
              <a:rPr sz="879" spc="6" dirty="0">
                <a:solidFill>
                  <a:srgbClr val="151527"/>
                </a:solidFill>
                <a:latin typeface="SlalomSans-Light"/>
                <a:cs typeface="SlalomSans-Light"/>
              </a:rPr>
              <a:t>outcomes</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spc="9" dirty="0">
                <a:solidFill>
                  <a:srgbClr val="151527"/>
                </a:solidFill>
                <a:latin typeface="SlalomSans-Light"/>
                <a:cs typeface="SlalomSans-Light"/>
              </a:rPr>
              <a:t>Or</a:t>
            </a:r>
            <a:r>
              <a:rPr sz="879" spc="-3" dirty="0">
                <a:solidFill>
                  <a:srgbClr val="151527"/>
                </a:solidFill>
                <a:latin typeface="SlalomSans-Light"/>
                <a:cs typeface="SlalomSans-Light"/>
              </a:rPr>
              <a:t> </a:t>
            </a:r>
            <a:r>
              <a:rPr sz="879" spc="3" dirty="0">
                <a:solidFill>
                  <a:srgbClr val="151527"/>
                </a:solidFill>
                <a:latin typeface="SlalomSans-Light"/>
                <a:cs typeface="SlalomSans-Light"/>
              </a:rPr>
              <a:t>deliverables</a:t>
            </a:r>
            <a:endParaRPr lang="en-US" sz="879" spc="3" dirty="0">
              <a:solidFill>
                <a:srgbClr val="151527"/>
              </a:solidFill>
              <a:latin typeface="SlalomSans-Light"/>
              <a:cs typeface="SlalomSans-Light"/>
            </a:endParaRPr>
          </a:p>
          <a:p>
            <a:pPr marL="7701" marR="28495" defTabSz="554492">
              <a:lnSpc>
                <a:spcPct val="127899"/>
              </a:lnSpc>
              <a:spcBef>
                <a:spcPts val="503"/>
              </a:spcBef>
            </a:pPr>
            <a:r>
              <a:rPr lang="en-US" sz="879" dirty="0">
                <a:solidFill>
                  <a:srgbClr val="1E1E1E"/>
                </a:solidFill>
                <a:latin typeface="SlalomSans-Light"/>
                <a:cs typeface="SlalomSans-Light"/>
              </a:rPr>
              <a:t>Lorem ipsum dolor sit amet, consectetur adipiscing elit, sed do eiusmod tempor </a:t>
            </a:r>
            <a:r>
              <a:rPr lang="en-US" sz="879" dirty="0" err="1">
                <a:solidFill>
                  <a:srgbClr val="1E1E1E"/>
                </a:solidFill>
                <a:latin typeface="SlalomSans-Light"/>
                <a:cs typeface="SlalomSans-Light"/>
              </a:rPr>
              <a:t>incididunt</a:t>
            </a:r>
            <a:r>
              <a:rPr lang="en-US" sz="879" dirty="0">
                <a:solidFill>
                  <a:srgbClr val="1E1E1E"/>
                </a:solidFill>
                <a:latin typeface="SlalomSans-Light"/>
                <a:cs typeface="SlalomSans-Light"/>
              </a:rPr>
              <a:t> ut labore et dolore magna </a:t>
            </a:r>
            <a:r>
              <a:rPr lang="en-US" sz="879" dirty="0" err="1">
                <a:solidFill>
                  <a:srgbClr val="1E1E1E"/>
                </a:solidFill>
                <a:latin typeface="SlalomSans-Light"/>
                <a:cs typeface="SlalomSans-Light"/>
              </a:rPr>
              <a:t>aliqua</a:t>
            </a:r>
            <a:r>
              <a:rPr lang="en-US" sz="879" dirty="0">
                <a:solidFill>
                  <a:srgbClr val="1E1E1E"/>
                </a:solidFill>
                <a:latin typeface="SlalomSans-Light"/>
                <a:cs typeface="SlalomSans-Light"/>
              </a:rPr>
              <a:t>. Ut </a:t>
            </a:r>
            <a:r>
              <a:rPr lang="en-US" sz="879" dirty="0" err="1">
                <a:solidFill>
                  <a:srgbClr val="1E1E1E"/>
                </a:solidFill>
                <a:latin typeface="SlalomSans-Light"/>
                <a:cs typeface="SlalomSans-Light"/>
              </a:rPr>
              <a:t>enim</a:t>
            </a:r>
            <a:r>
              <a:rPr lang="en-US" sz="879" dirty="0">
                <a:solidFill>
                  <a:srgbClr val="1E1E1E"/>
                </a:solidFill>
                <a:latin typeface="SlalomSans-Light"/>
                <a:cs typeface="SlalomSans-Light"/>
              </a:rPr>
              <a:t> ad minim </a:t>
            </a:r>
            <a:r>
              <a:rPr lang="en-US" sz="879" dirty="0" err="1">
                <a:solidFill>
                  <a:srgbClr val="1E1E1E"/>
                </a:solidFill>
                <a:latin typeface="SlalomSans-Light"/>
                <a:cs typeface="SlalomSans-Light"/>
              </a:rPr>
              <a:t>veniam</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quis</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nostrud</a:t>
            </a:r>
            <a:r>
              <a:rPr lang="en-US" sz="879" dirty="0">
                <a:solidFill>
                  <a:srgbClr val="1E1E1E"/>
                </a:solidFill>
                <a:latin typeface="SlalomSans-Light"/>
                <a:cs typeface="SlalomSans-Light"/>
              </a:rPr>
              <a:t> exercitation </a:t>
            </a:r>
            <a:r>
              <a:rPr lang="en-US" sz="879" dirty="0" err="1">
                <a:solidFill>
                  <a:srgbClr val="1E1E1E"/>
                </a:solidFill>
                <a:latin typeface="SlalomSans-Light"/>
                <a:cs typeface="SlalomSans-Light"/>
              </a:rPr>
              <a:t>ullamco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laboris</a:t>
            </a:r>
            <a:r>
              <a:rPr lang="en-US" sz="879" dirty="0">
                <a:solidFill>
                  <a:srgbClr val="1E1E1E"/>
                </a:solidFill>
                <a:latin typeface="SlalomSans-Light"/>
                <a:cs typeface="SlalomSans-Light"/>
              </a:rPr>
              <a:t> nisi ut </a:t>
            </a:r>
            <a:r>
              <a:rPr lang="en-US" sz="879" dirty="0" err="1">
                <a:solidFill>
                  <a:srgbClr val="1E1E1E"/>
                </a:solidFill>
                <a:latin typeface="SlalomSans-Light"/>
                <a:cs typeface="SlalomSans-Light"/>
              </a:rPr>
              <a:t>aliquip</a:t>
            </a:r>
            <a:r>
              <a:rPr lang="en-US" sz="879" dirty="0">
                <a:solidFill>
                  <a:srgbClr val="1E1E1E"/>
                </a:solidFill>
                <a:latin typeface="SlalomSans-Light"/>
                <a:cs typeface="SlalomSans-Light"/>
              </a:rPr>
              <a:t> ex </a:t>
            </a:r>
            <a:r>
              <a:rPr lang="en-US" sz="879" dirty="0" err="1">
                <a:solidFill>
                  <a:srgbClr val="1E1E1E"/>
                </a:solidFill>
                <a:latin typeface="SlalomSans-Light"/>
                <a:cs typeface="SlalomSans-Light"/>
              </a:rPr>
              <a:t>ea</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commodo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consequat</a:t>
            </a:r>
            <a:r>
              <a:rPr lang="en-US" sz="879" dirty="0">
                <a:solidFill>
                  <a:srgbClr val="1E1E1E"/>
                </a:solidFill>
                <a:latin typeface="SlalomSans-Light"/>
                <a:cs typeface="SlalomSans-Light"/>
              </a:rPr>
              <a:t>.</a:t>
            </a:r>
          </a:p>
          <a:p>
            <a:pPr marL="7316" defTabSz="554492">
              <a:spcBef>
                <a:spcPts val="794"/>
              </a:spcBef>
              <a:tabLst>
                <a:tab pos="122065" algn="l"/>
              </a:tabLst>
            </a:pPr>
            <a:endParaRPr sz="879" dirty="0">
              <a:solidFill>
                <a:srgbClr val="1E1E1E"/>
              </a:solidFill>
              <a:latin typeface="SlalomSans-Light"/>
              <a:cs typeface="SlalomSans-Light"/>
            </a:endParaRPr>
          </a:p>
        </p:txBody>
      </p:sp>
      <p:sp>
        <p:nvSpPr>
          <p:cNvPr id="12" name="object 12"/>
          <p:cNvSpPr/>
          <p:nvPr/>
        </p:nvSpPr>
        <p:spPr>
          <a:xfrm>
            <a:off x="614266" y="3044533"/>
            <a:ext cx="3280882"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3" name="object 13"/>
          <p:cNvSpPr txBox="1"/>
          <p:nvPr/>
        </p:nvSpPr>
        <p:spPr>
          <a:xfrm>
            <a:off x="606564" y="2755865"/>
            <a:ext cx="430739" cy="191630"/>
          </a:xfrm>
          <a:prstGeom prst="rect">
            <a:avLst/>
          </a:prstGeom>
        </p:spPr>
        <p:txBody>
          <a:bodyPr vert="horz" wrap="square" lIns="0" tIns="9627" rIns="0" bIns="0" rtlCol="0">
            <a:spAutoFit/>
          </a:bodyPr>
          <a:lstStyle/>
          <a:p>
            <a:pPr marL="7701" defTabSz="554492">
              <a:spcBef>
                <a:spcPts val="76"/>
              </a:spcBef>
            </a:pPr>
            <a:r>
              <a:rPr sz="1182" b="1" spc="9">
                <a:solidFill>
                  <a:srgbClr val="151527"/>
                </a:solidFill>
                <a:latin typeface="Slalom Sans Bold"/>
                <a:cs typeface="Slalom Sans Bold"/>
              </a:rPr>
              <a:t>W</a:t>
            </a:r>
            <a:r>
              <a:rPr sz="1182" b="1" spc="-12">
                <a:solidFill>
                  <a:srgbClr val="151527"/>
                </a:solidFill>
                <a:latin typeface="Slalom Sans Bold"/>
                <a:cs typeface="Slalom Sans Bold"/>
              </a:rPr>
              <a:t>hy</a:t>
            </a:r>
            <a:endParaRPr sz="1182">
              <a:solidFill>
                <a:srgbClr val="1E1E1E"/>
              </a:solidFill>
              <a:latin typeface="Slalom Sans"/>
              <a:cs typeface="Slalom Sans"/>
            </a:endParaRPr>
          </a:p>
        </p:txBody>
      </p:sp>
      <p:sp>
        <p:nvSpPr>
          <p:cNvPr id="14" name="object 14"/>
          <p:cNvSpPr/>
          <p:nvPr/>
        </p:nvSpPr>
        <p:spPr>
          <a:xfrm>
            <a:off x="4491137" y="3044533"/>
            <a:ext cx="3280882"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5" name="object 15"/>
          <p:cNvSpPr txBox="1"/>
          <p:nvPr/>
        </p:nvSpPr>
        <p:spPr>
          <a:xfrm>
            <a:off x="4483436" y="2755865"/>
            <a:ext cx="535845" cy="191630"/>
          </a:xfrm>
          <a:prstGeom prst="rect">
            <a:avLst/>
          </a:prstGeom>
        </p:spPr>
        <p:txBody>
          <a:bodyPr vert="horz" wrap="square" lIns="0" tIns="9627" rIns="0" bIns="0" rtlCol="0">
            <a:spAutoFit/>
          </a:bodyPr>
          <a:lstStyle/>
          <a:p>
            <a:pPr marL="7701" defTabSz="554492">
              <a:spcBef>
                <a:spcPts val="76"/>
              </a:spcBef>
            </a:pPr>
            <a:r>
              <a:rPr sz="1182" b="1" spc="9">
                <a:solidFill>
                  <a:srgbClr val="151527"/>
                </a:solidFill>
                <a:latin typeface="Slalom Sans Bold"/>
                <a:cs typeface="Slalom Sans Bold"/>
              </a:rPr>
              <a:t>What</a:t>
            </a:r>
            <a:endParaRPr sz="1182">
              <a:solidFill>
                <a:srgbClr val="1E1E1E"/>
              </a:solidFill>
              <a:latin typeface="Slalom Sans"/>
              <a:cs typeface="Slalom Sans"/>
            </a:endParaRPr>
          </a:p>
        </p:txBody>
      </p:sp>
      <p:sp>
        <p:nvSpPr>
          <p:cNvPr id="16" name="object 16"/>
          <p:cNvSpPr/>
          <p:nvPr/>
        </p:nvSpPr>
        <p:spPr>
          <a:xfrm>
            <a:off x="8399373" y="3044533"/>
            <a:ext cx="3280882"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txBox="1"/>
          <p:nvPr/>
        </p:nvSpPr>
        <p:spPr>
          <a:xfrm>
            <a:off x="8391672" y="2755865"/>
            <a:ext cx="491641" cy="191630"/>
          </a:xfrm>
          <a:prstGeom prst="rect">
            <a:avLst/>
          </a:prstGeom>
        </p:spPr>
        <p:txBody>
          <a:bodyPr vert="horz" wrap="square" lIns="0" tIns="9627" rIns="0" bIns="0" rtlCol="0">
            <a:spAutoFit/>
          </a:bodyPr>
          <a:lstStyle/>
          <a:p>
            <a:pPr marL="7701" defTabSz="554492">
              <a:spcBef>
                <a:spcPts val="76"/>
              </a:spcBef>
            </a:pPr>
            <a:r>
              <a:rPr sz="1182" b="1" spc="-18">
                <a:solidFill>
                  <a:srgbClr val="151527"/>
                </a:solidFill>
                <a:latin typeface="Slalom Sans Bold"/>
                <a:cs typeface="Slalom Sans Bold"/>
              </a:rPr>
              <a:t>W</a:t>
            </a:r>
            <a:r>
              <a:rPr sz="1182" b="1" spc="-15">
                <a:solidFill>
                  <a:srgbClr val="151527"/>
                </a:solidFill>
                <a:latin typeface="Slalom Sans Bold"/>
                <a:cs typeface="Slalom Sans Bold"/>
              </a:rPr>
              <a:t>o</a:t>
            </a:r>
            <a:r>
              <a:rPr sz="1182" b="1" spc="12">
                <a:solidFill>
                  <a:srgbClr val="151527"/>
                </a:solidFill>
                <a:latin typeface="Slalom Sans Bold"/>
                <a:cs typeface="Slalom Sans Bold"/>
              </a:rPr>
              <a:t>w</a:t>
            </a:r>
            <a:endParaRPr sz="1182">
              <a:solidFill>
                <a:srgbClr val="1E1E1E"/>
              </a:solidFill>
              <a:latin typeface="Slalom Sans"/>
              <a:cs typeface="Slalom Sans"/>
            </a:endParaRPr>
          </a:p>
        </p:txBody>
      </p:sp>
      <p:sp>
        <p:nvSpPr>
          <p:cNvPr id="19" name="object 19"/>
          <p:cNvSpPr txBox="1"/>
          <p:nvPr/>
        </p:nvSpPr>
        <p:spPr>
          <a:xfrm>
            <a:off x="606564" y="1152832"/>
            <a:ext cx="5362794" cy="1005866"/>
          </a:xfrm>
          <a:prstGeom prst="rect">
            <a:avLst/>
          </a:prstGeom>
        </p:spPr>
        <p:txBody>
          <a:bodyPr vert="horz" wrap="square" lIns="0" tIns="7316" rIns="0" bIns="0" rtlCol="0">
            <a:spAutoFit/>
          </a:bodyPr>
          <a:lstStyle/>
          <a:p>
            <a:pPr marL="36196" marR="635356" indent="-2695" defTabSz="554492">
              <a:lnSpc>
                <a:spcPct val="100200"/>
              </a:lnSpc>
              <a:spcBef>
                <a:spcPts val="58"/>
              </a:spcBef>
            </a:pPr>
            <a:r>
              <a:rPr sz="3244" b="1" spc="-30" dirty="0">
                <a:solidFill>
                  <a:srgbClr val="0C62FB"/>
                </a:solidFill>
                <a:latin typeface="Slalom Sans Bold"/>
                <a:cs typeface="Slalom Sans Bold"/>
              </a:rPr>
              <a:t>Short</a:t>
            </a:r>
            <a:r>
              <a:rPr sz="3244" b="1" spc="-76" dirty="0">
                <a:solidFill>
                  <a:srgbClr val="0C62FB"/>
                </a:solidFill>
                <a:latin typeface="Slalom Sans Bold"/>
                <a:cs typeface="Slalom Sans Bold"/>
              </a:rPr>
              <a:t> </a:t>
            </a:r>
            <a:r>
              <a:rPr sz="3244" b="1" spc="-27" dirty="0">
                <a:solidFill>
                  <a:srgbClr val="0C62FB"/>
                </a:solidFill>
                <a:latin typeface="Slalom Sans Bold"/>
                <a:cs typeface="Slalom Sans Bold"/>
              </a:rPr>
              <a:t>headline.</a:t>
            </a:r>
            <a:r>
              <a:rPr sz="3244" b="1" spc="-76" dirty="0">
                <a:solidFill>
                  <a:srgbClr val="0C62FB"/>
                </a:solidFill>
                <a:latin typeface="Slalom Sans Bold"/>
                <a:cs typeface="Slalom Sans Bold"/>
              </a:rPr>
              <a:t> </a:t>
            </a:r>
            <a:r>
              <a:rPr sz="3244" b="1" spc="-24" dirty="0">
                <a:solidFill>
                  <a:srgbClr val="09091C"/>
                </a:solidFill>
                <a:latin typeface="Slalom Sans Bold"/>
                <a:cs typeface="Slalom Sans Bold"/>
              </a:rPr>
              <a:t>No</a:t>
            </a:r>
            <a:r>
              <a:rPr sz="3244" b="1" spc="-76" dirty="0">
                <a:solidFill>
                  <a:srgbClr val="09091C"/>
                </a:solidFill>
                <a:latin typeface="Slalom Sans Bold"/>
                <a:cs typeface="Slalom Sans Bold"/>
              </a:rPr>
              <a:t> </a:t>
            </a:r>
            <a:r>
              <a:rPr sz="3244" b="1" spc="-42" dirty="0">
                <a:solidFill>
                  <a:srgbClr val="09091C"/>
                </a:solidFill>
                <a:latin typeface="Slalom Sans Bold"/>
                <a:cs typeface="Slalom Sans Bold"/>
              </a:rPr>
              <a:t>more </a:t>
            </a:r>
            <a:r>
              <a:rPr sz="3244" b="1" spc="-594" dirty="0">
                <a:solidFill>
                  <a:srgbClr val="09091C"/>
                </a:solidFill>
                <a:latin typeface="Slalom Sans Bold"/>
                <a:cs typeface="Slalom Sans Bold"/>
              </a:rPr>
              <a:t> </a:t>
            </a:r>
            <a:r>
              <a:rPr sz="3244" b="1" spc="-24" dirty="0">
                <a:solidFill>
                  <a:srgbClr val="09091C"/>
                </a:solidFill>
                <a:latin typeface="Slalom Sans Bold"/>
                <a:cs typeface="Slalom Sans Bold"/>
              </a:rPr>
              <a:t>than</a:t>
            </a:r>
            <a:r>
              <a:rPr sz="3244" b="1" spc="-69" dirty="0">
                <a:solidFill>
                  <a:srgbClr val="09091C"/>
                </a:solidFill>
                <a:latin typeface="Slalom Sans Bold"/>
                <a:cs typeface="Slalom Sans Bold"/>
              </a:rPr>
              <a:t> </a:t>
            </a:r>
            <a:r>
              <a:rPr sz="3244" b="1" spc="-67" dirty="0">
                <a:solidFill>
                  <a:srgbClr val="09091C"/>
                </a:solidFill>
                <a:latin typeface="Slalom Sans Bold"/>
                <a:cs typeface="Slalom Sans Bold"/>
              </a:rPr>
              <a:t>two </a:t>
            </a:r>
            <a:r>
              <a:rPr sz="3244" b="1" spc="-33" dirty="0">
                <a:solidFill>
                  <a:srgbClr val="09091C"/>
                </a:solidFill>
                <a:latin typeface="Slalom Sans Bold"/>
                <a:cs typeface="Slalom Sans Bold"/>
              </a:rPr>
              <a:t>lines.</a:t>
            </a:r>
            <a:endParaRPr sz="3244" dirty="0">
              <a:solidFill>
                <a:srgbClr val="1E1E1E"/>
              </a:solidFill>
              <a:latin typeface="Slalom Sans"/>
              <a:cs typeface="Slalom Sans"/>
            </a:endParaRPr>
          </a:p>
        </p:txBody>
      </p:sp>
      <p:sp>
        <p:nvSpPr>
          <p:cNvPr id="26" name="object 16">
            <a:extLst>
              <a:ext uri="{FF2B5EF4-FFF2-40B4-BE49-F238E27FC236}">
                <a16:creationId xmlns:a16="http://schemas.microsoft.com/office/drawing/2014/main" id="{656AE6AA-1FEC-6847-98DF-F3F7740279F9}"/>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7" name="object 17">
            <a:extLst>
              <a:ext uri="{FF2B5EF4-FFF2-40B4-BE49-F238E27FC236}">
                <a16:creationId xmlns:a16="http://schemas.microsoft.com/office/drawing/2014/main" id="{AD74E0E4-3E1A-7E47-953A-F0F8C32BBAE7}"/>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28" name="object 18">
            <a:extLst>
              <a:ext uri="{FF2B5EF4-FFF2-40B4-BE49-F238E27FC236}">
                <a16:creationId xmlns:a16="http://schemas.microsoft.com/office/drawing/2014/main" id="{9D0A388F-E95D-6248-8951-83A183BA124F}"/>
              </a:ext>
            </a:extLst>
          </p:cNvPr>
          <p:cNvGrpSpPr/>
          <p:nvPr/>
        </p:nvGrpSpPr>
        <p:grpSpPr>
          <a:xfrm>
            <a:off x="2000537" y="522086"/>
            <a:ext cx="1388158" cy="329615"/>
            <a:chOff x="3298328" y="860958"/>
            <a:chExt cx="2289175" cy="543560"/>
          </a:xfrm>
        </p:grpSpPr>
        <p:sp>
          <p:nvSpPr>
            <p:cNvPr id="29" name="object 19">
              <a:extLst>
                <a:ext uri="{FF2B5EF4-FFF2-40B4-BE49-F238E27FC236}">
                  <a16:creationId xmlns:a16="http://schemas.microsoft.com/office/drawing/2014/main" id="{28635F68-E0E4-2F42-A640-C0CD2608FDF7}"/>
                </a:ext>
              </a:extLst>
            </p:cNvPr>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0" name="object 20">
              <a:extLst>
                <a:ext uri="{FF2B5EF4-FFF2-40B4-BE49-F238E27FC236}">
                  <a16:creationId xmlns:a16="http://schemas.microsoft.com/office/drawing/2014/main" id="{758310CE-25F3-F848-9FDB-D091E61418CC}"/>
                </a:ext>
              </a:extLst>
            </p:cNvPr>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22" name="object 22"/>
          <p:cNvGrpSpPr/>
          <p:nvPr/>
        </p:nvGrpSpPr>
        <p:grpSpPr>
          <a:xfrm>
            <a:off x="428" y="0"/>
            <a:ext cx="1352732" cy="1352732"/>
            <a:chOff x="0" y="0"/>
            <a:chExt cx="2230755" cy="2230755"/>
          </a:xfrm>
        </p:grpSpPr>
        <p:sp>
          <p:nvSpPr>
            <p:cNvPr id="23" name="object 23"/>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4" name="object 24"/>
            <p:cNvPicPr/>
            <p:nvPr/>
          </p:nvPicPr>
          <p:blipFill>
            <a:blip r:embed="rId2" cstate="print"/>
            <a:stretch>
              <a:fillRect/>
            </a:stretch>
          </p:blipFill>
          <p:spPr>
            <a:xfrm>
              <a:off x="125993" y="91131"/>
              <a:ext cx="1482972" cy="1493181"/>
            </a:xfrm>
            <a:prstGeom prst="rect">
              <a:avLst/>
            </a:prstGeom>
          </p:spPr>
        </p:pic>
      </p:grpSp>
      <p:sp>
        <p:nvSpPr>
          <p:cNvPr id="32" name="Text Placeholder 57">
            <a:extLst>
              <a:ext uri="{FF2B5EF4-FFF2-40B4-BE49-F238E27FC236}">
                <a16:creationId xmlns:a16="http://schemas.microsoft.com/office/drawing/2014/main" id="{A22A5FC6-59C9-174D-948F-EF3E635A88AA}"/>
              </a:ext>
            </a:extLst>
          </p:cNvPr>
          <p:cNvSpPr txBox="1">
            <a:spLocks/>
          </p:cNvSpPr>
          <p:nvPr/>
        </p:nvSpPr>
        <p:spPr>
          <a:xfrm>
            <a:off x="619709" y="2266317"/>
            <a:ext cx="6335911" cy="223541"/>
          </a:xfrm>
          <a:prstGeom prst="rect">
            <a:avLst/>
          </a:prstGeom>
        </p:spPr>
        <p:txBody>
          <a:bodyPr vert="horz" wrap="square" lIns="0" tIns="0" rIns="0" bIns="45717" rtlCol="0">
            <a:noAutofit/>
          </a:bodyPr>
          <a:lstStyle>
            <a:lvl1pPr marL="0" indent="0" algn="l" defTabSz="914400" rtl="0" eaLnBrk="1" latinLnBrk="0" hangingPunct="1">
              <a:lnSpc>
                <a:spcPct val="120000"/>
              </a:lnSpc>
              <a:spcBef>
                <a:spcPts val="750"/>
              </a:spcBef>
              <a:buClr>
                <a:schemeClr val="accent2"/>
              </a:buClr>
              <a:buSzPct val="110000"/>
              <a:buFont typeface="Arial" panose="020B0604020202020204" pitchFamily="34" charset="0"/>
              <a:buNone/>
              <a:defRPr lang="en-US" sz="1100" kern="1200" spc="0" baseline="0" dirty="0" smtClean="0">
                <a:solidFill>
                  <a:schemeClr val="accent4"/>
                </a:solidFill>
                <a:latin typeface="Arial" panose="020B0604020202020204" pitchFamily="34" charset="0"/>
                <a:ea typeface="+mn-ea"/>
                <a:cs typeface="Arial" panose="020B0604020202020204" pitchFamily="34" charset="0"/>
              </a:defRPr>
            </a:lvl1pPr>
            <a:lvl2pPr marL="173037"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100" kern="1200" spc="0" baseline="0">
                <a:solidFill>
                  <a:schemeClr val="accent4"/>
                </a:solidFill>
                <a:latin typeface="Arial" panose="020B0604020202020204" pitchFamily="34" charset="0"/>
                <a:ea typeface="+mn-ea"/>
                <a:cs typeface="Arial" panose="020B0604020202020204" pitchFamily="34" charset="0"/>
              </a:defRPr>
            </a:lvl2pPr>
            <a:lvl3pPr marL="323850"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050" kern="1200" spc="0" baseline="0">
                <a:solidFill>
                  <a:schemeClr val="accent4"/>
                </a:solidFill>
                <a:latin typeface="Arial" panose="020B0604020202020204" pitchFamily="34" charset="0"/>
                <a:ea typeface="+mn-ea"/>
                <a:cs typeface="Arial" panose="020B0604020202020204" pitchFamily="34" charset="0"/>
              </a:defRPr>
            </a:lvl3pPr>
            <a:lvl4pPr marL="457200"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000" kern="1200" spc="0" baseline="0">
                <a:solidFill>
                  <a:schemeClr val="accent4"/>
                </a:solidFill>
                <a:latin typeface="Arial" panose="020B0604020202020204" pitchFamily="34" charset="0"/>
                <a:ea typeface="+mn-ea"/>
                <a:cs typeface="Arial" panose="020B0604020202020204" pitchFamily="34" charset="0"/>
              </a:defRPr>
            </a:lvl4pPr>
            <a:lvl5pPr marL="593725"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000" kern="1200" spc="0" baseline="0">
                <a:solidFill>
                  <a:schemeClr val="accent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58">
              <a:buClr>
                <a:srgbClr val="0C62FB"/>
              </a:buClr>
              <a:defRPr/>
            </a:pPr>
            <a:r>
              <a:rPr lang="en-US" dirty="0">
                <a:solidFill>
                  <a:srgbClr val="1E1E1E"/>
                </a:solidFill>
                <a:latin typeface="Slalom Sans Light" pitchFamily="2" charset="77"/>
              </a:rPr>
              <a:t>Key partners  |  Technologies  |  And/or capabilities  |  Go here </a:t>
            </a:r>
          </a:p>
        </p:txBody>
      </p:sp>
      <p:sp>
        <p:nvSpPr>
          <p:cNvPr id="18" name="Picture Placeholder 17">
            <a:extLst>
              <a:ext uri="{FF2B5EF4-FFF2-40B4-BE49-F238E27FC236}">
                <a16:creationId xmlns:a16="http://schemas.microsoft.com/office/drawing/2014/main" id="{713698C8-3406-4E4E-9A3B-8734FF6418B7}"/>
              </a:ext>
            </a:extLst>
          </p:cNvPr>
          <p:cNvSpPr>
            <a:spLocks noGrp="1"/>
          </p:cNvSpPr>
          <p:nvPr>
            <p:ph type="pic" sz="quarter" idx="10"/>
          </p:nvPr>
        </p:nvSpPr>
        <p:spPr/>
      </p:sp>
      <p:sp>
        <p:nvSpPr>
          <p:cNvPr id="37" name="Rectangle 36">
            <a:extLst>
              <a:ext uri="{FF2B5EF4-FFF2-40B4-BE49-F238E27FC236}">
                <a16:creationId xmlns:a16="http://schemas.microsoft.com/office/drawing/2014/main" id="{CAD3E5DF-1CBD-4B4F-B51B-6167F17584CD}"/>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8" name="Rectangle 37">
            <a:extLst>
              <a:ext uri="{FF2B5EF4-FFF2-40B4-BE49-F238E27FC236}">
                <a16:creationId xmlns:a16="http://schemas.microsoft.com/office/drawing/2014/main" id="{599AA0BD-D51F-8745-B49D-2A4ED9EF6E58}"/>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3" name="object 21">
            <a:extLst>
              <a:ext uri="{FF2B5EF4-FFF2-40B4-BE49-F238E27FC236}">
                <a16:creationId xmlns:a16="http://schemas.microsoft.com/office/drawing/2014/main" id="{E31D141C-DCE6-FA47-AD2D-D5AD8298163B}"/>
              </a:ext>
            </a:extLst>
          </p:cNvPr>
          <p:cNvSpPr txBox="1"/>
          <p:nvPr/>
        </p:nvSpPr>
        <p:spPr>
          <a:xfrm>
            <a:off x="602283" y="5885385"/>
            <a:ext cx="2239922" cy="329368"/>
          </a:xfrm>
          <a:prstGeom prst="rect">
            <a:avLst/>
          </a:prstGeom>
        </p:spPr>
        <p:txBody>
          <a:bodyPr vert="horz" wrap="square" lIns="0" tIns="10397" rIns="0" bIns="0" rtlCol="0">
            <a:spAutoFit/>
          </a:bodyPr>
          <a:lstStyle/>
          <a:p>
            <a:pPr marL="7701" defTabSz="554492">
              <a:lnSpc>
                <a:spcPct val="120000"/>
              </a:lnSpc>
              <a:spcBef>
                <a:spcPts val="82"/>
              </a:spcBef>
            </a:pPr>
            <a:r>
              <a:rPr sz="879" spc="73" dirty="0">
                <a:solidFill>
                  <a:srgbClr val="1E1E1E"/>
                </a:solidFill>
                <a:latin typeface="Slalom Sans"/>
                <a:cs typeface="Slalom Sans"/>
              </a:rPr>
              <a:t>CUSTOMER</a:t>
            </a:r>
            <a:r>
              <a:rPr sz="879" spc="146" dirty="0">
                <a:solidFill>
                  <a:srgbClr val="1E1E1E"/>
                </a:solidFill>
                <a:latin typeface="Slalom Sans"/>
                <a:cs typeface="Slalom Sans"/>
              </a:rPr>
              <a:t> </a:t>
            </a:r>
            <a:r>
              <a:rPr sz="879" spc="64" dirty="0">
                <a:solidFill>
                  <a:srgbClr val="1E1E1E"/>
                </a:solidFill>
                <a:latin typeface="Slalom Sans"/>
                <a:cs typeface="Slalom Sans"/>
              </a:rPr>
              <a:t>STORY:</a:t>
            </a:r>
            <a:r>
              <a:rPr sz="879" spc="149" dirty="0">
                <a:solidFill>
                  <a:srgbClr val="1E1E1E"/>
                </a:solidFill>
                <a:latin typeface="Slalom Sans"/>
                <a:cs typeface="Slalom Sans"/>
              </a:rPr>
              <a:t> </a:t>
            </a:r>
            <a:r>
              <a:rPr sz="879" spc="73" dirty="0">
                <a:solidFill>
                  <a:srgbClr val="1E1E1E"/>
                </a:solidFill>
                <a:latin typeface="Slalom Sans"/>
                <a:cs typeface="Slalom Sans"/>
              </a:rPr>
              <a:t>INDUSTRY</a:t>
            </a:r>
            <a:endParaRPr lang="en-US" sz="879" spc="73" dirty="0">
              <a:solidFill>
                <a:srgbClr val="1E1E1E"/>
              </a:solidFill>
              <a:latin typeface="Slalom Sans"/>
              <a:cs typeface="Slalom Sans"/>
            </a:endParaRPr>
          </a:p>
          <a:p>
            <a:pPr marL="7701" defTabSz="554492">
              <a:lnSpc>
                <a:spcPct val="120000"/>
              </a:lnSpc>
              <a:spcBef>
                <a:spcPts val="82"/>
              </a:spcBef>
            </a:pPr>
            <a:r>
              <a:rPr lang="en-US" sz="879" spc="73" dirty="0">
                <a:solidFill>
                  <a:srgbClr val="1E1E1E"/>
                </a:solidFill>
                <a:latin typeface="Slalom Sans"/>
                <a:cs typeface="Slalom Sans"/>
              </a:rPr>
              <a:t>CONTACT: FIRSTNAME LASTNAME</a:t>
            </a:r>
            <a:endParaRPr sz="879" dirty="0">
              <a:solidFill>
                <a:srgbClr val="1E1E1E"/>
              </a:solidFill>
              <a:latin typeface="Slalom Sans"/>
              <a:cs typeface="Slalom Sans"/>
            </a:endParaRPr>
          </a:p>
        </p:txBody>
      </p:sp>
      <p:sp>
        <p:nvSpPr>
          <p:cNvPr id="35" name="Slide Number Placeholder 3">
            <a:extLst>
              <a:ext uri="{FF2B5EF4-FFF2-40B4-BE49-F238E27FC236}">
                <a16:creationId xmlns:a16="http://schemas.microsoft.com/office/drawing/2014/main" id="{624860FE-C3EF-8E4E-9EA6-9C5F2928A590}"/>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36" name="Footer Placeholder 1">
            <a:extLst>
              <a:ext uri="{FF2B5EF4-FFF2-40B4-BE49-F238E27FC236}">
                <a16:creationId xmlns:a16="http://schemas.microsoft.com/office/drawing/2014/main" id="{A32AF4AC-841F-9F41-9355-22F5C445E9B5}"/>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extLst>
      <p:ext uri="{BB962C8B-B14F-4D97-AF65-F5344CB8AC3E}">
        <p14:creationId xmlns:p14="http://schemas.microsoft.com/office/powerpoint/2010/main" val="14142422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54F2CE80-DBE3-2B4D-B97E-3FC42F30BA4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96100" y="4890269"/>
            <a:ext cx="339090" cy="339090"/>
          </a:xfrm>
          <a:prstGeom prst="rect">
            <a:avLst/>
          </a:prstGeom>
        </p:spPr>
      </p:pic>
      <p:pic>
        <p:nvPicPr>
          <p:cNvPr id="42" name="Graphic 41">
            <a:extLst>
              <a:ext uri="{FF2B5EF4-FFF2-40B4-BE49-F238E27FC236}">
                <a16:creationId xmlns:a16="http://schemas.microsoft.com/office/drawing/2014/main" id="{0A6BDBB6-AD3E-9043-B82F-B1FBCAFFCEB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6100" y="3419670"/>
            <a:ext cx="339090" cy="339090"/>
          </a:xfrm>
          <a:prstGeom prst="rect">
            <a:avLst/>
          </a:prstGeom>
        </p:spPr>
      </p:pic>
      <p:pic>
        <p:nvPicPr>
          <p:cNvPr id="43" name="Graphic 42">
            <a:extLst>
              <a:ext uri="{FF2B5EF4-FFF2-40B4-BE49-F238E27FC236}">
                <a16:creationId xmlns:a16="http://schemas.microsoft.com/office/drawing/2014/main" id="{A742430B-4DF8-8043-9269-72409D99B0E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96100" y="4155062"/>
            <a:ext cx="339090" cy="339090"/>
          </a:xfrm>
          <a:prstGeom prst="rect">
            <a:avLst/>
          </a:prstGeom>
        </p:spPr>
      </p:pic>
      <p:sp>
        <p:nvSpPr>
          <p:cNvPr id="21" name="Footer Placeholder 1">
            <a:extLst>
              <a:ext uri="{FF2B5EF4-FFF2-40B4-BE49-F238E27FC236}">
                <a16:creationId xmlns:a16="http://schemas.microsoft.com/office/drawing/2014/main" id="{AAD7AA17-F1DD-174B-B525-66D9762C3AE5}"/>
              </a:ext>
            </a:extLst>
          </p:cNvPr>
          <p:cNvSpPr>
            <a:spLocks noGrp="1"/>
          </p:cNvSpPr>
          <p:nvPr>
            <p:ph type="ftr" sz="quarter" idx="11"/>
          </p:nvPr>
        </p:nvSpPr>
        <p:spPr/>
        <p:txBody>
          <a:bodyPr/>
          <a:lstStyle/>
          <a:p>
            <a:r>
              <a:rPr lang="en-US" dirty="0"/>
              <a:t>© 2021 Slalom, LLC CONFIDENTIAL &amp; PROPRIETARY</a:t>
            </a:r>
          </a:p>
        </p:txBody>
      </p:sp>
      <p:sp>
        <p:nvSpPr>
          <p:cNvPr id="3" name="Slide Number Placeholder 2">
            <a:extLst>
              <a:ext uri="{FF2B5EF4-FFF2-40B4-BE49-F238E27FC236}">
                <a16:creationId xmlns:a16="http://schemas.microsoft.com/office/drawing/2014/main" id="{A0EB6E26-8E08-1E42-95A8-8C3B6D0179DD}"/>
              </a:ext>
            </a:extLst>
          </p:cNvPr>
          <p:cNvSpPr>
            <a:spLocks noGrp="1"/>
          </p:cNvSpPr>
          <p:nvPr>
            <p:ph type="sldNum" sz="quarter" idx="12"/>
          </p:nvPr>
        </p:nvSpPr>
        <p:spPr/>
        <p:txBody>
          <a:bodyPr/>
          <a:lstStyle/>
          <a:p>
            <a:fld id="{D89D76C3-A5A9-4168-BE2E-6A3D1757D92E}" type="slidenum">
              <a:rPr lang="en-GB" smtClean="0"/>
              <a:t>85</a:t>
            </a:fld>
            <a:endParaRPr lang="en-GB"/>
          </a:p>
        </p:txBody>
      </p:sp>
      <p:sp>
        <p:nvSpPr>
          <p:cNvPr id="6" name="object 2">
            <a:extLst>
              <a:ext uri="{FF2B5EF4-FFF2-40B4-BE49-F238E27FC236}">
                <a16:creationId xmlns:a16="http://schemas.microsoft.com/office/drawing/2014/main" id="{3C838ACC-BD57-F240-883C-1797CB2233DF}"/>
              </a:ext>
            </a:extLst>
          </p:cNvPr>
          <p:cNvSpPr txBox="1"/>
          <p:nvPr/>
        </p:nvSpPr>
        <p:spPr>
          <a:xfrm>
            <a:off x="601739" y="1206273"/>
            <a:ext cx="5379961" cy="1239134"/>
          </a:xfrm>
          <a:prstGeom prst="rect">
            <a:avLst/>
          </a:prstGeom>
        </p:spPr>
        <p:txBody>
          <a:bodyPr vert="horz" wrap="square" lIns="0" tIns="7315" rIns="0" bIns="0" rtlCol="0">
            <a:spAutoFit/>
          </a:bodyPr>
          <a:lstStyle/>
          <a:p>
            <a:pPr marL="7700" marR="5390">
              <a:spcBef>
                <a:spcPts val="58"/>
              </a:spcBef>
            </a:pPr>
            <a:r>
              <a:rPr lang="en-US" sz="4002" b="1">
                <a:solidFill>
                  <a:srgbClr val="09091C"/>
                </a:solidFill>
                <a:latin typeface="Slalom Sans Bold" pitchFamily="2" charset="0"/>
                <a:cs typeface="Slalom Sans Bold"/>
              </a:rPr>
              <a:t>Icons and copy– better together</a:t>
            </a:r>
            <a:endParaRPr lang="en-US" sz="4002" b="1">
              <a:latin typeface="Slalom Sans Bold" pitchFamily="2" charset="0"/>
              <a:cs typeface="Slalom Sans Bold"/>
            </a:endParaRPr>
          </a:p>
        </p:txBody>
      </p:sp>
      <p:sp>
        <p:nvSpPr>
          <p:cNvPr id="8" name="object 5">
            <a:extLst>
              <a:ext uri="{FF2B5EF4-FFF2-40B4-BE49-F238E27FC236}">
                <a16:creationId xmlns:a16="http://schemas.microsoft.com/office/drawing/2014/main" id="{9DBB7D2E-451A-E142-8B2D-0A43374A878A}"/>
              </a:ext>
            </a:extLst>
          </p:cNvPr>
          <p:cNvSpPr txBox="1"/>
          <p:nvPr/>
        </p:nvSpPr>
        <p:spPr>
          <a:xfrm>
            <a:off x="601740" y="1041888"/>
            <a:ext cx="3829895" cy="164385"/>
          </a:xfrm>
          <a:prstGeom prst="rect">
            <a:avLst/>
          </a:prstGeom>
        </p:spPr>
        <p:txBody>
          <a:bodyPr vert="horz" wrap="square" lIns="0" tIns="10395" rIns="0" bIns="0" rtlCol="0">
            <a:spAutoFit/>
          </a:bodyPr>
          <a:lstStyle/>
          <a:p>
            <a:pPr marL="7700">
              <a:spcBef>
                <a:spcPts val="82"/>
              </a:spcBef>
            </a:pPr>
            <a:r>
              <a:rPr lang="en-US" sz="1000" b="1" spc="200">
                <a:solidFill>
                  <a:srgbClr val="09091C"/>
                </a:solidFill>
                <a:latin typeface="Slalom Sans Bold"/>
                <a:cs typeface="Slalom Sans Bold"/>
              </a:rPr>
              <a:t>DESIGN RECOMMENDATIONS</a:t>
            </a:r>
            <a:endParaRPr sz="1000" spc="200">
              <a:latin typeface="Slalom Sans"/>
              <a:cs typeface="Slalom Sans"/>
            </a:endParaRPr>
          </a:p>
        </p:txBody>
      </p:sp>
      <p:sp>
        <p:nvSpPr>
          <p:cNvPr id="9" name="object 2">
            <a:extLst>
              <a:ext uri="{FF2B5EF4-FFF2-40B4-BE49-F238E27FC236}">
                <a16:creationId xmlns:a16="http://schemas.microsoft.com/office/drawing/2014/main" id="{D98AA634-A4CA-3942-852A-8E86C81B38D9}"/>
              </a:ext>
            </a:extLst>
          </p:cNvPr>
          <p:cNvSpPr txBox="1"/>
          <p:nvPr/>
        </p:nvSpPr>
        <p:spPr>
          <a:xfrm>
            <a:off x="601741" y="3429000"/>
            <a:ext cx="4395446" cy="1743378"/>
          </a:xfrm>
          <a:prstGeom prst="rect">
            <a:avLst/>
          </a:prstGeom>
        </p:spPr>
        <p:txBody>
          <a:bodyPr vert="horz" wrap="square" lIns="0" tIns="50434" rIns="0" bIns="0" rtlCol="0">
            <a:spAutoFit/>
          </a:bodyPr>
          <a:lstStyle/>
          <a:p>
            <a:pPr>
              <a:lnSpc>
                <a:spcPct val="130000"/>
              </a:lnSpc>
              <a:spcBef>
                <a:spcPts val="700"/>
              </a:spcBef>
            </a:pPr>
            <a:r>
              <a:rPr lang="en-US" sz="1100">
                <a:latin typeface="Slalom Sans Light" pitchFamily="2" charset="77"/>
              </a:rPr>
              <a:t>Our icon set is bold and concise, boiled down to the most abstract visual. Icons work best when coupled with text that fully explains the idea. Try to think conceptually when choosing an icon, so that it adds deeper meaning, rather than redundancy. We advise against using icons from the internet. </a:t>
            </a:r>
          </a:p>
          <a:p>
            <a:pPr>
              <a:lnSpc>
                <a:spcPct val="130000"/>
              </a:lnSpc>
              <a:spcBef>
                <a:spcPts val="700"/>
              </a:spcBef>
            </a:pPr>
            <a:r>
              <a:rPr lang="en-US" sz="1100">
                <a:latin typeface="Slalom Sans Light" pitchFamily="2" charset="77"/>
              </a:rPr>
              <a:t>See following pages for full icon library.</a:t>
            </a:r>
          </a:p>
          <a:p>
            <a:pPr>
              <a:lnSpc>
                <a:spcPct val="130000"/>
              </a:lnSpc>
              <a:spcBef>
                <a:spcPts val="700"/>
              </a:spcBef>
            </a:pPr>
            <a:r>
              <a:rPr lang="en-US" sz="1100">
                <a:latin typeface="Slalom Sans Light" pitchFamily="2" charset="77"/>
              </a:rPr>
              <a:t>  </a:t>
            </a:r>
          </a:p>
        </p:txBody>
      </p:sp>
      <p:grpSp>
        <p:nvGrpSpPr>
          <p:cNvPr id="10" name="Group 9">
            <a:extLst>
              <a:ext uri="{FF2B5EF4-FFF2-40B4-BE49-F238E27FC236}">
                <a16:creationId xmlns:a16="http://schemas.microsoft.com/office/drawing/2014/main" id="{5B3839EB-6E6C-6143-971A-AA579A40563B}"/>
              </a:ext>
            </a:extLst>
          </p:cNvPr>
          <p:cNvGrpSpPr/>
          <p:nvPr/>
        </p:nvGrpSpPr>
        <p:grpSpPr>
          <a:xfrm>
            <a:off x="633490" y="272560"/>
            <a:ext cx="3292320" cy="337040"/>
            <a:chOff x="633490" y="272560"/>
            <a:chExt cx="3292320" cy="337040"/>
          </a:xfrm>
        </p:grpSpPr>
        <p:sp>
          <p:nvSpPr>
            <p:cNvPr id="11" name="Rectangle 10">
              <a:extLst>
                <a:ext uri="{FF2B5EF4-FFF2-40B4-BE49-F238E27FC236}">
                  <a16:creationId xmlns:a16="http://schemas.microsoft.com/office/drawing/2014/main" id="{CCF10861-3FFC-904B-9CC6-69E93462422C}"/>
                </a:ext>
              </a:extLst>
            </p:cNvPr>
            <p:cNvSpPr/>
            <p:nvPr/>
          </p:nvSpPr>
          <p:spPr>
            <a:xfrm>
              <a:off x="633490" y="272560"/>
              <a:ext cx="1646160" cy="337040"/>
            </a:xfrm>
            <a:prstGeom prst="rect">
              <a:avLst/>
            </a:prstGeom>
            <a:solidFill>
              <a:srgbClr val="EB4536"/>
            </a:solid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100">
                  <a:solidFill>
                    <a:schemeClr val="bg1"/>
                  </a:solidFill>
                  <a:latin typeface="Slalom Sans Bold" pitchFamily="2" charset="0"/>
                </a:rPr>
                <a:t>READ ME FIRST</a:t>
              </a:r>
            </a:p>
          </p:txBody>
        </p:sp>
        <p:sp>
          <p:nvSpPr>
            <p:cNvPr id="12" name="Rectangle 11">
              <a:extLst>
                <a:ext uri="{FF2B5EF4-FFF2-40B4-BE49-F238E27FC236}">
                  <a16:creationId xmlns:a16="http://schemas.microsoft.com/office/drawing/2014/main" id="{0616C8F3-E3D1-7446-8BE6-1634818E5406}"/>
                </a:ext>
              </a:extLst>
            </p:cNvPr>
            <p:cNvSpPr/>
            <p:nvPr/>
          </p:nvSpPr>
          <p:spPr>
            <a:xfrm>
              <a:off x="2279650" y="272560"/>
              <a:ext cx="1646160" cy="337040"/>
            </a:xfrm>
            <a:prstGeom prst="rect">
              <a:avLst/>
            </a:prstGeom>
            <a:no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100">
                  <a:solidFill>
                    <a:srgbClr val="EB4536"/>
                  </a:solidFill>
                  <a:latin typeface="Slalom Sans Bold" pitchFamily="2" charset="0"/>
                </a:rPr>
                <a:t>THEN DELETE</a:t>
              </a:r>
            </a:p>
          </p:txBody>
        </p:sp>
      </p:grpSp>
      <p:pic>
        <p:nvPicPr>
          <p:cNvPr id="26" name="Graphic 25">
            <a:extLst>
              <a:ext uri="{FF2B5EF4-FFF2-40B4-BE49-F238E27FC236}">
                <a16:creationId xmlns:a16="http://schemas.microsoft.com/office/drawing/2014/main" id="{F6A0B0FA-A2EF-BF42-BD0A-1A1557112A6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8790" y="1014190"/>
            <a:ext cx="339090" cy="339090"/>
          </a:xfrm>
          <a:prstGeom prst="rect">
            <a:avLst/>
          </a:prstGeom>
        </p:spPr>
      </p:pic>
      <p:pic>
        <p:nvPicPr>
          <p:cNvPr id="27" name="Graphic 26">
            <a:extLst>
              <a:ext uri="{FF2B5EF4-FFF2-40B4-BE49-F238E27FC236}">
                <a16:creationId xmlns:a16="http://schemas.microsoft.com/office/drawing/2014/main" id="{12C74AA6-B559-CA42-9F8C-6D7A40F29F0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6100" y="1014190"/>
            <a:ext cx="339090" cy="339090"/>
          </a:xfrm>
          <a:prstGeom prst="rect">
            <a:avLst/>
          </a:prstGeom>
        </p:spPr>
      </p:pic>
      <p:sp>
        <p:nvSpPr>
          <p:cNvPr id="28" name="object 7">
            <a:extLst>
              <a:ext uri="{FF2B5EF4-FFF2-40B4-BE49-F238E27FC236}">
                <a16:creationId xmlns:a16="http://schemas.microsoft.com/office/drawing/2014/main" id="{366726A1-575D-8C46-94CE-D7107433E117}"/>
              </a:ext>
            </a:extLst>
          </p:cNvPr>
          <p:cNvSpPr txBox="1"/>
          <p:nvPr/>
        </p:nvSpPr>
        <p:spPr>
          <a:xfrm>
            <a:off x="6896100" y="1492856"/>
            <a:ext cx="1646160"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Icons add value</a:t>
            </a:r>
            <a:endParaRPr lang="en-US" sz="120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Use icons sparingly to add value to the text. Use icons sparingly to add value to the text.</a:t>
            </a:r>
            <a:endParaRPr lang="en-US" sz="900" dirty="0">
              <a:latin typeface="Slalom Sans Light" pitchFamily="2" charset="77"/>
              <a:cs typeface="SlalomSans-Light"/>
            </a:endParaRPr>
          </a:p>
        </p:txBody>
      </p:sp>
      <p:sp>
        <p:nvSpPr>
          <p:cNvPr id="29" name="object 7">
            <a:extLst>
              <a:ext uri="{FF2B5EF4-FFF2-40B4-BE49-F238E27FC236}">
                <a16:creationId xmlns:a16="http://schemas.microsoft.com/office/drawing/2014/main" id="{B1E19C23-1381-C34F-9E54-607569E7A8F2}"/>
              </a:ext>
            </a:extLst>
          </p:cNvPr>
          <p:cNvSpPr txBox="1"/>
          <p:nvPr/>
        </p:nvSpPr>
        <p:spPr>
          <a:xfrm>
            <a:off x="8779042" y="1492856"/>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Icons add value</a:t>
            </a:r>
            <a:endParaRPr lang="en-US" sz="120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Use icons sparingly to add value to the text. Use icons sparingly to add value to the text.</a:t>
            </a:r>
            <a:endParaRPr lang="en-US" sz="900" dirty="0">
              <a:latin typeface="Slalom Sans Light" pitchFamily="2" charset="77"/>
              <a:cs typeface="SlalomSans-Light"/>
            </a:endParaRPr>
          </a:p>
        </p:txBody>
      </p:sp>
      <p:sp>
        <p:nvSpPr>
          <p:cNvPr id="30" name="object 7">
            <a:extLst>
              <a:ext uri="{FF2B5EF4-FFF2-40B4-BE49-F238E27FC236}">
                <a16:creationId xmlns:a16="http://schemas.microsoft.com/office/drawing/2014/main" id="{2AF72190-0388-C144-9F21-5214ABA57FF1}"/>
              </a:ext>
            </a:extLst>
          </p:cNvPr>
          <p:cNvSpPr txBox="1"/>
          <p:nvPr/>
        </p:nvSpPr>
        <p:spPr>
          <a:xfrm>
            <a:off x="7464672" y="3419856"/>
            <a:ext cx="2589918" cy="592227"/>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Icons add value</a:t>
            </a:r>
            <a:endParaRPr lang="en-US" sz="120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Use icons sparingly to add value to the text.</a:t>
            </a:r>
            <a:endParaRPr lang="en-US" sz="900" dirty="0">
              <a:latin typeface="Slalom Sans Light" pitchFamily="2" charset="77"/>
              <a:cs typeface="SlalomSans-Light"/>
            </a:endParaRPr>
          </a:p>
        </p:txBody>
      </p:sp>
      <p:sp>
        <p:nvSpPr>
          <p:cNvPr id="32" name="object 7">
            <a:extLst>
              <a:ext uri="{FF2B5EF4-FFF2-40B4-BE49-F238E27FC236}">
                <a16:creationId xmlns:a16="http://schemas.microsoft.com/office/drawing/2014/main" id="{3FF4306F-0AB0-8A45-A44F-F627D0391A34}"/>
              </a:ext>
            </a:extLst>
          </p:cNvPr>
          <p:cNvSpPr txBox="1"/>
          <p:nvPr/>
        </p:nvSpPr>
        <p:spPr>
          <a:xfrm>
            <a:off x="7464672" y="4155063"/>
            <a:ext cx="2589918" cy="592227"/>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Icons add value</a:t>
            </a:r>
            <a:endParaRPr lang="en-US" sz="120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Use icons sparingly to add value to the text.</a:t>
            </a:r>
            <a:endParaRPr lang="en-US" sz="900" dirty="0">
              <a:latin typeface="Slalom Sans Light" pitchFamily="2" charset="77"/>
              <a:cs typeface="SlalomSans-Light"/>
            </a:endParaRPr>
          </a:p>
        </p:txBody>
      </p:sp>
      <p:cxnSp>
        <p:nvCxnSpPr>
          <p:cNvPr id="37" name="Straight Connector 36">
            <a:extLst>
              <a:ext uri="{FF2B5EF4-FFF2-40B4-BE49-F238E27FC236}">
                <a16:creationId xmlns:a16="http://schemas.microsoft.com/office/drawing/2014/main" id="{A3AF5B02-8608-5E40-8332-19EBFB63A693}"/>
              </a:ext>
            </a:extLst>
          </p:cNvPr>
          <p:cNvCxnSpPr/>
          <p:nvPr/>
        </p:nvCxnSpPr>
        <p:spPr>
          <a:xfrm>
            <a:off x="6896100" y="2991029"/>
            <a:ext cx="3733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bject 7">
            <a:extLst>
              <a:ext uri="{FF2B5EF4-FFF2-40B4-BE49-F238E27FC236}">
                <a16:creationId xmlns:a16="http://schemas.microsoft.com/office/drawing/2014/main" id="{9072E80F-30F2-F34B-9978-3511B3F2CC9C}"/>
              </a:ext>
            </a:extLst>
          </p:cNvPr>
          <p:cNvSpPr txBox="1"/>
          <p:nvPr/>
        </p:nvSpPr>
        <p:spPr>
          <a:xfrm>
            <a:off x="7464672" y="4890269"/>
            <a:ext cx="2589918" cy="592227"/>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Icons add value</a:t>
            </a:r>
            <a:endParaRPr lang="en-US" sz="120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Use icons sparingly to add value to the text.</a:t>
            </a:r>
            <a:endParaRPr lang="en-US" sz="900" dirty="0">
              <a:latin typeface="Slalom Sans Light" pitchFamily="2" charset="77"/>
              <a:cs typeface="SlalomSans-Light"/>
            </a:endParaRPr>
          </a:p>
        </p:txBody>
      </p:sp>
    </p:spTree>
    <p:extLst>
      <p:ext uri="{BB962C8B-B14F-4D97-AF65-F5344CB8AC3E}">
        <p14:creationId xmlns:p14="http://schemas.microsoft.com/office/powerpoint/2010/main" val="2267390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Graphic 117">
            <a:extLst>
              <a:ext uri="{FF2B5EF4-FFF2-40B4-BE49-F238E27FC236}">
                <a16:creationId xmlns:a16="http://schemas.microsoft.com/office/drawing/2014/main" id="{EDF62AC9-088E-3D4A-85B6-5272E280CB7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2103" y="5321406"/>
            <a:ext cx="339090" cy="339090"/>
          </a:xfrm>
          <a:prstGeom prst="rect">
            <a:avLst/>
          </a:prstGeom>
        </p:spPr>
      </p:pic>
      <p:pic>
        <p:nvPicPr>
          <p:cNvPr id="122" name="Graphic 121">
            <a:extLst>
              <a:ext uri="{FF2B5EF4-FFF2-40B4-BE49-F238E27FC236}">
                <a16:creationId xmlns:a16="http://schemas.microsoft.com/office/drawing/2014/main" id="{02A1C790-FED4-9E43-B34E-4A3D996095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9318" y="5321406"/>
            <a:ext cx="339090" cy="339090"/>
          </a:xfrm>
          <a:prstGeom prst="rect">
            <a:avLst/>
          </a:prstGeom>
        </p:spPr>
      </p:pic>
      <p:pic>
        <p:nvPicPr>
          <p:cNvPr id="133" name="Graphic 132">
            <a:extLst>
              <a:ext uri="{FF2B5EF4-FFF2-40B4-BE49-F238E27FC236}">
                <a16:creationId xmlns:a16="http://schemas.microsoft.com/office/drawing/2014/main" id="{66EE05EC-0B2C-6741-A079-4EDADA75947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6533" y="5321406"/>
            <a:ext cx="339090" cy="339090"/>
          </a:xfrm>
          <a:prstGeom prst="rect">
            <a:avLst/>
          </a:prstGeom>
        </p:spPr>
      </p:pic>
      <p:pic>
        <p:nvPicPr>
          <p:cNvPr id="178" name="Graphic 177">
            <a:extLst>
              <a:ext uri="{FF2B5EF4-FFF2-40B4-BE49-F238E27FC236}">
                <a16:creationId xmlns:a16="http://schemas.microsoft.com/office/drawing/2014/main" id="{91D5DD30-411C-6340-9DF4-B0D0B6D8B16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0963" y="5321406"/>
            <a:ext cx="339090" cy="339090"/>
          </a:xfrm>
          <a:prstGeom prst="rect">
            <a:avLst/>
          </a:prstGeom>
        </p:spPr>
      </p:pic>
      <p:pic>
        <p:nvPicPr>
          <p:cNvPr id="190" name="Graphic 189">
            <a:extLst>
              <a:ext uri="{FF2B5EF4-FFF2-40B4-BE49-F238E27FC236}">
                <a16:creationId xmlns:a16="http://schemas.microsoft.com/office/drawing/2014/main" id="{AD52B13B-DC26-AB44-9713-F55BB90B3D9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83748" y="5321406"/>
            <a:ext cx="339090" cy="339090"/>
          </a:xfrm>
          <a:prstGeom prst="rect">
            <a:avLst/>
          </a:prstGeom>
        </p:spPr>
      </p:pic>
      <p:pic>
        <p:nvPicPr>
          <p:cNvPr id="195" name="Graphic 194">
            <a:extLst>
              <a:ext uri="{FF2B5EF4-FFF2-40B4-BE49-F238E27FC236}">
                <a16:creationId xmlns:a16="http://schemas.microsoft.com/office/drawing/2014/main" id="{4C5473C9-DE63-A447-B066-4AAE7D03B2E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4888" y="5321406"/>
            <a:ext cx="339090" cy="339090"/>
          </a:xfrm>
          <a:prstGeom prst="rect">
            <a:avLst/>
          </a:prstGeom>
        </p:spPr>
      </p:pic>
      <p:pic>
        <p:nvPicPr>
          <p:cNvPr id="199" name="Graphic 198">
            <a:extLst>
              <a:ext uri="{FF2B5EF4-FFF2-40B4-BE49-F238E27FC236}">
                <a16:creationId xmlns:a16="http://schemas.microsoft.com/office/drawing/2014/main" id="{64C13737-6E68-2A4F-8B0B-9E922734617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61474" y="5321406"/>
            <a:ext cx="339091" cy="339091"/>
          </a:xfrm>
          <a:prstGeom prst="rect">
            <a:avLst/>
          </a:prstGeom>
        </p:spPr>
      </p:pic>
      <p:pic>
        <p:nvPicPr>
          <p:cNvPr id="200" name="Graphic 199">
            <a:extLst>
              <a:ext uri="{FF2B5EF4-FFF2-40B4-BE49-F238E27FC236}">
                <a16:creationId xmlns:a16="http://schemas.microsoft.com/office/drawing/2014/main" id="{BFFE87C0-EB94-1443-8AA2-F99B7CB412C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72610" y="5321406"/>
            <a:ext cx="339091" cy="339091"/>
          </a:xfrm>
          <a:prstGeom prst="rect">
            <a:avLst/>
          </a:prstGeom>
        </p:spPr>
      </p:pic>
      <p:pic>
        <p:nvPicPr>
          <p:cNvPr id="201" name="Graphic 200">
            <a:extLst>
              <a:ext uri="{FF2B5EF4-FFF2-40B4-BE49-F238E27FC236}">
                <a16:creationId xmlns:a16="http://schemas.microsoft.com/office/drawing/2014/main" id="{DF7050FD-A36B-7F4A-8B77-E81B922CAF23}"/>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67042" y="5321406"/>
            <a:ext cx="339091" cy="339091"/>
          </a:xfrm>
          <a:prstGeom prst="rect">
            <a:avLst/>
          </a:prstGeom>
        </p:spPr>
      </p:pic>
      <p:pic>
        <p:nvPicPr>
          <p:cNvPr id="202" name="Graphic 201">
            <a:extLst>
              <a:ext uri="{FF2B5EF4-FFF2-40B4-BE49-F238E27FC236}">
                <a16:creationId xmlns:a16="http://schemas.microsoft.com/office/drawing/2014/main" id="{7A661E2A-CEBE-F74C-992E-9CFAE51FA9F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478178" y="5321406"/>
            <a:ext cx="339091" cy="339091"/>
          </a:xfrm>
          <a:prstGeom prst="rect">
            <a:avLst/>
          </a:prstGeom>
        </p:spPr>
      </p:pic>
      <p:pic>
        <p:nvPicPr>
          <p:cNvPr id="203" name="Graphic 202">
            <a:extLst>
              <a:ext uri="{FF2B5EF4-FFF2-40B4-BE49-F238E27FC236}">
                <a16:creationId xmlns:a16="http://schemas.microsoft.com/office/drawing/2014/main" id="{B2FE67E6-C639-EB44-8541-3943B35A6DF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64258" y="5321406"/>
            <a:ext cx="339091" cy="339091"/>
          </a:xfrm>
          <a:prstGeom prst="rect">
            <a:avLst/>
          </a:prstGeom>
        </p:spPr>
      </p:pic>
      <p:pic>
        <p:nvPicPr>
          <p:cNvPr id="204" name="Graphic 203">
            <a:extLst>
              <a:ext uri="{FF2B5EF4-FFF2-40B4-BE49-F238E27FC236}">
                <a16:creationId xmlns:a16="http://schemas.microsoft.com/office/drawing/2014/main" id="{726638EF-C5B8-4947-80AB-9BC61121AE0F}"/>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175394" y="5321406"/>
            <a:ext cx="339091" cy="339091"/>
          </a:xfrm>
          <a:prstGeom prst="rect">
            <a:avLst/>
          </a:prstGeom>
        </p:spPr>
      </p:pic>
      <p:pic>
        <p:nvPicPr>
          <p:cNvPr id="205" name="Graphic 204">
            <a:extLst>
              <a:ext uri="{FF2B5EF4-FFF2-40B4-BE49-F238E27FC236}">
                <a16:creationId xmlns:a16="http://schemas.microsoft.com/office/drawing/2014/main" id="{439E37BA-EAA8-344C-B1B5-B68B6159AF1D}"/>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569826" y="5321406"/>
            <a:ext cx="339091" cy="339091"/>
          </a:xfrm>
          <a:prstGeom prst="rect">
            <a:avLst/>
          </a:prstGeom>
        </p:spPr>
      </p:pic>
      <p:pic>
        <p:nvPicPr>
          <p:cNvPr id="123" name="Graphic 122">
            <a:extLst>
              <a:ext uri="{FF2B5EF4-FFF2-40B4-BE49-F238E27FC236}">
                <a16:creationId xmlns:a16="http://schemas.microsoft.com/office/drawing/2014/main" id="{7DDB0F10-3152-AE47-A640-46C6CE73316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976941" y="4637840"/>
            <a:ext cx="339090" cy="339090"/>
          </a:xfrm>
          <a:prstGeom prst="rect">
            <a:avLst/>
          </a:prstGeom>
        </p:spPr>
      </p:pic>
      <p:pic>
        <p:nvPicPr>
          <p:cNvPr id="124" name="Graphic 123">
            <a:extLst>
              <a:ext uri="{FF2B5EF4-FFF2-40B4-BE49-F238E27FC236}">
                <a16:creationId xmlns:a16="http://schemas.microsoft.com/office/drawing/2014/main" id="{C375FCFA-FCA6-404A-BFB9-5766575EE7FD}"/>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278045" y="4637840"/>
            <a:ext cx="339090" cy="339090"/>
          </a:xfrm>
          <a:prstGeom prst="rect">
            <a:avLst/>
          </a:prstGeom>
        </p:spPr>
      </p:pic>
      <p:pic>
        <p:nvPicPr>
          <p:cNvPr id="137" name="Graphic 136">
            <a:extLst>
              <a:ext uri="{FF2B5EF4-FFF2-40B4-BE49-F238E27FC236}">
                <a16:creationId xmlns:a16="http://schemas.microsoft.com/office/drawing/2014/main" id="{4332B8B5-C8C1-1949-9B72-C8F3AFAE0814}"/>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675837" y="4637840"/>
            <a:ext cx="339090" cy="339090"/>
          </a:xfrm>
          <a:prstGeom prst="rect">
            <a:avLst/>
          </a:prstGeom>
        </p:spPr>
      </p:pic>
      <p:pic>
        <p:nvPicPr>
          <p:cNvPr id="154" name="Graphic 153">
            <a:extLst>
              <a:ext uri="{FF2B5EF4-FFF2-40B4-BE49-F238E27FC236}">
                <a16:creationId xmlns:a16="http://schemas.microsoft.com/office/drawing/2014/main" id="{FCB85744-83BA-6743-952C-DE7A457D81F3}"/>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987981" y="4637840"/>
            <a:ext cx="339090" cy="339090"/>
          </a:xfrm>
          <a:prstGeom prst="rect">
            <a:avLst/>
          </a:prstGeom>
        </p:spPr>
      </p:pic>
      <p:pic>
        <p:nvPicPr>
          <p:cNvPr id="157" name="Graphic 156">
            <a:extLst>
              <a:ext uri="{FF2B5EF4-FFF2-40B4-BE49-F238E27FC236}">
                <a16:creationId xmlns:a16="http://schemas.microsoft.com/office/drawing/2014/main" id="{1B7D999D-953D-254E-A716-84C44F172CF9}"/>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482461" y="4637840"/>
            <a:ext cx="339090" cy="339090"/>
          </a:xfrm>
          <a:prstGeom prst="rect">
            <a:avLst/>
          </a:prstGeom>
        </p:spPr>
      </p:pic>
      <p:pic>
        <p:nvPicPr>
          <p:cNvPr id="158" name="Graphic 157">
            <a:extLst>
              <a:ext uri="{FF2B5EF4-FFF2-40B4-BE49-F238E27FC236}">
                <a16:creationId xmlns:a16="http://schemas.microsoft.com/office/drawing/2014/main" id="{E5B8BB9E-68DD-AF40-B09E-492ED4A18A77}"/>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880253" y="4637840"/>
            <a:ext cx="339090" cy="339090"/>
          </a:xfrm>
          <a:prstGeom prst="rect">
            <a:avLst/>
          </a:prstGeom>
        </p:spPr>
      </p:pic>
      <p:pic>
        <p:nvPicPr>
          <p:cNvPr id="159" name="Graphic 158">
            <a:extLst>
              <a:ext uri="{FF2B5EF4-FFF2-40B4-BE49-F238E27FC236}">
                <a16:creationId xmlns:a16="http://schemas.microsoft.com/office/drawing/2014/main" id="{4123E161-8D60-E04F-B302-9AC6FBCD28A2}"/>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084669" y="4637840"/>
            <a:ext cx="339090" cy="339090"/>
          </a:xfrm>
          <a:prstGeom prst="rect">
            <a:avLst/>
          </a:prstGeom>
        </p:spPr>
      </p:pic>
      <p:pic>
        <p:nvPicPr>
          <p:cNvPr id="160" name="Graphic 159">
            <a:extLst>
              <a:ext uri="{FF2B5EF4-FFF2-40B4-BE49-F238E27FC236}">
                <a16:creationId xmlns:a16="http://schemas.microsoft.com/office/drawing/2014/main" id="{CF8EAE40-D1C5-4F4C-98D9-55DFB19E2374}"/>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374727" y="4637840"/>
            <a:ext cx="339090" cy="339090"/>
          </a:xfrm>
          <a:prstGeom prst="rect">
            <a:avLst/>
          </a:prstGeom>
        </p:spPr>
      </p:pic>
      <p:pic>
        <p:nvPicPr>
          <p:cNvPr id="165" name="Graphic 164">
            <a:extLst>
              <a:ext uri="{FF2B5EF4-FFF2-40B4-BE49-F238E27FC236}">
                <a16:creationId xmlns:a16="http://schemas.microsoft.com/office/drawing/2014/main" id="{AAE95A24-75DB-1948-BE00-E7978560784A}"/>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783565" y="4637840"/>
            <a:ext cx="339090" cy="339090"/>
          </a:xfrm>
          <a:prstGeom prst="rect">
            <a:avLst/>
          </a:prstGeom>
        </p:spPr>
      </p:pic>
      <p:pic>
        <p:nvPicPr>
          <p:cNvPr id="168" name="Graphic 167">
            <a:extLst>
              <a:ext uri="{FF2B5EF4-FFF2-40B4-BE49-F238E27FC236}">
                <a16:creationId xmlns:a16="http://schemas.microsoft.com/office/drawing/2014/main" id="{8CABEC2A-147D-6C42-89EC-816519933828}"/>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385773" y="4637840"/>
            <a:ext cx="339090" cy="339090"/>
          </a:xfrm>
          <a:prstGeom prst="rect">
            <a:avLst/>
          </a:prstGeom>
        </p:spPr>
      </p:pic>
      <p:pic>
        <p:nvPicPr>
          <p:cNvPr id="169" name="Graphic 168">
            <a:extLst>
              <a:ext uri="{FF2B5EF4-FFF2-40B4-BE49-F238E27FC236}">
                <a16:creationId xmlns:a16="http://schemas.microsoft.com/office/drawing/2014/main" id="{53A41B2B-9E23-E848-8A0B-476F15201527}"/>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81357" y="4637840"/>
            <a:ext cx="339090" cy="339090"/>
          </a:xfrm>
          <a:prstGeom prst="rect">
            <a:avLst/>
          </a:prstGeom>
        </p:spPr>
      </p:pic>
      <p:pic>
        <p:nvPicPr>
          <p:cNvPr id="172" name="Graphic 171">
            <a:extLst>
              <a:ext uri="{FF2B5EF4-FFF2-40B4-BE49-F238E27FC236}">
                <a16:creationId xmlns:a16="http://schemas.microsoft.com/office/drawing/2014/main" id="{F482E1B9-D996-8346-9A1E-5786137D5107}"/>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289085" y="4637840"/>
            <a:ext cx="339090" cy="339090"/>
          </a:xfrm>
          <a:prstGeom prst="rect">
            <a:avLst/>
          </a:prstGeom>
        </p:spPr>
      </p:pic>
      <p:pic>
        <p:nvPicPr>
          <p:cNvPr id="179" name="Graphic 178">
            <a:extLst>
              <a:ext uri="{FF2B5EF4-FFF2-40B4-BE49-F238E27FC236}">
                <a16:creationId xmlns:a16="http://schemas.microsoft.com/office/drawing/2014/main" id="{2AA3641D-A878-B54F-AA6F-3E3CBA9DE559}"/>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579149" y="4637840"/>
            <a:ext cx="339090" cy="339090"/>
          </a:xfrm>
          <a:prstGeom prst="rect">
            <a:avLst/>
          </a:prstGeom>
        </p:spPr>
      </p:pic>
      <p:pic>
        <p:nvPicPr>
          <p:cNvPr id="182" name="Graphic 181">
            <a:extLst>
              <a:ext uri="{FF2B5EF4-FFF2-40B4-BE49-F238E27FC236}">
                <a16:creationId xmlns:a16="http://schemas.microsoft.com/office/drawing/2014/main" id="{F8F0C27C-431E-B44A-96CC-034C1D46F21D}"/>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686877" y="4637840"/>
            <a:ext cx="339090" cy="339090"/>
          </a:xfrm>
          <a:prstGeom prst="rect">
            <a:avLst/>
          </a:prstGeom>
        </p:spPr>
      </p:pic>
      <p:pic>
        <p:nvPicPr>
          <p:cNvPr id="108" name="Graphic 107">
            <a:extLst>
              <a:ext uri="{FF2B5EF4-FFF2-40B4-BE49-F238E27FC236}">
                <a16:creationId xmlns:a16="http://schemas.microsoft.com/office/drawing/2014/main" id="{8D7D677E-7FCB-0648-A70C-65A29DD39FA0}"/>
              </a:ext>
            </a:extLst>
          </p:cNvPr>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83559" y="3954277"/>
            <a:ext cx="339090" cy="339090"/>
          </a:xfrm>
          <a:prstGeom prst="rect">
            <a:avLst/>
          </a:prstGeom>
        </p:spPr>
      </p:pic>
      <p:pic>
        <p:nvPicPr>
          <p:cNvPr id="119" name="Graphic 118">
            <a:extLst>
              <a:ext uri="{FF2B5EF4-FFF2-40B4-BE49-F238E27FC236}">
                <a16:creationId xmlns:a16="http://schemas.microsoft.com/office/drawing/2014/main" id="{0A12ABF6-B6EA-9940-8989-92B839B3A8EA}"/>
              </a:ext>
            </a:extLst>
          </p:cNvPr>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7579731" y="3954277"/>
            <a:ext cx="339090" cy="339090"/>
          </a:xfrm>
          <a:prstGeom prst="rect">
            <a:avLst/>
          </a:prstGeom>
        </p:spPr>
      </p:pic>
      <p:pic>
        <p:nvPicPr>
          <p:cNvPr id="120" name="Graphic 119">
            <a:extLst>
              <a:ext uri="{FF2B5EF4-FFF2-40B4-BE49-F238E27FC236}">
                <a16:creationId xmlns:a16="http://schemas.microsoft.com/office/drawing/2014/main" id="{92CEBB65-4218-214E-84B7-B68C1EFE24FA}"/>
              </a:ext>
            </a:extLst>
          </p:cNvPr>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277817" y="3954277"/>
            <a:ext cx="339090" cy="339090"/>
          </a:xfrm>
          <a:prstGeom prst="rect">
            <a:avLst/>
          </a:prstGeom>
        </p:spPr>
      </p:pic>
      <p:pic>
        <p:nvPicPr>
          <p:cNvPr id="128" name="Graphic 127">
            <a:extLst>
              <a:ext uri="{FF2B5EF4-FFF2-40B4-BE49-F238E27FC236}">
                <a16:creationId xmlns:a16="http://schemas.microsoft.com/office/drawing/2014/main" id="{6EBEACB8-05C4-3C41-B780-45503F190C7B}"/>
              </a:ext>
            </a:extLst>
          </p:cNvPr>
          <p:cNvPicPr>
            <a:picLocks noChangeAspect="1"/>
          </p:cNvPicPr>
          <p:nvPr/>
        </p:nvPicPr>
        <p:blipFill>
          <a:blip r:embed="rId62" cstate="print">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089301" y="3954277"/>
            <a:ext cx="339090" cy="339090"/>
          </a:xfrm>
          <a:prstGeom prst="rect">
            <a:avLst/>
          </a:prstGeom>
        </p:spPr>
      </p:pic>
      <p:pic>
        <p:nvPicPr>
          <p:cNvPr id="143" name="Graphic 142">
            <a:extLst>
              <a:ext uri="{FF2B5EF4-FFF2-40B4-BE49-F238E27FC236}">
                <a16:creationId xmlns:a16="http://schemas.microsoft.com/office/drawing/2014/main" id="{A24A2D28-2AA6-7548-8A64-571C5578A68E}"/>
              </a:ext>
            </a:extLst>
          </p:cNvPr>
          <p:cNvPicPr>
            <a:picLocks noChangeAspect="1"/>
          </p:cNvPicPr>
          <p:nvPr/>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296957" y="3954277"/>
            <a:ext cx="339090" cy="339090"/>
          </a:xfrm>
          <a:prstGeom prst="rect">
            <a:avLst/>
          </a:prstGeom>
        </p:spPr>
      </p:pic>
      <p:pic>
        <p:nvPicPr>
          <p:cNvPr id="147" name="Graphic 146">
            <a:extLst>
              <a:ext uri="{FF2B5EF4-FFF2-40B4-BE49-F238E27FC236}">
                <a16:creationId xmlns:a16="http://schemas.microsoft.com/office/drawing/2014/main" id="{4006CEDC-EC90-3A4A-9EA2-EECBFBDCC73C}"/>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693129" y="3954277"/>
            <a:ext cx="339090" cy="339090"/>
          </a:xfrm>
          <a:prstGeom prst="rect">
            <a:avLst/>
          </a:prstGeom>
        </p:spPr>
      </p:pic>
      <p:pic>
        <p:nvPicPr>
          <p:cNvPr id="153" name="Graphic 152">
            <a:extLst>
              <a:ext uri="{FF2B5EF4-FFF2-40B4-BE49-F238E27FC236}">
                <a16:creationId xmlns:a16="http://schemas.microsoft.com/office/drawing/2014/main" id="{931F3765-7864-B949-9E8A-C86112691A83}"/>
              </a:ext>
            </a:extLst>
          </p:cNvPr>
          <p:cNvPicPr>
            <a:picLocks noChangeAspect="1"/>
          </p:cNvPicPr>
          <p:nvPr/>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5485473" y="3954277"/>
            <a:ext cx="339090" cy="339090"/>
          </a:xfrm>
          <a:prstGeom prst="rect">
            <a:avLst/>
          </a:prstGeom>
        </p:spPr>
      </p:pic>
      <p:pic>
        <p:nvPicPr>
          <p:cNvPr id="155" name="Graphic 154">
            <a:extLst>
              <a:ext uri="{FF2B5EF4-FFF2-40B4-BE49-F238E27FC236}">
                <a16:creationId xmlns:a16="http://schemas.microsoft.com/office/drawing/2014/main" id="{D0DE613A-59AA-B448-9ECF-29C2FAC3DE53}"/>
              </a:ext>
            </a:extLst>
          </p:cNvPr>
          <p:cNvPicPr>
            <a:picLocks noChangeAspect="1"/>
          </p:cNvPicPr>
          <p:nvPr/>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9673989" y="3954277"/>
            <a:ext cx="339090" cy="339090"/>
          </a:xfrm>
          <a:prstGeom prst="rect">
            <a:avLst/>
          </a:prstGeom>
        </p:spPr>
      </p:pic>
      <p:pic>
        <p:nvPicPr>
          <p:cNvPr id="156" name="Graphic 155">
            <a:extLst>
              <a:ext uri="{FF2B5EF4-FFF2-40B4-BE49-F238E27FC236}">
                <a16:creationId xmlns:a16="http://schemas.microsoft.com/office/drawing/2014/main" id="{F7A8D05C-7A18-014D-80D5-5BBB8745B75B}"/>
              </a:ext>
            </a:extLst>
          </p:cNvPr>
          <p:cNvPicPr>
            <a:picLocks noChangeAspect="1"/>
          </p:cNvPicPr>
          <p:nvPr/>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0372078" y="3954277"/>
            <a:ext cx="339090" cy="339090"/>
          </a:xfrm>
          <a:prstGeom prst="rect">
            <a:avLst/>
          </a:prstGeom>
        </p:spPr>
      </p:pic>
      <p:pic>
        <p:nvPicPr>
          <p:cNvPr id="161" name="Graphic 160">
            <a:extLst>
              <a:ext uri="{FF2B5EF4-FFF2-40B4-BE49-F238E27FC236}">
                <a16:creationId xmlns:a16="http://schemas.microsoft.com/office/drawing/2014/main" id="{3859B124-D355-034E-9071-92111967A492}"/>
              </a:ext>
            </a:extLst>
          </p:cNvPr>
          <p:cNvPicPr>
            <a:picLocks noChangeAspect="1"/>
          </p:cNvPicPr>
          <p:nvPr/>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787387" y="3954277"/>
            <a:ext cx="339090" cy="339090"/>
          </a:xfrm>
          <a:prstGeom prst="rect">
            <a:avLst/>
          </a:prstGeom>
        </p:spPr>
      </p:pic>
      <p:pic>
        <p:nvPicPr>
          <p:cNvPr id="164" name="Graphic 163">
            <a:extLst>
              <a:ext uri="{FF2B5EF4-FFF2-40B4-BE49-F238E27FC236}">
                <a16:creationId xmlns:a16="http://schemas.microsoft.com/office/drawing/2014/main" id="{7A37EB46-3D25-3645-BB14-AD2A301C080F}"/>
              </a:ext>
            </a:extLst>
          </p:cNvPr>
          <p:cNvPicPr>
            <a:picLocks noChangeAspect="1"/>
          </p:cNvPicPr>
          <p:nvPr/>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6881645" y="3954277"/>
            <a:ext cx="339090" cy="339090"/>
          </a:xfrm>
          <a:prstGeom prst="rect">
            <a:avLst/>
          </a:prstGeom>
        </p:spPr>
      </p:pic>
      <p:pic>
        <p:nvPicPr>
          <p:cNvPr id="173" name="Graphic 172">
            <a:extLst>
              <a:ext uri="{FF2B5EF4-FFF2-40B4-BE49-F238E27FC236}">
                <a16:creationId xmlns:a16="http://schemas.microsoft.com/office/drawing/2014/main" id="{8E242CFD-F6BE-1044-94BD-A2913E3CD417}"/>
              </a:ext>
            </a:extLst>
          </p:cNvPr>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1995043" y="3954277"/>
            <a:ext cx="339090" cy="339090"/>
          </a:xfrm>
          <a:prstGeom prst="rect">
            <a:avLst/>
          </a:prstGeom>
        </p:spPr>
      </p:pic>
      <p:pic>
        <p:nvPicPr>
          <p:cNvPr id="185" name="Graphic 184">
            <a:extLst>
              <a:ext uri="{FF2B5EF4-FFF2-40B4-BE49-F238E27FC236}">
                <a16:creationId xmlns:a16="http://schemas.microsoft.com/office/drawing/2014/main" id="{55DDB469-73B0-BF40-8C88-808F3C02538B}"/>
              </a:ext>
            </a:extLst>
          </p:cNvPr>
          <p:cNvPicPr>
            <a:picLocks noChangeAspect="1"/>
          </p:cNvPicPr>
          <p:nvPr/>
        </p:nvPicPr>
        <p:blipFill>
          <a:blip r:embed="rId80" cstate="print">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8975903" y="3954277"/>
            <a:ext cx="339090" cy="339090"/>
          </a:xfrm>
          <a:prstGeom prst="rect">
            <a:avLst/>
          </a:prstGeom>
        </p:spPr>
      </p:pic>
      <p:pic>
        <p:nvPicPr>
          <p:cNvPr id="192" name="Graphic 191">
            <a:extLst>
              <a:ext uri="{FF2B5EF4-FFF2-40B4-BE49-F238E27FC236}">
                <a16:creationId xmlns:a16="http://schemas.microsoft.com/office/drawing/2014/main" id="{02FCFAFF-549E-9943-B6B5-B2184064CDEC}"/>
              </a:ext>
            </a:extLst>
          </p:cNvPr>
          <p:cNvPicPr>
            <a:picLocks noChangeAspect="1"/>
          </p:cNvPicPr>
          <p:nvPr/>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3391215" y="3954277"/>
            <a:ext cx="339090" cy="339090"/>
          </a:xfrm>
          <a:prstGeom prst="rect">
            <a:avLst/>
          </a:prstGeom>
        </p:spPr>
      </p:pic>
      <p:pic>
        <p:nvPicPr>
          <p:cNvPr id="114" name="Graphic 113">
            <a:extLst>
              <a:ext uri="{FF2B5EF4-FFF2-40B4-BE49-F238E27FC236}">
                <a16:creationId xmlns:a16="http://schemas.microsoft.com/office/drawing/2014/main" id="{2C2299DF-4B5E-F748-BDDC-A2E10FA28854}"/>
              </a:ext>
            </a:extLst>
          </p:cNvPr>
          <p:cNvPicPr>
            <a:picLocks noChangeAspect="1"/>
          </p:cNvPicPr>
          <p:nvPr/>
        </p:nvPicPr>
        <p:blipFill>
          <a:blip r:embed="rId84" cstate="print">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576442" y="3270714"/>
            <a:ext cx="339090" cy="339090"/>
          </a:xfrm>
          <a:prstGeom prst="rect">
            <a:avLst/>
          </a:prstGeom>
        </p:spPr>
      </p:pic>
      <p:pic>
        <p:nvPicPr>
          <p:cNvPr id="135" name="Graphic 134">
            <a:extLst>
              <a:ext uri="{FF2B5EF4-FFF2-40B4-BE49-F238E27FC236}">
                <a16:creationId xmlns:a16="http://schemas.microsoft.com/office/drawing/2014/main" id="{C7B3C923-8BC6-9C49-BCAD-9B20B8F63C8B}"/>
              </a:ext>
            </a:extLst>
          </p:cNvPr>
          <p:cNvPicPr>
            <a:picLocks noChangeAspect="1"/>
          </p:cNvPicPr>
          <p:nvPr/>
        </p:nvPicPr>
        <p:blipFill>
          <a:blip r:embed="rId86" cstate="print">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974124" y="3270714"/>
            <a:ext cx="339090" cy="339090"/>
          </a:xfrm>
          <a:prstGeom prst="rect">
            <a:avLst/>
          </a:prstGeom>
        </p:spPr>
      </p:pic>
      <p:pic>
        <p:nvPicPr>
          <p:cNvPr id="146" name="Graphic 145">
            <a:extLst>
              <a:ext uri="{FF2B5EF4-FFF2-40B4-BE49-F238E27FC236}">
                <a16:creationId xmlns:a16="http://schemas.microsoft.com/office/drawing/2014/main" id="{23F2418E-8B04-7E42-96F7-4FD31F63CF29}"/>
              </a:ext>
            </a:extLst>
          </p:cNvPr>
          <p:cNvPicPr>
            <a:picLocks noChangeAspect="1"/>
          </p:cNvPicPr>
          <p:nvPr/>
        </p:nvPicPr>
        <p:blipFill>
          <a:blip r:embed="rId88" cstate="print">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371809" y="3270714"/>
            <a:ext cx="339090" cy="339090"/>
          </a:xfrm>
          <a:prstGeom prst="rect">
            <a:avLst/>
          </a:prstGeom>
        </p:spPr>
      </p:pic>
      <p:pic>
        <p:nvPicPr>
          <p:cNvPr id="150" name="Graphic 149">
            <a:extLst>
              <a:ext uri="{FF2B5EF4-FFF2-40B4-BE49-F238E27FC236}">
                <a16:creationId xmlns:a16="http://schemas.microsoft.com/office/drawing/2014/main" id="{C2E8E2AC-9DA6-4742-99BF-600E2D29D6CD}"/>
              </a:ext>
            </a:extLst>
          </p:cNvPr>
          <p:cNvPicPr>
            <a:picLocks noChangeAspect="1"/>
          </p:cNvPicPr>
          <p:nvPr/>
        </p:nvPicPr>
        <p:blipFill>
          <a:blip r:embed="rId90" cstate="print">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479919" y="3270714"/>
            <a:ext cx="339090" cy="339090"/>
          </a:xfrm>
          <a:prstGeom prst="rect">
            <a:avLst/>
          </a:prstGeom>
        </p:spPr>
      </p:pic>
      <p:pic>
        <p:nvPicPr>
          <p:cNvPr id="162" name="Graphic 161">
            <a:extLst>
              <a:ext uri="{FF2B5EF4-FFF2-40B4-BE49-F238E27FC236}">
                <a16:creationId xmlns:a16="http://schemas.microsoft.com/office/drawing/2014/main" id="{C4777EC7-95C3-AD46-999D-0A8EE63357D7}"/>
              </a:ext>
            </a:extLst>
          </p:cNvPr>
          <p:cNvPicPr>
            <a:picLocks noChangeAspect="1"/>
          </p:cNvPicPr>
          <p:nvPr/>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985714" y="3270714"/>
            <a:ext cx="339090" cy="339090"/>
          </a:xfrm>
          <a:prstGeom prst="rect">
            <a:avLst/>
          </a:prstGeom>
        </p:spPr>
      </p:pic>
      <p:pic>
        <p:nvPicPr>
          <p:cNvPr id="166" name="Graphic 165">
            <a:extLst>
              <a:ext uri="{FF2B5EF4-FFF2-40B4-BE49-F238E27FC236}">
                <a16:creationId xmlns:a16="http://schemas.microsoft.com/office/drawing/2014/main" id="{D3D386E1-E99D-8F41-8712-BCC010412AD2}"/>
              </a:ext>
            </a:extLst>
          </p:cNvPr>
          <p:cNvPicPr>
            <a:picLocks noChangeAspect="1"/>
          </p:cNvPicPr>
          <p:nvPr/>
        </p:nvPicPr>
        <p:blipFill>
          <a:blip r:embed="rId94" cstate="print">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082237" y="3270714"/>
            <a:ext cx="339090" cy="339090"/>
          </a:xfrm>
          <a:prstGeom prst="rect">
            <a:avLst/>
          </a:prstGeom>
        </p:spPr>
      </p:pic>
      <p:pic>
        <p:nvPicPr>
          <p:cNvPr id="170" name="Graphic 169">
            <a:extLst>
              <a:ext uri="{FF2B5EF4-FFF2-40B4-BE49-F238E27FC236}">
                <a16:creationId xmlns:a16="http://schemas.microsoft.com/office/drawing/2014/main" id="{21AD80DE-BF2E-8F43-9ACA-DF7ED9496040}"/>
              </a:ext>
            </a:extLst>
          </p:cNvPr>
          <p:cNvPicPr>
            <a:picLocks noChangeAspect="1"/>
          </p:cNvPicPr>
          <p:nvPr/>
        </p:nvPicPr>
        <p:blipFill>
          <a:blip r:embed="rId96" cstate="print">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286873" y="3270714"/>
            <a:ext cx="339090" cy="339090"/>
          </a:xfrm>
          <a:prstGeom prst="rect">
            <a:avLst/>
          </a:prstGeom>
        </p:spPr>
      </p:pic>
      <p:pic>
        <p:nvPicPr>
          <p:cNvPr id="175" name="Graphic 174">
            <a:extLst>
              <a:ext uri="{FF2B5EF4-FFF2-40B4-BE49-F238E27FC236}">
                <a16:creationId xmlns:a16="http://schemas.microsoft.com/office/drawing/2014/main" id="{DE2F2D49-6015-774F-B84B-9D191EFE5522}"/>
              </a:ext>
            </a:extLst>
          </p:cNvPr>
          <p:cNvPicPr>
            <a:picLocks noChangeAspect="1"/>
          </p:cNvPicPr>
          <p:nvPr/>
        </p:nvPicPr>
        <p:blipFill>
          <a:blip r:embed="rId98" cstate="print">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672965" y="3270714"/>
            <a:ext cx="339090" cy="339090"/>
          </a:xfrm>
          <a:prstGeom prst="rect">
            <a:avLst/>
          </a:prstGeom>
        </p:spPr>
      </p:pic>
      <p:pic>
        <p:nvPicPr>
          <p:cNvPr id="177" name="Graphic 176">
            <a:extLst>
              <a:ext uri="{FF2B5EF4-FFF2-40B4-BE49-F238E27FC236}">
                <a16:creationId xmlns:a16="http://schemas.microsoft.com/office/drawing/2014/main" id="{42CC063E-A047-364C-ADEA-E93C9FCE9944}"/>
              </a:ext>
            </a:extLst>
          </p:cNvPr>
          <p:cNvPicPr>
            <a:picLocks noChangeAspect="1"/>
          </p:cNvPicPr>
          <p:nvPr/>
        </p:nvPicPr>
        <p:blipFill>
          <a:blip r:embed="rId100" cstate="print">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684555" y="3270714"/>
            <a:ext cx="339090" cy="339090"/>
          </a:xfrm>
          <a:prstGeom prst="rect">
            <a:avLst/>
          </a:prstGeom>
        </p:spPr>
      </p:pic>
      <p:pic>
        <p:nvPicPr>
          <p:cNvPr id="181" name="Graphic 180">
            <a:extLst>
              <a:ext uri="{FF2B5EF4-FFF2-40B4-BE49-F238E27FC236}">
                <a16:creationId xmlns:a16="http://schemas.microsoft.com/office/drawing/2014/main" id="{E1076723-AAFB-984C-90B9-793F857C3DBC}"/>
              </a:ext>
            </a:extLst>
          </p:cNvPr>
          <p:cNvPicPr>
            <a:picLocks noChangeAspect="1"/>
          </p:cNvPicPr>
          <p:nvPr/>
        </p:nvPicPr>
        <p:blipFill>
          <a:blip r:embed="rId102" cstate="print">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877601" y="3270714"/>
            <a:ext cx="339090" cy="339090"/>
          </a:xfrm>
          <a:prstGeom prst="rect">
            <a:avLst/>
          </a:prstGeom>
        </p:spPr>
      </p:pic>
      <p:pic>
        <p:nvPicPr>
          <p:cNvPr id="183" name="Graphic 182">
            <a:extLst>
              <a:ext uri="{FF2B5EF4-FFF2-40B4-BE49-F238E27FC236}">
                <a16:creationId xmlns:a16="http://schemas.microsoft.com/office/drawing/2014/main" id="{2D29373F-BEA3-4745-BBC5-F05E46B543CA}"/>
              </a:ext>
            </a:extLst>
          </p:cNvPr>
          <p:cNvPicPr>
            <a:picLocks noChangeAspect="1"/>
          </p:cNvPicPr>
          <p:nvPr/>
        </p:nvPicPr>
        <p:blipFill>
          <a:blip r:embed="rId104" cstate="print">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8275283" y="3270714"/>
            <a:ext cx="339090" cy="339090"/>
          </a:xfrm>
          <a:prstGeom prst="rect">
            <a:avLst/>
          </a:prstGeom>
        </p:spPr>
      </p:pic>
      <p:pic>
        <p:nvPicPr>
          <p:cNvPr id="187" name="Graphic 186">
            <a:extLst>
              <a:ext uri="{FF2B5EF4-FFF2-40B4-BE49-F238E27FC236}">
                <a16:creationId xmlns:a16="http://schemas.microsoft.com/office/drawing/2014/main" id="{B7B10141-EAE2-B548-B64C-95EA2B110BEC}"/>
              </a:ext>
            </a:extLst>
          </p:cNvPr>
          <p:cNvPicPr>
            <a:picLocks noChangeAspect="1"/>
          </p:cNvPicPr>
          <p:nvPr/>
        </p:nvPicPr>
        <p:blipFill>
          <a:blip r:embed="rId106" cstate="print">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6178760" y="3270714"/>
            <a:ext cx="339090" cy="339090"/>
          </a:xfrm>
          <a:prstGeom prst="rect">
            <a:avLst/>
          </a:prstGeom>
        </p:spPr>
      </p:pic>
      <p:pic>
        <p:nvPicPr>
          <p:cNvPr id="188" name="Graphic 187">
            <a:extLst>
              <a:ext uri="{FF2B5EF4-FFF2-40B4-BE49-F238E27FC236}">
                <a16:creationId xmlns:a16="http://schemas.microsoft.com/office/drawing/2014/main" id="{C9B77110-EC31-9248-9248-CE896C7F413B}"/>
              </a:ext>
            </a:extLst>
          </p:cNvPr>
          <p:cNvPicPr>
            <a:picLocks noChangeAspect="1"/>
          </p:cNvPicPr>
          <p:nvPr/>
        </p:nvPicPr>
        <p:blipFill>
          <a:blip r:embed="rId108" cstate="print">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4781078" y="3270714"/>
            <a:ext cx="339090" cy="339090"/>
          </a:xfrm>
          <a:prstGeom prst="rect">
            <a:avLst/>
          </a:prstGeom>
        </p:spPr>
      </p:pic>
      <p:pic>
        <p:nvPicPr>
          <p:cNvPr id="191" name="Graphic 190">
            <a:extLst>
              <a:ext uri="{FF2B5EF4-FFF2-40B4-BE49-F238E27FC236}">
                <a16:creationId xmlns:a16="http://schemas.microsoft.com/office/drawing/2014/main" id="{5008173A-DCCD-4E4F-A893-DCE1F0F633C2}"/>
              </a:ext>
            </a:extLst>
          </p:cNvPr>
          <p:cNvPicPr>
            <a:picLocks noChangeAspect="1"/>
          </p:cNvPicPr>
          <p:nvPr/>
        </p:nvPicPr>
        <p:blipFill>
          <a:blip r:embed="rId110" cstate="print">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3383396" y="3270714"/>
            <a:ext cx="339090" cy="339090"/>
          </a:xfrm>
          <a:prstGeom prst="rect">
            <a:avLst/>
          </a:prstGeom>
        </p:spPr>
      </p:pic>
      <p:pic>
        <p:nvPicPr>
          <p:cNvPr id="110" name="Graphic 109">
            <a:extLst>
              <a:ext uri="{FF2B5EF4-FFF2-40B4-BE49-F238E27FC236}">
                <a16:creationId xmlns:a16="http://schemas.microsoft.com/office/drawing/2014/main" id="{BE7D7EC7-9578-5E42-91F7-C4D5FB73EA3B}"/>
              </a:ext>
            </a:extLst>
          </p:cNvPr>
          <p:cNvPicPr>
            <a:picLocks noChangeAspect="1"/>
          </p:cNvPicPr>
          <p:nvPr/>
        </p:nvPicPr>
        <p:blipFill>
          <a:blip r:embed="rId112" cstate="print">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9667007" y="2587151"/>
            <a:ext cx="339090" cy="339090"/>
          </a:xfrm>
          <a:prstGeom prst="rect">
            <a:avLst/>
          </a:prstGeom>
        </p:spPr>
      </p:pic>
      <p:pic>
        <p:nvPicPr>
          <p:cNvPr id="111" name="Graphic 110">
            <a:extLst>
              <a:ext uri="{FF2B5EF4-FFF2-40B4-BE49-F238E27FC236}">
                <a16:creationId xmlns:a16="http://schemas.microsoft.com/office/drawing/2014/main" id="{B7A39262-083F-824C-9D05-1324B7E08114}"/>
              </a:ext>
            </a:extLst>
          </p:cNvPr>
          <p:cNvPicPr>
            <a:picLocks noChangeAspect="1"/>
          </p:cNvPicPr>
          <p:nvPr/>
        </p:nvPicPr>
        <p:blipFill>
          <a:blip r:embed="rId114" cstate="print">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8271775" y="2587151"/>
            <a:ext cx="339090" cy="339090"/>
          </a:xfrm>
          <a:prstGeom prst="rect">
            <a:avLst/>
          </a:prstGeom>
        </p:spPr>
      </p:pic>
      <p:pic>
        <p:nvPicPr>
          <p:cNvPr id="125" name="Graphic 124">
            <a:extLst>
              <a:ext uri="{FF2B5EF4-FFF2-40B4-BE49-F238E27FC236}">
                <a16:creationId xmlns:a16="http://schemas.microsoft.com/office/drawing/2014/main" id="{972BDA55-43AE-2F43-B450-EE4E41CBD1E3}"/>
              </a:ext>
            </a:extLst>
          </p:cNvPr>
          <p:cNvPicPr>
            <a:picLocks noChangeAspect="1"/>
          </p:cNvPicPr>
          <p:nvPr/>
        </p:nvPicPr>
        <p:blipFill>
          <a:blip r:embed="rId116" cstate="print">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4086079" y="2587151"/>
            <a:ext cx="339090" cy="339090"/>
          </a:xfrm>
          <a:prstGeom prst="rect">
            <a:avLst/>
          </a:prstGeom>
        </p:spPr>
      </p:pic>
      <p:pic>
        <p:nvPicPr>
          <p:cNvPr id="129" name="Graphic 128">
            <a:extLst>
              <a:ext uri="{FF2B5EF4-FFF2-40B4-BE49-F238E27FC236}">
                <a16:creationId xmlns:a16="http://schemas.microsoft.com/office/drawing/2014/main" id="{4C242DDE-BDEA-F149-8FE4-DBF05FA9DE7B}"/>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7574159" y="2587151"/>
            <a:ext cx="339090" cy="339090"/>
          </a:xfrm>
          <a:prstGeom prst="rect">
            <a:avLst/>
          </a:prstGeom>
        </p:spPr>
      </p:pic>
      <p:pic>
        <p:nvPicPr>
          <p:cNvPr id="130" name="Graphic 129">
            <a:extLst>
              <a:ext uri="{FF2B5EF4-FFF2-40B4-BE49-F238E27FC236}">
                <a16:creationId xmlns:a16="http://schemas.microsoft.com/office/drawing/2014/main" id="{82F0EE99-2B88-2A48-B724-4B30D26AC277}"/>
              </a:ext>
            </a:extLst>
          </p:cNvPr>
          <p:cNvPicPr>
            <a:picLocks noChangeAspect="1"/>
          </p:cNvPicPr>
          <p:nvPr/>
        </p:nvPicPr>
        <p:blipFill>
          <a:blip r:embed="rId120" cstate="print">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6876543" y="2587151"/>
            <a:ext cx="339090" cy="339090"/>
          </a:xfrm>
          <a:prstGeom prst="rect">
            <a:avLst/>
          </a:prstGeom>
        </p:spPr>
      </p:pic>
      <p:pic>
        <p:nvPicPr>
          <p:cNvPr id="131" name="Graphic 130">
            <a:extLst>
              <a:ext uri="{FF2B5EF4-FFF2-40B4-BE49-F238E27FC236}">
                <a16:creationId xmlns:a16="http://schemas.microsoft.com/office/drawing/2014/main" id="{F445B950-B935-7A4C-8646-1D4AE4FAC58D}"/>
              </a:ext>
            </a:extLst>
          </p:cNvPr>
          <p:cNvPicPr>
            <a:picLocks noChangeAspect="1"/>
          </p:cNvPicPr>
          <p:nvPr/>
        </p:nvPicPr>
        <p:blipFill>
          <a:blip r:embed="rId122" cstate="print">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8969391" y="2587151"/>
            <a:ext cx="339090" cy="339090"/>
          </a:xfrm>
          <a:prstGeom prst="rect">
            <a:avLst/>
          </a:prstGeom>
        </p:spPr>
      </p:pic>
      <p:pic>
        <p:nvPicPr>
          <p:cNvPr id="134" name="Graphic 133">
            <a:extLst>
              <a:ext uri="{FF2B5EF4-FFF2-40B4-BE49-F238E27FC236}">
                <a16:creationId xmlns:a16="http://schemas.microsoft.com/office/drawing/2014/main" id="{32E0420B-1BB8-7F4E-813F-DFD2819F0129}"/>
              </a:ext>
            </a:extLst>
          </p:cNvPr>
          <p:cNvPicPr>
            <a:picLocks noChangeAspect="1"/>
          </p:cNvPicPr>
          <p:nvPr/>
        </p:nvPicPr>
        <p:blipFill>
          <a:blip r:embed="rId124" cstate="print">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993231" y="2587151"/>
            <a:ext cx="339090" cy="339090"/>
          </a:xfrm>
          <a:prstGeom prst="rect">
            <a:avLst/>
          </a:prstGeom>
        </p:spPr>
      </p:pic>
      <p:pic>
        <p:nvPicPr>
          <p:cNvPr id="142" name="Graphic 141">
            <a:extLst>
              <a:ext uri="{FF2B5EF4-FFF2-40B4-BE49-F238E27FC236}">
                <a16:creationId xmlns:a16="http://schemas.microsoft.com/office/drawing/2014/main" id="{857995E6-C755-2F42-8C5C-4AC0CFDFBE57}"/>
              </a:ext>
            </a:extLst>
          </p:cNvPr>
          <p:cNvPicPr>
            <a:picLocks noChangeAspect="1"/>
          </p:cNvPicPr>
          <p:nvPr/>
        </p:nvPicPr>
        <p:blipFill>
          <a:blip r:embed="rId126" cstate="print">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4783695" y="2587151"/>
            <a:ext cx="339090" cy="339090"/>
          </a:xfrm>
          <a:prstGeom prst="rect">
            <a:avLst/>
          </a:prstGeom>
        </p:spPr>
      </p:pic>
      <p:pic>
        <p:nvPicPr>
          <p:cNvPr id="144" name="Graphic 143">
            <a:extLst>
              <a:ext uri="{FF2B5EF4-FFF2-40B4-BE49-F238E27FC236}">
                <a16:creationId xmlns:a16="http://schemas.microsoft.com/office/drawing/2014/main" id="{0487E69D-0B4E-5A49-AC89-15F9C5B8717E}"/>
              </a:ext>
            </a:extLst>
          </p:cNvPr>
          <p:cNvPicPr>
            <a:picLocks noChangeAspect="1"/>
          </p:cNvPicPr>
          <p:nvPr/>
        </p:nvPicPr>
        <p:blipFill>
          <a:blip r:embed="rId128" cstate="print">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690847" y="2587151"/>
            <a:ext cx="339090" cy="339090"/>
          </a:xfrm>
          <a:prstGeom prst="rect">
            <a:avLst/>
          </a:prstGeom>
        </p:spPr>
      </p:pic>
      <p:pic>
        <p:nvPicPr>
          <p:cNvPr id="149" name="Graphic 148">
            <a:extLst>
              <a:ext uri="{FF2B5EF4-FFF2-40B4-BE49-F238E27FC236}">
                <a16:creationId xmlns:a16="http://schemas.microsoft.com/office/drawing/2014/main" id="{45F9C000-115D-874F-A738-25868E8A258B}"/>
              </a:ext>
            </a:extLst>
          </p:cNvPr>
          <p:cNvPicPr>
            <a:picLocks noChangeAspect="1"/>
          </p:cNvPicPr>
          <p:nvPr/>
        </p:nvPicPr>
        <p:blipFill>
          <a:blip r:embed="rId130" cstate="print">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0364623" y="2587151"/>
            <a:ext cx="339090" cy="339090"/>
          </a:xfrm>
          <a:prstGeom prst="rect">
            <a:avLst/>
          </a:prstGeom>
        </p:spPr>
      </p:pic>
      <p:pic>
        <p:nvPicPr>
          <p:cNvPr id="171" name="Graphic 170">
            <a:extLst>
              <a:ext uri="{FF2B5EF4-FFF2-40B4-BE49-F238E27FC236}">
                <a16:creationId xmlns:a16="http://schemas.microsoft.com/office/drawing/2014/main" id="{909BBA91-C767-BC4C-B87A-01264038B682}"/>
              </a:ext>
            </a:extLst>
          </p:cNvPr>
          <p:cNvPicPr>
            <a:picLocks noChangeAspect="1"/>
          </p:cNvPicPr>
          <p:nvPr/>
        </p:nvPicPr>
        <p:blipFill>
          <a:blip r:embed="rId132" cstate="print">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3388463" y="2587151"/>
            <a:ext cx="339090" cy="339090"/>
          </a:xfrm>
          <a:prstGeom prst="rect">
            <a:avLst/>
          </a:prstGeom>
        </p:spPr>
      </p:pic>
      <p:pic>
        <p:nvPicPr>
          <p:cNvPr id="184" name="Graphic 183">
            <a:extLst>
              <a:ext uri="{FF2B5EF4-FFF2-40B4-BE49-F238E27FC236}">
                <a16:creationId xmlns:a16="http://schemas.microsoft.com/office/drawing/2014/main" id="{7FEE3435-5B67-574A-B709-5C82EF17345F}"/>
              </a:ext>
            </a:extLst>
          </p:cNvPr>
          <p:cNvPicPr>
            <a:picLocks noChangeAspect="1"/>
          </p:cNvPicPr>
          <p:nvPr/>
        </p:nvPicPr>
        <p:blipFill>
          <a:blip r:embed="rId134" cstate="print">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295615" y="2587151"/>
            <a:ext cx="339090" cy="339090"/>
          </a:xfrm>
          <a:prstGeom prst="rect">
            <a:avLst/>
          </a:prstGeom>
        </p:spPr>
      </p:pic>
      <p:pic>
        <p:nvPicPr>
          <p:cNvPr id="193" name="Graphic 192">
            <a:extLst>
              <a:ext uri="{FF2B5EF4-FFF2-40B4-BE49-F238E27FC236}">
                <a16:creationId xmlns:a16="http://schemas.microsoft.com/office/drawing/2014/main" id="{5AE22C81-1971-C843-92A4-E265DB43A81B}"/>
              </a:ext>
            </a:extLst>
          </p:cNvPr>
          <p:cNvPicPr>
            <a:picLocks noChangeAspect="1"/>
          </p:cNvPicPr>
          <p:nvPr/>
        </p:nvPicPr>
        <p:blipFill>
          <a:blip r:embed="rId136" cstate="print">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6178927" y="2587151"/>
            <a:ext cx="339090" cy="339090"/>
          </a:xfrm>
          <a:prstGeom prst="rect">
            <a:avLst/>
          </a:prstGeom>
        </p:spPr>
      </p:pic>
      <p:pic>
        <p:nvPicPr>
          <p:cNvPr id="198" name="Graphic 197">
            <a:extLst>
              <a:ext uri="{FF2B5EF4-FFF2-40B4-BE49-F238E27FC236}">
                <a16:creationId xmlns:a16="http://schemas.microsoft.com/office/drawing/2014/main" id="{782925EA-E0A5-A34A-9DE6-E197BB8377EE}"/>
              </a:ext>
            </a:extLst>
          </p:cNvPr>
          <p:cNvPicPr>
            <a:picLocks noChangeAspect="1"/>
          </p:cNvPicPr>
          <p:nvPr/>
        </p:nvPicPr>
        <p:blipFill>
          <a:blip r:embed="rId138" cstate="print">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5481311" y="2587151"/>
            <a:ext cx="339090" cy="339090"/>
          </a:xfrm>
          <a:prstGeom prst="rect">
            <a:avLst/>
          </a:prstGeom>
        </p:spPr>
      </p:pic>
      <p:pic>
        <p:nvPicPr>
          <p:cNvPr id="112" name="Graphic 111">
            <a:extLst>
              <a:ext uri="{FF2B5EF4-FFF2-40B4-BE49-F238E27FC236}">
                <a16:creationId xmlns:a16="http://schemas.microsoft.com/office/drawing/2014/main" id="{0EBDC0CF-3A86-F745-BD7C-AE4B0AC923AE}"/>
              </a:ext>
            </a:extLst>
          </p:cNvPr>
          <p:cNvPicPr>
            <a:picLocks noChangeAspect="1"/>
          </p:cNvPicPr>
          <p:nvPr/>
        </p:nvPicPr>
        <p:blipFill>
          <a:blip r:embed="rId140" cstate="print">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8982317" y="1903588"/>
            <a:ext cx="339090" cy="339090"/>
          </a:xfrm>
          <a:prstGeom prst="rect">
            <a:avLst/>
          </a:prstGeom>
        </p:spPr>
      </p:pic>
      <p:pic>
        <p:nvPicPr>
          <p:cNvPr id="113" name="Graphic 112">
            <a:extLst>
              <a:ext uri="{FF2B5EF4-FFF2-40B4-BE49-F238E27FC236}">
                <a16:creationId xmlns:a16="http://schemas.microsoft.com/office/drawing/2014/main" id="{8E64745E-367C-914A-9024-1AC0541747DE}"/>
              </a:ext>
            </a:extLst>
          </p:cNvPr>
          <p:cNvPicPr>
            <a:picLocks noChangeAspect="1"/>
          </p:cNvPicPr>
          <p:nvPr/>
        </p:nvPicPr>
        <p:blipFill>
          <a:blip r:embed="rId142" cstate="print">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9681724" y="1903588"/>
            <a:ext cx="339090" cy="339090"/>
          </a:xfrm>
          <a:prstGeom prst="rect">
            <a:avLst/>
          </a:prstGeom>
        </p:spPr>
      </p:pic>
      <p:pic>
        <p:nvPicPr>
          <p:cNvPr id="117" name="Graphic 116">
            <a:extLst>
              <a:ext uri="{FF2B5EF4-FFF2-40B4-BE49-F238E27FC236}">
                <a16:creationId xmlns:a16="http://schemas.microsoft.com/office/drawing/2014/main" id="{132DF81B-E9A5-E043-9DE5-A00234F7A4F1}"/>
              </a:ext>
            </a:extLst>
          </p:cNvPr>
          <p:cNvPicPr>
            <a:picLocks noChangeAspect="1"/>
          </p:cNvPicPr>
          <p:nvPr/>
        </p:nvPicPr>
        <p:blipFill>
          <a:blip r:embed="rId144" cstate="print">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5485282" y="1903588"/>
            <a:ext cx="339090" cy="339090"/>
          </a:xfrm>
          <a:prstGeom prst="rect">
            <a:avLst/>
          </a:prstGeom>
        </p:spPr>
      </p:pic>
      <p:pic>
        <p:nvPicPr>
          <p:cNvPr id="121" name="Graphic 120">
            <a:extLst>
              <a:ext uri="{FF2B5EF4-FFF2-40B4-BE49-F238E27FC236}">
                <a16:creationId xmlns:a16="http://schemas.microsoft.com/office/drawing/2014/main" id="{840A2328-A38C-5243-B4FE-EDC520F358D2}"/>
              </a:ext>
            </a:extLst>
          </p:cNvPr>
          <p:cNvPicPr>
            <a:picLocks noChangeAspect="1"/>
          </p:cNvPicPr>
          <p:nvPr/>
        </p:nvPicPr>
        <p:blipFill>
          <a:blip r:embed="rId146" cstate="print">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1988247" y="1903588"/>
            <a:ext cx="339090" cy="339090"/>
          </a:xfrm>
          <a:prstGeom prst="rect">
            <a:avLst/>
          </a:prstGeom>
        </p:spPr>
      </p:pic>
      <p:pic>
        <p:nvPicPr>
          <p:cNvPr id="126" name="Graphic 125">
            <a:extLst>
              <a:ext uri="{FF2B5EF4-FFF2-40B4-BE49-F238E27FC236}">
                <a16:creationId xmlns:a16="http://schemas.microsoft.com/office/drawing/2014/main" id="{62973D5F-7B87-7740-A3C7-70A3FD817856}"/>
              </a:ext>
            </a:extLst>
          </p:cNvPr>
          <p:cNvPicPr>
            <a:picLocks noChangeAspect="1"/>
          </p:cNvPicPr>
          <p:nvPr/>
        </p:nvPicPr>
        <p:blipFill>
          <a:blip r:embed="rId148" cstate="print">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381137" y="1903588"/>
            <a:ext cx="339090" cy="339090"/>
          </a:xfrm>
          <a:prstGeom prst="rect">
            <a:avLst/>
          </a:prstGeom>
        </p:spPr>
      </p:pic>
      <p:pic>
        <p:nvPicPr>
          <p:cNvPr id="136" name="Graphic 135">
            <a:extLst>
              <a:ext uri="{FF2B5EF4-FFF2-40B4-BE49-F238E27FC236}">
                <a16:creationId xmlns:a16="http://schemas.microsoft.com/office/drawing/2014/main" id="{70D09D91-F569-4049-90FF-D457C41C040E}"/>
              </a:ext>
            </a:extLst>
          </p:cNvPr>
          <p:cNvPicPr>
            <a:picLocks noChangeAspect="1"/>
          </p:cNvPicPr>
          <p:nvPr/>
        </p:nvPicPr>
        <p:blipFill>
          <a:blip r:embed="rId150" cstate="print">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4086468" y="1903588"/>
            <a:ext cx="339090" cy="339090"/>
          </a:xfrm>
          <a:prstGeom prst="rect">
            <a:avLst/>
          </a:prstGeom>
        </p:spPr>
      </p:pic>
      <p:pic>
        <p:nvPicPr>
          <p:cNvPr id="140" name="Graphic 139">
            <a:extLst>
              <a:ext uri="{FF2B5EF4-FFF2-40B4-BE49-F238E27FC236}">
                <a16:creationId xmlns:a16="http://schemas.microsoft.com/office/drawing/2014/main" id="{BA763720-6040-9444-9F7F-337466AFFC29}"/>
              </a:ext>
            </a:extLst>
          </p:cNvPr>
          <p:cNvPicPr>
            <a:picLocks noChangeAspect="1"/>
          </p:cNvPicPr>
          <p:nvPr/>
        </p:nvPicPr>
        <p:blipFill>
          <a:blip r:embed="rId152" cstate="print">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4785875" y="1903588"/>
            <a:ext cx="339090" cy="339090"/>
          </a:xfrm>
          <a:prstGeom prst="rect">
            <a:avLst/>
          </a:prstGeom>
        </p:spPr>
      </p:pic>
      <p:pic>
        <p:nvPicPr>
          <p:cNvPr id="145" name="Graphic 144">
            <a:extLst>
              <a:ext uri="{FF2B5EF4-FFF2-40B4-BE49-F238E27FC236}">
                <a16:creationId xmlns:a16="http://schemas.microsoft.com/office/drawing/2014/main" id="{8F6F5218-5EAB-ED4E-B2AF-A0C716EF0D37}"/>
              </a:ext>
            </a:extLst>
          </p:cNvPr>
          <p:cNvPicPr>
            <a:picLocks noChangeAspect="1"/>
          </p:cNvPicPr>
          <p:nvPr/>
        </p:nvPicPr>
        <p:blipFill>
          <a:blip r:embed="rId154" cstate="print">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3387061" y="1903588"/>
            <a:ext cx="339090" cy="339090"/>
          </a:xfrm>
          <a:prstGeom prst="rect">
            <a:avLst/>
          </a:prstGeom>
        </p:spPr>
      </p:pic>
      <p:pic>
        <p:nvPicPr>
          <p:cNvPr id="148" name="Graphic 147">
            <a:extLst>
              <a:ext uri="{FF2B5EF4-FFF2-40B4-BE49-F238E27FC236}">
                <a16:creationId xmlns:a16="http://schemas.microsoft.com/office/drawing/2014/main" id="{A2C8292B-8F2C-F549-8261-CD853462C70A}"/>
              </a:ext>
            </a:extLst>
          </p:cNvPr>
          <p:cNvPicPr>
            <a:picLocks noChangeAspect="1"/>
          </p:cNvPicPr>
          <p:nvPr/>
        </p:nvPicPr>
        <p:blipFill>
          <a:blip r:embed="rId156" cstate="print">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8282910" y="1903588"/>
            <a:ext cx="339090" cy="339090"/>
          </a:xfrm>
          <a:prstGeom prst="rect">
            <a:avLst/>
          </a:prstGeom>
        </p:spPr>
      </p:pic>
      <p:pic>
        <p:nvPicPr>
          <p:cNvPr id="163" name="Graphic 162">
            <a:extLst>
              <a:ext uri="{FF2B5EF4-FFF2-40B4-BE49-F238E27FC236}">
                <a16:creationId xmlns:a16="http://schemas.microsoft.com/office/drawing/2014/main" id="{5A0050DF-1785-5946-8B1A-B3176148315F}"/>
              </a:ext>
            </a:extLst>
          </p:cNvPr>
          <p:cNvPicPr>
            <a:picLocks noChangeAspect="1"/>
          </p:cNvPicPr>
          <p:nvPr/>
        </p:nvPicPr>
        <p:blipFill>
          <a:blip r:embed="rId158" cstate="print">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687654" y="1903588"/>
            <a:ext cx="339090" cy="339090"/>
          </a:xfrm>
          <a:prstGeom prst="rect">
            <a:avLst/>
          </a:prstGeom>
        </p:spPr>
      </p:pic>
      <p:pic>
        <p:nvPicPr>
          <p:cNvPr id="167" name="Graphic 166">
            <a:extLst>
              <a:ext uri="{FF2B5EF4-FFF2-40B4-BE49-F238E27FC236}">
                <a16:creationId xmlns:a16="http://schemas.microsoft.com/office/drawing/2014/main" id="{04D4DD24-826E-8A4D-922F-2432B7F8DB4E}"/>
              </a:ext>
            </a:extLst>
          </p:cNvPr>
          <p:cNvPicPr>
            <a:picLocks noChangeAspect="1"/>
          </p:cNvPicPr>
          <p:nvPr/>
        </p:nvPicPr>
        <p:blipFill>
          <a:blip r:embed="rId160" cstate="print">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6184689" y="1903588"/>
            <a:ext cx="339090" cy="339090"/>
          </a:xfrm>
          <a:prstGeom prst="rect">
            <a:avLst/>
          </a:prstGeom>
        </p:spPr>
      </p:pic>
      <p:pic>
        <p:nvPicPr>
          <p:cNvPr id="174" name="Graphic 173">
            <a:extLst>
              <a:ext uri="{FF2B5EF4-FFF2-40B4-BE49-F238E27FC236}">
                <a16:creationId xmlns:a16="http://schemas.microsoft.com/office/drawing/2014/main" id="{78FD86E4-CC2B-8A49-B78F-1A2296AA7AAF}"/>
              </a:ext>
            </a:extLst>
          </p:cNvPr>
          <p:cNvPicPr>
            <a:picLocks noChangeAspect="1"/>
          </p:cNvPicPr>
          <p:nvPr/>
        </p:nvPicPr>
        <p:blipFill>
          <a:blip r:embed="rId162" cstate="print">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1288840" y="1903588"/>
            <a:ext cx="339090" cy="339090"/>
          </a:xfrm>
          <a:prstGeom prst="rect">
            <a:avLst/>
          </a:prstGeom>
        </p:spPr>
      </p:pic>
      <p:pic>
        <p:nvPicPr>
          <p:cNvPr id="176" name="Graphic 175">
            <a:extLst>
              <a:ext uri="{FF2B5EF4-FFF2-40B4-BE49-F238E27FC236}">
                <a16:creationId xmlns:a16="http://schemas.microsoft.com/office/drawing/2014/main" id="{9996E524-C345-8747-BC60-3B9E9D9E18BD}"/>
              </a:ext>
            </a:extLst>
          </p:cNvPr>
          <p:cNvPicPr>
            <a:picLocks noChangeAspect="1"/>
          </p:cNvPicPr>
          <p:nvPr/>
        </p:nvPicPr>
        <p:blipFill>
          <a:blip r:embed="rId164" cstate="print">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6884096" y="1903588"/>
            <a:ext cx="339090" cy="339090"/>
          </a:xfrm>
          <a:prstGeom prst="rect">
            <a:avLst/>
          </a:prstGeom>
        </p:spPr>
      </p:pic>
      <p:pic>
        <p:nvPicPr>
          <p:cNvPr id="180" name="Graphic 179">
            <a:extLst>
              <a:ext uri="{FF2B5EF4-FFF2-40B4-BE49-F238E27FC236}">
                <a16:creationId xmlns:a16="http://schemas.microsoft.com/office/drawing/2014/main" id="{0D5BBFA3-FB25-744E-B386-FBE8035DFA77}"/>
              </a:ext>
            </a:extLst>
          </p:cNvPr>
          <p:cNvPicPr>
            <a:picLocks noChangeAspect="1"/>
          </p:cNvPicPr>
          <p:nvPr/>
        </p:nvPicPr>
        <p:blipFill>
          <a:blip r:embed="rId166" cstate="print">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7583503" y="1903588"/>
            <a:ext cx="339090" cy="339090"/>
          </a:xfrm>
          <a:prstGeom prst="rect">
            <a:avLst/>
          </a:prstGeom>
        </p:spPr>
      </p:pic>
      <p:pic>
        <p:nvPicPr>
          <p:cNvPr id="109" name="Graphic 108">
            <a:extLst>
              <a:ext uri="{FF2B5EF4-FFF2-40B4-BE49-F238E27FC236}">
                <a16:creationId xmlns:a16="http://schemas.microsoft.com/office/drawing/2014/main" id="{C050E45C-92DC-5C42-B936-3D19F8178634}"/>
              </a:ext>
            </a:extLst>
          </p:cNvPr>
          <p:cNvPicPr>
            <a:picLocks noChangeAspect="1"/>
          </p:cNvPicPr>
          <p:nvPr/>
        </p:nvPicPr>
        <p:blipFill>
          <a:blip r:embed="rId168" cstate="print">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3386666" y="1220025"/>
            <a:ext cx="339090" cy="339090"/>
          </a:xfrm>
          <a:prstGeom prst="rect">
            <a:avLst/>
          </a:prstGeom>
        </p:spPr>
      </p:pic>
      <p:pic>
        <p:nvPicPr>
          <p:cNvPr id="115" name="Graphic 114">
            <a:extLst>
              <a:ext uri="{FF2B5EF4-FFF2-40B4-BE49-F238E27FC236}">
                <a16:creationId xmlns:a16="http://schemas.microsoft.com/office/drawing/2014/main" id="{76EF06CA-0D58-D945-BFA7-00177C347100}"/>
              </a:ext>
            </a:extLst>
          </p:cNvPr>
          <p:cNvPicPr>
            <a:picLocks noChangeAspect="1"/>
          </p:cNvPicPr>
          <p:nvPr/>
        </p:nvPicPr>
        <p:blipFill>
          <a:blip r:embed="rId170" cstate="print">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4085472" y="1220025"/>
            <a:ext cx="339090" cy="339090"/>
          </a:xfrm>
          <a:prstGeom prst="rect">
            <a:avLst/>
          </a:prstGeom>
        </p:spPr>
      </p:pic>
      <p:pic>
        <p:nvPicPr>
          <p:cNvPr id="116" name="Graphic 115">
            <a:extLst>
              <a:ext uri="{FF2B5EF4-FFF2-40B4-BE49-F238E27FC236}">
                <a16:creationId xmlns:a16="http://schemas.microsoft.com/office/drawing/2014/main" id="{EED88100-7FD7-A44D-8A30-71BBE81337A5}"/>
              </a:ext>
            </a:extLst>
          </p:cNvPr>
          <p:cNvPicPr>
            <a:picLocks noChangeAspect="1"/>
          </p:cNvPicPr>
          <p:nvPr/>
        </p:nvPicPr>
        <p:blipFill>
          <a:blip r:embed="rId172" cstate="print">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7579502" y="1220025"/>
            <a:ext cx="339090" cy="339090"/>
          </a:xfrm>
          <a:prstGeom prst="rect">
            <a:avLst/>
          </a:prstGeom>
        </p:spPr>
      </p:pic>
      <p:pic>
        <p:nvPicPr>
          <p:cNvPr id="127" name="Graphic 126">
            <a:extLst>
              <a:ext uri="{FF2B5EF4-FFF2-40B4-BE49-F238E27FC236}">
                <a16:creationId xmlns:a16="http://schemas.microsoft.com/office/drawing/2014/main" id="{A141C9E6-F70E-C841-A566-DF79AA218001}"/>
              </a:ext>
            </a:extLst>
          </p:cNvPr>
          <p:cNvPicPr>
            <a:picLocks noChangeAspect="1"/>
          </p:cNvPicPr>
          <p:nvPr/>
        </p:nvPicPr>
        <p:blipFill>
          <a:blip r:embed="rId174" cstate="print">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4784278" y="1220025"/>
            <a:ext cx="339090" cy="339090"/>
          </a:xfrm>
          <a:prstGeom prst="rect">
            <a:avLst/>
          </a:prstGeom>
        </p:spPr>
      </p:pic>
      <p:pic>
        <p:nvPicPr>
          <p:cNvPr id="132" name="Graphic 131">
            <a:extLst>
              <a:ext uri="{FF2B5EF4-FFF2-40B4-BE49-F238E27FC236}">
                <a16:creationId xmlns:a16="http://schemas.microsoft.com/office/drawing/2014/main" id="{88A5652A-61B7-B349-9E5C-A8029F993CE0}"/>
              </a:ext>
            </a:extLst>
          </p:cNvPr>
          <p:cNvPicPr>
            <a:picLocks noChangeAspect="1"/>
          </p:cNvPicPr>
          <p:nvPr/>
        </p:nvPicPr>
        <p:blipFill>
          <a:blip r:embed="rId176" cstate="print">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10374727" y="1220025"/>
            <a:ext cx="339090" cy="339090"/>
          </a:xfrm>
          <a:prstGeom prst="rect">
            <a:avLst/>
          </a:prstGeom>
        </p:spPr>
      </p:pic>
      <p:pic>
        <p:nvPicPr>
          <p:cNvPr id="138" name="Graphic 137">
            <a:extLst>
              <a:ext uri="{FF2B5EF4-FFF2-40B4-BE49-F238E27FC236}">
                <a16:creationId xmlns:a16="http://schemas.microsoft.com/office/drawing/2014/main" id="{8FE2153E-0BBA-B74F-BC32-D62697EB2910}"/>
              </a:ext>
            </a:extLst>
          </p:cNvPr>
          <p:cNvPicPr>
            <a:picLocks noChangeAspect="1"/>
          </p:cNvPicPr>
          <p:nvPr/>
        </p:nvPicPr>
        <p:blipFill>
          <a:blip r:embed="rId178" cstate="print">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8977114" y="1220025"/>
            <a:ext cx="339090" cy="339090"/>
          </a:xfrm>
          <a:prstGeom prst="rect">
            <a:avLst/>
          </a:prstGeom>
        </p:spPr>
      </p:pic>
      <p:pic>
        <p:nvPicPr>
          <p:cNvPr id="139" name="Graphic 138">
            <a:extLst>
              <a:ext uri="{FF2B5EF4-FFF2-40B4-BE49-F238E27FC236}">
                <a16:creationId xmlns:a16="http://schemas.microsoft.com/office/drawing/2014/main" id="{1CB71355-F8F8-DF4B-875D-A9EF604D6665}"/>
              </a:ext>
            </a:extLst>
          </p:cNvPr>
          <p:cNvPicPr>
            <a:picLocks noChangeAspect="1"/>
          </p:cNvPicPr>
          <p:nvPr/>
        </p:nvPicPr>
        <p:blipFill>
          <a:blip r:embed="rId180" cstate="print">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5483084" y="1220025"/>
            <a:ext cx="339090" cy="339090"/>
          </a:xfrm>
          <a:prstGeom prst="rect">
            <a:avLst/>
          </a:prstGeom>
        </p:spPr>
      </p:pic>
      <p:pic>
        <p:nvPicPr>
          <p:cNvPr id="141" name="Graphic 140">
            <a:extLst>
              <a:ext uri="{FF2B5EF4-FFF2-40B4-BE49-F238E27FC236}">
                <a16:creationId xmlns:a16="http://schemas.microsoft.com/office/drawing/2014/main" id="{F67BBF1A-317A-AE48-A7EB-7EF75E2A2401}"/>
              </a:ext>
            </a:extLst>
          </p:cNvPr>
          <p:cNvPicPr>
            <a:picLocks noChangeAspect="1"/>
          </p:cNvPicPr>
          <p:nvPr/>
        </p:nvPicPr>
        <p:blipFill>
          <a:blip r:embed="rId182" cstate="print">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9675920" y="1220025"/>
            <a:ext cx="339090" cy="339090"/>
          </a:xfrm>
          <a:prstGeom prst="rect">
            <a:avLst/>
          </a:prstGeom>
        </p:spPr>
      </p:pic>
      <p:pic>
        <p:nvPicPr>
          <p:cNvPr id="151" name="Graphic 150">
            <a:extLst>
              <a:ext uri="{FF2B5EF4-FFF2-40B4-BE49-F238E27FC236}">
                <a16:creationId xmlns:a16="http://schemas.microsoft.com/office/drawing/2014/main" id="{171BCB9B-5435-E04E-98FE-E80C826A565E}"/>
              </a:ext>
            </a:extLst>
          </p:cNvPr>
          <p:cNvPicPr>
            <a:picLocks noChangeAspect="1"/>
          </p:cNvPicPr>
          <p:nvPr/>
        </p:nvPicPr>
        <p:blipFill>
          <a:blip r:embed="rId184" cstate="print">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6181890" y="1220025"/>
            <a:ext cx="339090" cy="339090"/>
          </a:xfrm>
          <a:prstGeom prst="rect">
            <a:avLst/>
          </a:prstGeom>
        </p:spPr>
      </p:pic>
      <p:pic>
        <p:nvPicPr>
          <p:cNvPr id="152" name="Graphic 151">
            <a:extLst>
              <a:ext uri="{FF2B5EF4-FFF2-40B4-BE49-F238E27FC236}">
                <a16:creationId xmlns:a16="http://schemas.microsoft.com/office/drawing/2014/main" id="{08375303-1C91-8641-A17E-A876114C5312}"/>
              </a:ext>
            </a:extLst>
          </p:cNvPr>
          <p:cNvPicPr>
            <a:picLocks noChangeAspect="1"/>
          </p:cNvPicPr>
          <p:nvPr/>
        </p:nvPicPr>
        <p:blipFill>
          <a:blip r:embed="rId186" cstate="print">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989054" y="1220025"/>
            <a:ext cx="339090" cy="339090"/>
          </a:xfrm>
          <a:prstGeom prst="rect">
            <a:avLst/>
          </a:prstGeom>
        </p:spPr>
      </p:pic>
      <p:pic>
        <p:nvPicPr>
          <p:cNvPr id="186" name="Graphic 185">
            <a:extLst>
              <a:ext uri="{FF2B5EF4-FFF2-40B4-BE49-F238E27FC236}">
                <a16:creationId xmlns:a16="http://schemas.microsoft.com/office/drawing/2014/main" id="{FA954EAD-B40D-DD4D-9548-4169F28C8C94}"/>
              </a:ext>
            </a:extLst>
          </p:cNvPr>
          <p:cNvPicPr>
            <a:picLocks noChangeAspect="1"/>
          </p:cNvPicPr>
          <p:nvPr/>
        </p:nvPicPr>
        <p:blipFill>
          <a:blip r:embed="rId188" cstate="print">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8278308" y="1220025"/>
            <a:ext cx="339090" cy="339090"/>
          </a:xfrm>
          <a:prstGeom prst="rect">
            <a:avLst/>
          </a:prstGeom>
        </p:spPr>
      </p:pic>
      <p:pic>
        <p:nvPicPr>
          <p:cNvPr id="189" name="Graphic 188">
            <a:extLst>
              <a:ext uri="{FF2B5EF4-FFF2-40B4-BE49-F238E27FC236}">
                <a16:creationId xmlns:a16="http://schemas.microsoft.com/office/drawing/2014/main" id="{5E3F0701-DD18-AF46-90F4-2F8FDC5B58A4}"/>
              </a:ext>
            </a:extLst>
          </p:cNvPr>
          <p:cNvPicPr>
            <a:picLocks noChangeAspect="1"/>
          </p:cNvPicPr>
          <p:nvPr/>
        </p:nvPicPr>
        <p:blipFill>
          <a:blip r:embed="rId190" cstate="print">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6880696" y="1220025"/>
            <a:ext cx="339090" cy="339090"/>
          </a:xfrm>
          <a:prstGeom prst="rect">
            <a:avLst/>
          </a:prstGeom>
        </p:spPr>
      </p:pic>
      <p:pic>
        <p:nvPicPr>
          <p:cNvPr id="194" name="Graphic 193">
            <a:extLst>
              <a:ext uri="{FF2B5EF4-FFF2-40B4-BE49-F238E27FC236}">
                <a16:creationId xmlns:a16="http://schemas.microsoft.com/office/drawing/2014/main" id="{7E7C866F-D314-C746-966D-71F63112F5CC}"/>
              </a:ext>
            </a:extLst>
          </p:cNvPr>
          <p:cNvPicPr>
            <a:picLocks noChangeAspect="1"/>
          </p:cNvPicPr>
          <p:nvPr/>
        </p:nvPicPr>
        <p:blipFill>
          <a:blip r:embed="rId192" cstate="print">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2687860" y="1220025"/>
            <a:ext cx="339090" cy="339090"/>
          </a:xfrm>
          <a:prstGeom prst="rect">
            <a:avLst/>
          </a:prstGeom>
        </p:spPr>
      </p:pic>
      <p:pic>
        <p:nvPicPr>
          <p:cNvPr id="196" name="Graphic 195">
            <a:extLst>
              <a:ext uri="{FF2B5EF4-FFF2-40B4-BE49-F238E27FC236}">
                <a16:creationId xmlns:a16="http://schemas.microsoft.com/office/drawing/2014/main" id="{9B113379-BEF4-A546-9308-4F4CC10698FA}"/>
              </a:ext>
            </a:extLst>
          </p:cNvPr>
          <p:cNvPicPr>
            <a:picLocks noChangeAspect="1"/>
          </p:cNvPicPr>
          <p:nvPr/>
        </p:nvPicPr>
        <p:blipFill>
          <a:blip r:embed="rId194" cstate="print">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1290248" y="1220025"/>
            <a:ext cx="339090" cy="339090"/>
          </a:xfrm>
          <a:prstGeom prst="rect">
            <a:avLst/>
          </a:prstGeom>
        </p:spPr>
      </p:pic>
      <p:sp>
        <p:nvSpPr>
          <p:cNvPr id="101" name="Footer Placeholder 1">
            <a:extLst>
              <a:ext uri="{FF2B5EF4-FFF2-40B4-BE49-F238E27FC236}">
                <a16:creationId xmlns:a16="http://schemas.microsoft.com/office/drawing/2014/main" id="{EE96FE1C-26BE-1B4E-9058-1E0B45CA49A5}"/>
              </a:ext>
            </a:extLst>
          </p:cNvPr>
          <p:cNvSpPr>
            <a:spLocks noGrp="1"/>
          </p:cNvSpPr>
          <p:nvPr>
            <p:ph type="ftr" sz="quarter" idx="11"/>
          </p:nvPr>
        </p:nvSpPr>
        <p:spPr/>
        <p:txBody>
          <a:bodyPr/>
          <a:lstStyle/>
          <a:p>
            <a:r>
              <a:rPr lang="en-US" dirty="0"/>
              <a:t>© 2021 Slalom, LLC CONFIDENTIAL &amp; PROPRIETARY</a:t>
            </a:r>
          </a:p>
        </p:txBody>
      </p:sp>
      <p:sp>
        <p:nvSpPr>
          <p:cNvPr id="3" name="Slide Number Placeholder 2"/>
          <p:cNvSpPr>
            <a:spLocks noGrp="1"/>
          </p:cNvSpPr>
          <p:nvPr>
            <p:ph type="sldNum" sz="quarter" idx="12"/>
          </p:nvPr>
        </p:nvSpPr>
        <p:spPr/>
        <p:txBody>
          <a:bodyPr/>
          <a:lstStyle/>
          <a:p>
            <a:fld id="{D89D76C3-A5A9-4168-BE2E-6A3D1757D92E}" type="slidenum">
              <a:rPr lang="en-GB" smtClean="0"/>
              <a:pPr/>
              <a:t>86</a:t>
            </a:fld>
            <a:endParaRPr lang="en-GB"/>
          </a:p>
        </p:txBody>
      </p:sp>
    </p:spTree>
    <p:extLst>
      <p:ext uri="{BB962C8B-B14F-4D97-AF65-F5344CB8AC3E}">
        <p14:creationId xmlns:p14="http://schemas.microsoft.com/office/powerpoint/2010/main" val="12785445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ooter Placeholder 1">
            <a:extLst>
              <a:ext uri="{FF2B5EF4-FFF2-40B4-BE49-F238E27FC236}">
                <a16:creationId xmlns:a16="http://schemas.microsoft.com/office/drawing/2014/main" id="{129CD62A-0AB4-4049-9DDF-607A2BB68B0A}"/>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3" name="Slide Number Placeholder 2"/>
          <p:cNvSpPr>
            <a:spLocks noGrp="1"/>
          </p:cNvSpPr>
          <p:nvPr>
            <p:ph type="sldNum" sz="quarter" idx="12"/>
          </p:nvPr>
        </p:nvSpPr>
        <p:spPr/>
        <p:txBody>
          <a:bodyPr/>
          <a:lstStyle/>
          <a:p>
            <a:fld id="{D89D76C3-A5A9-4168-BE2E-6A3D1757D92E}" type="slidenum">
              <a:rPr lang="en-GB" smtClean="0"/>
              <a:pPr/>
              <a:t>87</a:t>
            </a:fld>
            <a:endParaRPr lang="en-GB"/>
          </a:p>
        </p:txBody>
      </p:sp>
      <p:pic>
        <p:nvPicPr>
          <p:cNvPr id="107" name="Graphic 106">
            <a:extLst>
              <a:ext uri="{FF2B5EF4-FFF2-40B4-BE49-F238E27FC236}">
                <a16:creationId xmlns:a16="http://schemas.microsoft.com/office/drawing/2014/main" id="{7BF68725-B018-ED42-866C-2DA738EE603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2103" y="5321406"/>
            <a:ext cx="339090" cy="339090"/>
          </a:xfrm>
          <a:prstGeom prst="rect">
            <a:avLst/>
          </a:prstGeom>
        </p:spPr>
      </p:pic>
      <p:pic>
        <p:nvPicPr>
          <p:cNvPr id="108" name="Graphic 107">
            <a:extLst>
              <a:ext uri="{FF2B5EF4-FFF2-40B4-BE49-F238E27FC236}">
                <a16:creationId xmlns:a16="http://schemas.microsoft.com/office/drawing/2014/main" id="{B8966263-E372-2242-A640-B6AA02D115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9318" y="5321406"/>
            <a:ext cx="339090" cy="339090"/>
          </a:xfrm>
          <a:prstGeom prst="rect">
            <a:avLst/>
          </a:prstGeom>
        </p:spPr>
      </p:pic>
      <p:pic>
        <p:nvPicPr>
          <p:cNvPr id="109" name="Graphic 108">
            <a:extLst>
              <a:ext uri="{FF2B5EF4-FFF2-40B4-BE49-F238E27FC236}">
                <a16:creationId xmlns:a16="http://schemas.microsoft.com/office/drawing/2014/main" id="{CAABDCFC-6CC2-B14E-8696-010739D6E1B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6533" y="5321406"/>
            <a:ext cx="339090" cy="339090"/>
          </a:xfrm>
          <a:prstGeom prst="rect">
            <a:avLst/>
          </a:prstGeom>
        </p:spPr>
      </p:pic>
      <p:pic>
        <p:nvPicPr>
          <p:cNvPr id="110" name="Graphic 109">
            <a:extLst>
              <a:ext uri="{FF2B5EF4-FFF2-40B4-BE49-F238E27FC236}">
                <a16:creationId xmlns:a16="http://schemas.microsoft.com/office/drawing/2014/main" id="{77CA4B8D-F01A-7B42-97FC-B385C3B926E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0963" y="5321406"/>
            <a:ext cx="339090" cy="339090"/>
          </a:xfrm>
          <a:prstGeom prst="rect">
            <a:avLst/>
          </a:prstGeom>
        </p:spPr>
      </p:pic>
      <p:pic>
        <p:nvPicPr>
          <p:cNvPr id="111" name="Graphic 110">
            <a:extLst>
              <a:ext uri="{FF2B5EF4-FFF2-40B4-BE49-F238E27FC236}">
                <a16:creationId xmlns:a16="http://schemas.microsoft.com/office/drawing/2014/main" id="{6277CCB7-4717-A349-B76C-3A5577D6017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83748" y="5321406"/>
            <a:ext cx="339090" cy="339090"/>
          </a:xfrm>
          <a:prstGeom prst="rect">
            <a:avLst/>
          </a:prstGeom>
        </p:spPr>
      </p:pic>
      <p:pic>
        <p:nvPicPr>
          <p:cNvPr id="112" name="Graphic 111">
            <a:extLst>
              <a:ext uri="{FF2B5EF4-FFF2-40B4-BE49-F238E27FC236}">
                <a16:creationId xmlns:a16="http://schemas.microsoft.com/office/drawing/2014/main" id="{5186D3F5-3582-3F46-A7B9-E3F6F6AAC34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4888" y="5321406"/>
            <a:ext cx="339090" cy="339090"/>
          </a:xfrm>
          <a:prstGeom prst="rect">
            <a:avLst/>
          </a:prstGeom>
        </p:spPr>
      </p:pic>
      <p:pic>
        <p:nvPicPr>
          <p:cNvPr id="113" name="Graphic 112">
            <a:extLst>
              <a:ext uri="{FF2B5EF4-FFF2-40B4-BE49-F238E27FC236}">
                <a16:creationId xmlns:a16="http://schemas.microsoft.com/office/drawing/2014/main" id="{46765227-01C9-E341-8CDE-9DEC64240C1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61474" y="5321406"/>
            <a:ext cx="339091" cy="339091"/>
          </a:xfrm>
          <a:prstGeom prst="rect">
            <a:avLst/>
          </a:prstGeom>
        </p:spPr>
      </p:pic>
      <p:pic>
        <p:nvPicPr>
          <p:cNvPr id="114" name="Graphic 113">
            <a:extLst>
              <a:ext uri="{FF2B5EF4-FFF2-40B4-BE49-F238E27FC236}">
                <a16:creationId xmlns:a16="http://schemas.microsoft.com/office/drawing/2014/main" id="{C09B2EED-B921-5041-9DF5-17A88EAA786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72610" y="5321406"/>
            <a:ext cx="339091" cy="339091"/>
          </a:xfrm>
          <a:prstGeom prst="rect">
            <a:avLst/>
          </a:prstGeom>
        </p:spPr>
      </p:pic>
      <p:pic>
        <p:nvPicPr>
          <p:cNvPr id="115" name="Graphic 114">
            <a:extLst>
              <a:ext uri="{FF2B5EF4-FFF2-40B4-BE49-F238E27FC236}">
                <a16:creationId xmlns:a16="http://schemas.microsoft.com/office/drawing/2014/main" id="{EDFD6BD7-19AA-8147-9C11-24A4DF5BB22C}"/>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67042" y="5321406"/>
            <a:ext cx="339091" cy="339091"/>
          </a:xfrm>
          <a:prstGeom prst="rect">
            <a:avLst/>
          </a:prstGeom>
        </p:spPr>
      </p:pic>
      <p:pic>
        <p:nvPicPr>
          <p:cNvPr id="116" name="Graphic 115">
            <a:extLst>
              <a:ext uri="{FF2B5EF4-FFF2-40B4-BE49-F238E27FC236}">
                <a16:creationId xmlns:a16="http://schemas.microsoft.com/office/drawing/2014/main" id="{EF8EFEE1-06B6-4847-98AD-94D6B376BA9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478178" y="5321406"/>
            <a:ext cx="339091" cy="339091"/>
          </a:xfrm>
          <a:prstGeom prst="rect">
            <a:avLst/>
          </a:prstGeom>
        </p:spPr>
      </p:pic>
      <p:pic>
        <p:nvPicPr>
          <p:cNvPr id="117" name="Graphic 116">
            <a:extLst>
              <a:ext uri="{FF2B5EF4-FFF2-40B4-BE49-F238E27FC236}">
                <a16:creationId xmlns:a16="http://schemas.microsoft.com/office/drawing/2014/main" id="{DD245909-3AB6-5E4D-8924-5B60663A3CDE}"/>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64258" y="5321406"/>
            <a:ext cx="339091" cy="339091"/>
          </a:xfrm>
          <a:prstGeom prst="rect">
            <a:avLst/>
          </a:prstGeom>
        </p:spPr>
      </p:pic>
      <p:pic>
        <p:nvPicPr>
          <p:cNvPr id="118" name="Graphic 117">
            <a:extLst>
              <a:ext uri="{FF2B5EF4-FFF2-40B4-BE49-F238E27FC236}">
                <a16:creationId xmlns:a16="http://schemas.microsoft.com/office/drawing/2014/main" id="{90C81E16-1B54-7E4E-9011-0A9D050F58E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175394" y="5321406"/>
            <a:ext cx="339091" cy="339091"/>
          </a:xfrm>
          <a:prstGeom prst="rect">
            <a:avLst/>
          </a:prstGeom>
        </p:spPr>
      </p:pic>
      <p:pic>
        <p:nvPicPr>
          <p:cNvPr id="119" name="Graphic 118">
            <a:extLst>
              <a:ext uri="{FF2B5EF4-FFF2-40B4-BE49-F238E27FC236}">
                <a16:creationId xmlns:a16="http://schemas.microsoft.com/office/drawing/2014/main" id="{F432BEEE-7D03-824E-9B51-7A487A4FAA1E}"/>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569826" y="5321406"/>
            <a:ext cx="339091" cy="339091"/>
          </a:xfrm>
          <a:prstGeom prst="rect">
            <a:avLst/>
          </a:prstGeom>
        </p:spPr>
      </p:pic>
      <p:pic>
        <p:nvPicPr>
          <p:cNvPr id="120" name="Graphic 119">
            <a:extLst>
              <a:ext uri="{FF2B5EF4-FFF2-40B4-BE49-F238E27FC236}">
                <a16:creationId xmlns:a16="http://schemas.microsoft.com/office/drawing/2014/main" id="{1A31C28F-A196-0C48-BBB1-C9FBF677FA6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976941" y="4637840"/>
            <a:ext cx="339090" cy="339090"/>
          </a:xfrm>
          <a:prstGeom prst="rect">
            <a:avLst/>
          </a:prstGeom>
        </p:spPr>
      </p:pic>
      <p:pic>
        <p:nvPicPr>
          <p:cNvPr id="121" name="Graphic 120">
            <a:extLst>
              <a:ext uri="{FF2B5EF4-FFF2-40B4-BE49-F238E27FC236}">
                <a16:creationId xmlns:a16="http://schemas.microsoft.com/office/drawing/2014/main" id="{52AE5DA4-F5C3-F441-9225-DF9A82EE9F72}"/>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278045" y="4637840"/>
            <a:ext cx="339090" cy="339090"/>
          </a:xfrm>
          <a:prstGeom prst="rect">
            <a:avLst/>
          </a:prstGeom>
        </p:spPr>
      </p:pic>
      <p:pic>
        <p:nvPicPr>
          <p:cNvPr id="122" name="Graphic 121">
            <a:extLst>
              <a:ext uri="{FF2B5EF4-FFF2-40B4-BE49-F238E27FC236}">
                <a16:creationId xmlns:a16="http://schemas.microsoft.com/office/drawing/2014/main" id="{E96843E9-1420-D044-ACC7-28658C4CEF33}"/>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675837" y="4637840"/>
            <a:ext cx="339090" cy="339090"/>
          </a:xfrm>
          <a:prstGeom prst="rect">
            <a:avLst/>
          </a:prstGeom>
        </p:spPr>
      </p:pic>
      <p:pic>
        <p:nvPicPr>
          <p:cNvPr id="123" name="Graphic 122">
            <a:extLst>
              <a:ext uri="{FF2B5EF4-FFF2-40B4-BE49-F238E27FC236}">
                <a16:creationId xmlns:a16="http://schemas.microsoft.com/office/drawing/2014/main" id="{AC5BA3E1-2737-1A46-8AED-25A27E1EFBB7}"/>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987981" y="4637840"/>
            <a:ext cx="339090" cy="339090"/>
          </a:xfrm>
          <a:prstGeom prst="rect">
            <a:avLst/>
          </a:prstGeom>
        </p:spPr>
      </p:pic>
      <p:pic>
        <p:nvPicPr>
          <p:cNvPr id="124" name="Graphic 123">
            <a:extLst>
              <a:ext uri="{FF2B5EF4-FFF2-40B4-BE49-F238E27FC236}">
                <a16:creationId xmlns:a16="http://schemas.microsoft.com/office/drawing/2014/main" id="{BF70CAF3-5C42-4942-811E-B569B3628C31}"/>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482461" y="4637840"/>
            <a:ext cx="339090" cy="339090"/>
          </a:xfrm>
          <a:prstGeom prst="rect">
            <a:avLst/>
          </a:prstGeom>
        </p:spPr>
      </p:pic>
      <p:pic>
        <p:nvPicPr>
          <p:cNvPr id="125" name="Graphic 124">
            <a:extLst>
              <a:ext uri="{FF2B5EF4-FFF2-40B4-BE49-F238E27FC236}">
                <a16:creationId xmlns:a16="http://schemas.microsoft.com/office/drawing/2014/main" id="{7C86B97B-58E7-C341-8388-FCCB59A9139F}"/>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880253" y="4637840"/>
            <a:ext cx="339090" cy="339090"/>
          </a:xfrm>
          <a:prstGeom prst="rect">
            <a:avLst/>
          </a:prstGeom>
        </p:spPr>
      </p:pic>
      <p:pic>
        <p:nvPicPr>
          <p:cNvPr id="126" name="Graphic 125">
            <a:extLst>
              <a:ext uri="{FF2B5EF4-FFF2-40B4-BE49-F238E27FC236}">
                <a16:creationId xmlns:a16="http://schemas.microsoft.com/office/drawing/2014/main" id="{E44AE429-2BBE-B94F-900E-FC074C4C354B}"/>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084669" y="4637840"/>
            <a:ext cx="339090" cy="339090"/>
          </a:xfrm>
          <a:prstGeom prst="rect">
            <a:avLst/>
          </a:prstGeom>
        </p:spPr>
      </p:pic>
      <p:pic>
        <p:nvPicPr>
          <p:cNvPr id="127" name="Graphic 126">
            <a:extLst>
              <a:ext uri="{FF2B5EF4-FFF2-40B4-BE49-F238E27FC236}">
                <a16:creationId xmlns:a16="http://schemas.microsoft.com/office/drawing/2014/main" id="{D8C8023A-F33E-A342-B4A1-1E42ACDAC449}"/>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374727" y="4637840"/>
            <a:ext cx="339090" cy="339090"/>
          </a:xfrm>
          <a:prstGeom prst="rect">
            <a:avLst/>
          </a:prstGeom>
        </p:spPr>
      </p:pic>
      <p:pic>
        <p:nvPicPr>
          <p:cNvPr id="128" name="Graphic 127">
            <a:extLst>
              <a:ext uri="{FF2B5EF4-FFF2-40B4-BE49-F238E27FC236}">
                <a16:creationId xmlns:a16="http://schemas.microsoft.com/office/drawing/2014/main" id="{3AD11E9F-D5C7-8147-9E1A-DC5A4BBB18F2}"/>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783565" y="4637840"/>
            <a:ext cx="339090" cy="339090"/>
          </a:xfrm>
          <a:prstGeom prst="rect">
            <a:avLst/>
          </a:prstGeom>
        </p:spPr>
      </p:pic>
      <p:pic>
        <p:nvPicPr>
          <p:cNvPr id="129" name="Graphic 128">
            <a:extLst>
              <a:ext uri="{FF2B5EF4-FFF2-40B4-BE49-F238E27FC236}">
                <a16:creationId xmlns:a16="http://schemas.microsoft.com/office/drawing/2014/main" id="{BD890F52-8A77-A141-8D51-17249B3C7597}"/>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385773" y="4637840"/>
            <a:ext cx="339090" cy="339090"/>
          </a:xfrm>
          <a:prstGeom prst="rect">
            <a:avLst/>
          </a:prstGeom>
        </p:spPr>
      </p:pic>
      <p:pic>
        <p:nvPicPr>
          <p:cNvPr id="130" name="Graphic 129">
            <a:extLst>
              <a:ext uri="{FF2B5EF4-FFF2-40B4-BE49-F238E27FC236}">
                <a16:creationId xmlns:a16="http://schemas.microsoft.com/office/drawing/2014/main" id="{ABFE12D3-0E90-CC49-AF91-C112431DC691}"/>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81357" y="4637840"/>
            <a:ext cx="339090" cy="339090"/>
          </a:xfrm>
          <a:prstGeom prst="rect">
            <a:avLst/>
          </a:prstGeom>
        </p:spPr>
      </p:pic>
      <p:pic>
        <p:nvPicPr>
          <p:cNvPr id="131" name="Graphic 130">
            <a:extLst>
              <a:ext uri="{FF2B5EF4-FFF2-40B4-BE49-F238E27FC236}">
                <a16:creationId xmlns:a16="http://schemas.microsoft.com/office/drawing/2014/main" id="{7D4AE879-4728-5A45-ABC0-3CAD9E5A3340}"/>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289085" y="4637840"/>
            <a:ext cx="339090" cy="339090"/>
          </a:xfrm>
          <a:prstGeom prst="rect">
            <a:avLst/>
          </a:prstGeom>
        </p:spPr>
      </p:pic>
      <p:pic>
        <p:nvPicPr>
          <p:cNvPr id="132" name="Graphic 131">
            <a:extLst>
              <a:ext uri="{FF2B5EF4-FFF2-40B4-BE49-F238E27FC236}">
                <a16:creationId xmlns:a16="http://schemas.microsoft.com/office/drawing/2014/main" id="{B43259F4-B1F3-9846-94E4-879EE5358DB0}"/>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579149" y="4637840"/>
            <a:ext cx="339090" cy="339090"/>
          </a:xfrm>
          <a:prstGeom prst="rect">
            <a:avLst/>
          </a:prstGeom>
        </p:spPr>
      </p:pic>
      <p:pic>
        <p:nvPicPr>
          <p:cNvPr id="133" name="Graphic 132">
            <a:extLst>
              <a:ext uri="{FF2B5EF4-FFF2-40B4-BE49-F238E27FC236}">
                <a16:creationId xmlns:a16="http://schemas.microsoft.com/office/drawing/2014/main" id="{D2DC069C-9076-2943-A5E9-CA96450D15AC}"/>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686877" y="4637840"/>
            <a:ext cx="339090" cy="339090"/>
          </a:xfrm>
          <a:prstGeom prst="rect">
            <a:avLst/>
          </a:prstGeom>
        </p:spPr>
      </p:pic>
      <p:pic>
        <p:nvPicPr>
          <p:cNvPr id="134" name="Graphic 133">
            <a:extLst>
              <a:ext uri="{FF2B5EF4-FFF2-40B4-BE49-F238E27FC236}">
                <a16:creationId xmlns:a16="http://schemas.microsoft.com/office/drawing/2014/main" id="{5C5DC40E-A88B-AF45-AE20-2F88237D1D8D}"/>
              </a:ext>
            </a:extLst>
          </p:cNvPr>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83559" y="3954277"/>
            <a:ext cx="339090" cy="339090"/>
          </a:xfrm>
          <a:prstGeom prst="rect">
            <a:avLst/>
          </a:prstGeom>
        </p:spPr>
      </p:pic>
      <p:pic>
        <p:nvPicPr>
          <p:cNvPr id="135" name="Graphic 134">
            <a:extLst>
              <a:ext uri="{FF2B5EF4-FFF2-40B4-BE49-F238E27FC236}">
                <a16:creationId xmlns:a16="http://schemas.microsoft.com/office/drawing/2014/main" id="{B52AEF35-77CC-5E46-9700-FC1606DF28A6}"/>
              </a:ext>
            </a:extLst>
          </p:cNvPr>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7579731" y="3954277"/>
            <a:ext cx="339090" cy="339090"/>
          </a:xfrm>
          <a:prstGeom prst="rect">
            <a:avLst/>
          </a:prstGeom>
        </p:spPr>
      </p:pic>
      <p:pic>
        <p:nvPicPr>
          <p:cNvPr id="136" name="Graphic 135">
            <a:extLst>
              <a:ext uri="{FF2B5EF4-FFF2-40B4-BE49-F238E27FC236}">
                <a16:creationId xmlns:a16="http://schemas.microsoft.com/office/drawing/2014/main" id="{0343D7C7-81D5-E946-ADDD-28BE8B30A6B0}"/>
              </a:ext>
            </a:extLst>
          </p:cNvPr>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277817" y="3954277"/>
            <a:ext cx="339090" cy="339090"/>
          </a:xfrm>
          <a:prstGeom prst="rect">
            <a:avLst/>
          </a:prstGeom>
        </p:spPr>
      </p:pic>
      <p:pic>
        <p:nvPicPr>
          <p:cNvPr id="137" name="Graphic 136">
            <a:extLst>
              <a:ext uri="{FF2B5EF4-FFF2-40B4-BE49-F238E27FC236}">
                <a16:creationId xmlns:a16="http://schemas.microsoft.com/office/drawing/2014/main" id="{2D7DFF92-3AE4-F648-BE6C-E0A3B2A7D77C}"/>
              </a:ext>
            </a:extLst>
          </p:cNvPr>
          <p:cNvPicPr>
            <a:picLocks noChangeAspect="1"/>
          </p:cNvPicPr>
          <p:nvPr/>
        </p:nvPicPr>
        <p:blipFill>
          <a:blip r:embed="rId62" cstate="print">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089301" y="3954277"/>
            <a:ext cx="339090" cy="339090"/>
          </a:xfrm>
          <a:prstGeom prst="rect">
            <a:avLst/>
          </a:prstGeom>
        </p:spPr>
      </p:pic>
      <p:pic>
        <p:nvPicPr>
          <p:cNvPr id="138" name="Graphic 137">
            <a:extLst>
              <a:ext uri="{FF2B5EF4-FFF2-40B4-BE49-F238E27FC236}">
                <a16:creationId xmlns:a16="http://schemas.microsoft.com/office/drawing/2014/main" id="{B4D35129-59AE-CF42-B2B2-7549F53161D7}"/>
              </a:ext>
            </a:extLst>
          </p:cNvPr>
          <p:cNvPicPr>
            <a:picLocks noChangeAspect="1"/>
          </p:cNvPicPr>
          <p:nvPr/>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296957" y="3954277"/>
            <a:ext cx="339090" cy="339090"/>
          </a:xfrm>
          <a:prstGeom prst="rect">
            <a:avLst/>
          </a:prstGeom>
        </p:spPr>
      </p:pic>
      <p:pic>
        <p:nvPicPr>
          <p:cNvPr id="139" name="Graphic 138">
            <a:extLst>
              <a:ext uri="{FF2B5EF4-FFF2-40B4-BE49-F238E27FC236}">
                <a16:creationId xmlns:a16="http://schemas.microsoft.com/office/drawing/2014/main" id="{073FB522-882F-3046-B90D-865431403C9D}"/>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693129" y="3954277"/>
            <a:ext cx="339090" cy="339090"/>
          </a:xfrm>
          <a:prstGeom prst="rect">
            <a:avLst/>
          </a:prstGeom>
        </p:spPr>
      </p:pic>
      <p:pic>
        <p:nvPicPr>
          <p:cNvPr id="140" name="Graphic 139">
            <a:extLst>
              <a:ext uri="{FF2B5EF4-FFF2-40B4-BE49-F238E27FC236}">
                <a16:creationId xmlns:a16="http://schemas.microsoft.com/office/drawing/2014/main" id="{6F4D7F68-F15D-3343-9385-A8F21AAF08C0}"/>
              </a:ext>
            </a:extLst>
          </p:cNvPr>
          <p:cNvPicPr>
            <a:picLocks noChangeAspect="1"/>
          </p:cNvPicPr>
          <p:nvPr/>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5485473" y="3954277"/>
            <a:ext cx="339090" cy="339090"/>
          </a:xfrm>
          <a:prstGeom prst="rect">
            <a:avLst/>
          </a:prstGeom>
        </p:spPr>
      </p:pic>
      <p:pic>
        <p:nvPicPr>
          <p:cNvPr id="141" name="Graphic 140">
            <a:extLst>
              <a:ext uri="{FF2B5EF4-FFF2-40B4-BE49-F238E27FC236}">
                <a16:creationId xmlns:a16="http://schemas.microsoft.com/office/drawing/2014/main" id="{ABCC7639-67E7-7549-BC86-8922A0ACA00E}"/>
              </a:ext>
            </a:extLst>
          </p:cNvPr>
          <p:cNvPicPr>
            <a:picLocks noChangeAspect="1"/>
          </p:cNvPicPr>
          <p:nvPr/>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9673989" y="3954277"/>
            <a:ext cx="339090" cy="339090"/>
          </a:xfrm>
          <a:prstGeom prst="rect">
            <a:avLst/>
          </a:prstGeom>
        </p:spPr>
      </p:pic>
      <p:pic>
        <p:nvPicPr>
          <p:cNvPr id="142" name="Graphic 141">
            <a:extLst>
              <a:ext uri="{FF2B5EF4-FFF2-40B4-BE49-F238E27FC236}">
                <a16:creationId xmlns:a16="http://schemas.microsoft.com/office/drawing/2014/main" id="{4B834C15-7C9F-FC4B-855D-5DD5677D76C5}"/>
              </a:ext>
            </a:extLst>
          </p:cNvPr>
          <p:cNvPicPr>
            <a:picLocks noChangeAspect="1"/>
          </p:cNvPicPr>
          <p:nvPr/>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0372078" y="3954277"/>
            <a:ext cx="339090" cy="339090"/>
          </a:xfrm>
          <a:prstGeom prst="rect">
            <a:avLst/>
          </a:prstGeom>
        </p:spPr>
      </p:pic>
      <p:pic>
        <p:nvPicPr>
          <p:cNvPr id="143" name="Graphic 142">
            <a:extLst>
              <a:ext uri="{FF2B5EF4-FFF2-40B4-BE49-F238E27FC236}">
                <a16:creationId xmlns:a16="http://schemas.microsoft.com/office/drawing/2014/main" id="{4C364DB4-F645-4B4E-AA30-B7CF5FE1AEDC}"/>
              </a:ext>
            </a:extLst>
          </p:cNvPr>
          <p:cNvPicPr>
            <a:picLocks noChangeAspect="1"/>
          </p:cNvPicPr>
          <p:nvPr/>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787387" y="3954277"/>
            <a:ext cx="339090" cy="339090"/>
          </a:xfrm>
          <a:prstGeom prst="rect">
            <a:avLst/>
          </a:prstGeom>
        </p:spPr>
      </p:pic>
      <p:pic>
        <p:nvPicPr>
          <p:cNvPr id="144" name="Graphic 143">
            <a:extLst>
              <a:ext uri="{FF2B5EF4-FFF2-40B4-BE49-F238E27FC236}">
                <a16:creationId xmlns:a16="http://schemas.microsoft.com/office/drawing/2014/main" id="{50F840E6-20BE-0F48-AA33-F4C5F79CDA14}"/>
              </a:ext>
            </a:extLst>
          </p:cNvPr>
          <p:cNvPicPr>
            <a:picLocks noChangeAspect="1"/>
          </p:cNvPicPr>
          <p:nvPr/>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6881645" y="3954277"/>
            <a:ext cx="339090" cy="339090"/>
          </a:xfrm>
          <a:prstGeom prst="rect">
            <a:avLst/>
          </a:prstGeom>
        </p:spPr>
      </p:pic>
      <p:pic>
        <p:nvPicPr>
          <p:cNvPr id="145" name="Graphic 144">
            <a:extLst>
              <a:ext uri="{FF2B5EF4-FFF2-40B4-BE49-F238E27FC236}">
                <a16:creationId xmlns:a16="http://schemas.microsoft.com/office/drawing/2014/main" id="{8DE29107-CE67-3C43-8B83-DC50F8E4A766}"/>
              </a:ext>
            </a:extLst>
          </p:cNvPr>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1995043" y="3954277"/>
            <a:ext cx="339090" cy="339090"/>
          </a:xfrm>
          <a:prstGeom prst="rect">
            <a:avLst/>
          </a:prstGeom>
        </p:spPr>
      </p:pic>
      <p:pic>
        <p:nvPicPr>
          <p:cNvPr id="146" name="Graphic 145">
            <a:extLst>
              <a:ext uri="{FF2B5EF4-FFF2-40B4-BE49-F238E27FC236}">
                <a16:creationId xmlns:a16="http://schemas.microsoft.com/office/drawing/2014/main" id="{52DFDDF8-BFD3-B641-8552-FCAB8AF267D4}"/>
              </a:ext>
            </a:extLst>
          </p:cNvPr>
          <p:cNvPicPr>
            <a:picLocks noChangeAspect="1"/>
          </p:cNvPicPr>
          <p:nvPr/>
        </p:nvPicPr>
        <p:blipFill>
          <a:blip r:embed="rId80" cstate="print">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8975903" y="3954277"/>
            <a:ext cx="339090" cy="339090"/>
          </a:xfrm>
          <a:prstGeom prst="rect">
            <a:avLst/>
          </a:prstGeom>
        </p:spPr>
      </p:pic>
      <p:pic>
        <p:nvPicPr>
          <p:cNvPr id="147" name="Graphic 146">
            <a:extLst>
              <a:ext uri="{FF2B5EF4-FFF2-40B4-BE49-F238E27FC236}">
                <a16:creationId xmlns:a16="http://schemas.microsoft.com/office/drawing/2014/main" id="{EDC72893-AA75-6845-A2CC-05EA64AC69D1}"/>
              </a:ext>
            </a:extLst>
          </p:cNvPr>
          <p:cNvPicPr>
            <a:picLocks noChangeAspect="1"/>
          </p:cNvPicPr>
          <p:nvPr/>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3391215" y="3954277"/>
            <a:ext cx="339090" cy="339090"/>
          </a:xfrm>
          <a:prstGeom prst="rect">
            <a:avLst/>
          </a:prstGeom>
        </p:spPr>
      </p:pic>
      <p:pic>
        <p:nvPicPr>
          <p:cNvPr id="148" name="Graphic 147">
            <a:extLst>
              <a:ext uri="{FF2B5EF4-FFF2-40B4-BE49-F238E27FC236}">
                <a16:creationId xmlns:a16="http://schemas.microsoft.com/office/drawing/2014/main" id="{5DDD190A-EE12-7246-A4FD-39D5CB8F8274}"/>
              </a:ext>
            </a:extLst>
          </p:cNvPr>
          <p:cNvPicPr>
            <a:picLocks noChangeAspect="1"/>
          </p:cNvPicPr>
          <p:nvPr/>
        </p:nvPicPr>
        <p:blipFill>
          <a:blip r:embed="rId84" cstate="print">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576442" y="3270714"/>
            <a:ext cx="339090" cy="339090"/>
          </a:xfrm>
          <a:prstGeom prst="rect">
            <a:avLst/>
          </a:prstGeom>
        </p:spPr>
      </p:pic>
      <p:pic>
        <p:nvPicPr>
          <p:cNvPr id="149" name="Graphic 148">
            <a:extLst>
              <a:ext uri="{FF2B5EF4-FFF2-40B4-BE49-F238E27FC236}">
                <a16:creationId xmlns:a16="http://schemas.microsoft.com/office/drawing/2014/main" id="{A91A27C0-8C91-3E49-93BA-1E922DFCA70D}"/>
              </a:ext>
            </a:extLst>
          </p:cNvPr>
          <p:cNvPicPr>
            <a:picLocks noChangeAspect="1"/>
          </p:cNvPicPr>
          <p:nvPr/>
        </p:nvPicPr>
        <p:blipFill>
          <a:blip r:embed="rId86" cstate="print">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974124" y="3270714"/>
            <a:ext cx="339090" cy="339090"/>
          </a:xfrm>
          <a:prstGeom prst="rect">
            <a:avLst/>
          </a:prstGeom>
        </p:spPr>
      </p:pic>
      <p:pic>
        <p:nvPicPr>
          <p:cNvPr id="150" name="Graphic 149">
            <a:extLst>
              <a:ext uri="{FF2B5EF4-FFF2-40B4-BE49-F238E27FC236}">
                <a16:creationId xmlns:a16="http://schemas.microsoft.com/office/drawing/2014/main" id="{04E5FD3C-595E-BA44-9127-9F016D2779F8}"/>
              </a:ext>
            </a:extLst>
          </p:cNvPr>
          <p:cNvPicPr>
            <a:picLocks noChangeAspect="1"/>
          </p:cNvPicPr>
          <p:nvPr/>
        </p:nvPicPr>
        <p:blipFill>
          <a:blip r:embed="rId88" cstate="print">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371809" y="3270714"/>
            <a:ext cx="339090" cy="339090"/>
          </a:xfrm>
          <a:prstGeom prst="rect">
            <a:avLst/>
          </a:prstGeom>
        </p:spPr>
      </p:pic>
      <p:pic>
        <p:nvPicPr>
          <p:cNvPr id="151" name="Graphic 150">
            <a:extLst>
              <a:ext uri="{FF2B5EF4-FFF2-40B4-BE49-F238E27FC236}">
                <a16:creationId xmlns:a16="http://schemas.microsoft.com/office/drawing/2014/main" id="{4B547422-567C-4F45-AF6C-8B410A3427DE}"/>
              </a:ext>
            </a:extLst>
          </p:cNvPr>
          <p:cNvPicPr>
            <a:picLocks noChangeAspect="1"/>
          </p:cNvPicPr>
          <p:nvPr/>
        </p:nvPicPr>
        <p:blipFill>
          <a:blip r:embed="rId90" cstate="print">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479919" y="3270714"/>
            <a:ext cx="339090" cy="339090"/>
          </a:xfrm>
          <a:prstGeom prst="rect">
            <a:avLst/>
          </a:prstGeom>
        </p:spPr>
      </p:pic>
      <p:pic>
        <p:nvPicPr>
          <p:cNvPr id="152" name="Graphic 151">
            <a:extLst>
              <a:ext uri="{FF2B5EF4-FFF2-40B4-BE49-F238E27FC236}">
                <a16:creationId xmlns:a16="http://schemas.microsoft.com/office/drawing/2014/main" id="{68357431-FE7A-2149-838E-8EC8A41DEF54}"/>
              </a:ext>
            </a:extLst>
          </p:cNvPr>
          <p:cNvPicPr>
            <a:picLocks noChangeAspect="1"/>
          </p:cNvPicPr>
          <p:nvPr/>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985714" y="3270714"/>
            <a:ext cx="339090" cy="339090"/>
          </a:xfrm>
          <a:prstGeom prst="rect">
            <a:avLst/>
          </a:prstGeom>
        </p:spPr>
      </p:pic>
      <p:pic>
        <p:nvPicPr>
          <p:cNvPr id="153" name="Graphic 152">
            <a:extLst>
              <a:ext uri="{FF2B5EF4-FFF2-40B4-BE49-F238E27FC236}">
                <a16:creationId xmlns:a16="http://schemas.microsoft.com/office/drawing/2014/main" id="{539D0F5F-5A1A-A741-8E5C-CEAAC468965C}"/>
              </a:ext>
            </a:extLst>
          </p:cNvPr>
          <p:cNvPicPr>
            <a:picLocks noChangeAspect="1"/>
          </p:cNvPicPr>
          <p:nvPr/>
        </p:nvPicPr>
        <p:blipFill>
          <a:blip r:embed="rId94" cstate="print">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082237" y="3270714"/>
            <a:ext cx="339090" cy="339090"/>
          </a:xfrm>
          <a:prstGeom prst="rect">
            <a:avLst/>
          </a:prstGeom>
        </p:spPr>
      </p:pic>
      <p:pic>
        <p:nvPicPr>
          <p:cNvPr id="154" name="Graphic 153">
            <a:extLst>
              <a:ext uri="{FF2B5EF4-FFF2-40B4-BE49-F238E27FC236}">
                <a16:creationId xmlns:a16="http://schemas.microsoft.com/office/drawing/2014/main" id="{960A1798-1714-7C41-8886-655C70E809F6}"/>
              </a:ext>
            </a:extLst>
          </p:cNvPr>
          <p:cNvPicPr>
            <a:picLocks noChangeAspect="1"/>
          </p:cNvPicPr>
          <p:nvPr/>
        </p:nvPicPr>
        <p:blipFill>
          <a:blip r:embed="rId96" cstate="print">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286873" y="3270714"/>
            <a:ext cx="339090" cy="339090"/>
          </a:xfrm>
          <a:prstGeom prst="rect">
            <a:avLst/>
          </a:prstGeom>
        </p:spPr>
      </p:pic>
      <p:pic>
        <p:nvPicPr>
          <p:cNvPr id="155" name="Graphic 154">
            <a:extLst>
              <a:ext uri="{FF2B5EF4-FFF2-40B4-BE49-F238E27FC236}">
                <a16:creationId xmlns:a16="http://schemas.microsoft.com/office/drawing/2014/main" id="{5AF9B6B9-E625-A846-9761-FDF69CAFE676}"/>
              </a:ext>
            </a:extLst>
          </p:cNvPr>
          <p:cNvPicPr>
            <a:picLocks noChangeAspect="1"/>
          </p:cNvPicPr>
          <p:nvPr/>
        </p:nvPicPr>
        <p:blipFill>
          <a:blip r:embed="rId98" cstate="print">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672965" y="3270714"/>
            <a:ext cx="339090" cy="339090"/>
          </a:xfrm>
          <a:prstGeom prst="rect">
            <a:avLst/>
          </a:prstGeom>
        </p:spPr>
      </p:pic>
      <p:pic>
        <p:nvPicPr>
          <p:cNvPr id="156" name="Graphic 155">
            <a:extLst>
              <a:ext uri="{FF2B5EF4-FFF2-40B4-BE49-F238E27FC236}">
                <a16:creationId xmlns:a16="http://schemas.microsoft.com/office/drawing/2014/main" id="{AEAFAB11-93A9-BF43-8116-09A65CA276DA}"/>
              </a:ext>
            </a:extLst>
          </p:cNvPr>
          <p:cNvPicPr>
            <a:picLocks noChangeAspect="1"/>
          </p:cNvPicPr>
          <p:nvPr/>
        </p:nvPicPr>
        <p:blipFill>
          <a:blip r:embed="rId100" cstate="print">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684555" y="3270714"/>
            <a:ext cx="339090" cy="339090"/>
          </a:xfrm>
          <a:prstGeom prst="rect">
            <a:avLst/>
          </a:prstGeom>
        </p:spPr>
      </p:pic>
      <p:pic>
        <p:nvPicPr>
          <p:cNvPr id="157" name="Graphic 156">
            <a:extLst>
              <a:ext uri="{FF2B5EF4-FFF2-40B4-BE49-F238E27FC236}">
                <a16:creationId xmlns:a16="http://schemas.microsoft.com/office/drawing/2014/main" id="{109EC53F-F0C3-7648-8968-11467B1B0AB5}"/>
              </a:ext>
            </a:extLst>
          </p:cNvPr>
          <p:cNvPicPr>
            <a:picLocks noChangeAspect="1"/>
          </p:cNvPicPr>
          <p:nvPr/>
        </p:nvPicPr>
        <p:blipFill>
          <a:blip r:embed="rId102" cstate="print">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877601" y="3270714"/>
            <a:ext cx="339090" cy="339090"/>
          </a:xfrm>
          <a:prstGeom prst="rect">
            <a:avLst/>
          </a:prstGeom>
        </p:spPr>
      </p:pic>
      <p:pic>
        <p:nvPicPr>
          <p:cNvPr id="158" name="Graphic 157">
            <a:extLst>
              <a:ext uri="{FF2B5EF4-FFF2-40B4-BE49-F238E27FC236}">
                <a16:creationId xmlns:a16="http://schemas.microsoft.com/office/drawing/2014/main" id="{96F6D842-7B7C-BB4B-9BEB-1C1911A6D6AA}"/>
              </a:ext>
            </a:extLst>
          </p:cNvPr>
          <p:cNvPicPr>
            <a:picLocks noChangeAspect="1"/>
          </p:cNvPicPr>
          <p:nvPr/>
        </p:nvPicPr>
        <p:blipFill>
          <a:blip r:embed="rId104" cstate="print">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8275283" y="3270714"/>
            <a:ext cx="339090" cy="339090"/>
          </a:xfrm>
          <a:prstGeom prst="rect">
            <a:avLst/>
          </a:prstGeom>
        </p:spPr>
      </p:pic>
      <p:pic>
        <p:nvPicPr>
          <p:cNvPr id="159" name="Graphic 158">
            <a:extLst>
              <a:ext uri="{FF2B5EF4-FFF2-40B4-BE49-F238E27FC236}">
                <a16:creationId xmlns:a16="http://schemas.microsoft.com/office/drawing/2014/main" id="{BEB0274C-EF03-9F4D-9E46-9ADB2D385DE4}"/>
              </a:ext>
            </a:extLst>
          </p:cNvPr>
          <p:cNvPicPr>
            <a:picLocks noChangeAspect="1"/>
          </p:cNvPicPr>
          <p:nvPr/>
        </p:nvPicPr>
        <p:blipFill>
          <a:blip r:embed="rId106" cstate="print">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6178760" y="3270714"/>
            <a:ext cx="339090" cy="339090"/>
          </a:xfrm>
          <a:prstGeom prst="rect">
            <a:avLst/>
          </a:prstGeom>
        </p:spPr>
      </p:pic>
      <p:pic>
        <p:nvPicPr>
          <p:cNvPr id="160" name="Graphic 159">
            <a:extLst>
              <a:ext uri="{FF2B5EF4-FFF2-40B4-BE49-F238E27FC236}">
                <a16:creationId xmlns:a16="http://schemas.microsoft.com/office/drawing/2014/main" id="{62BAEC2D-FBB4-CC47-8279-0561E4C31AEE}"/>
              </a:ext>
            </a:extLst>
          </p:cNvPr>
          <p:cNvPicPr>
            <a:picLocks noChangeAspect="1"/>
          </p:cNvPicPr>
          <p:nvPr/>
        </p:nvPicPr>
        <p:blipFill>
          <a:blip r:embed="rId108" cstate="print">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4781078" y="3270714"/>
            <a:ext cx="339090" cy="339090"/>
          </a:xfrm>
          <a:prstGeom prst="rect">
            <a:avLst/>
          </a:prstGeom>
        </p:spPr>
      </p:pic>
      <p:pic>
        <p:nvPicPr>
          <p:cNvPr id="161" name="Graphic 160">
            <a:extLst>
              <a:ext uri="{FF2B5EF4-FFF2-40B4-BE49-F238E27FC236}">
                <a16:creationId xmlns:a16="http://schemas.microsoft.com/office/drawing/2014/main" id="{740AF77C-7AB3-564C-8004-5462AC9C2FF5}"/>
              </a:ext>
            </a:extLst>
          </p:cNvPr>
          <p:cNvPicPr>
            <a:picLocks noChangeAspect="1"/>
          </p:cNvPicPr>
          <p:nvPr/>
        </p:nvPicPr>
        <p:blipFill>
          <a:blip r:embed="rId110" cstate="print">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3383396" y="3270714"/>
            <a:ext cx="339090" cy="339090"/>
          </a:xfrm>
          <a:prstGeom prst="rect">
            <a:avLst/>
          </a:prstGeom>
        </p:spPr>
      </p:pic>
      <p:pic>
        <p:nvPicPr>
          <p:cNvPr id="162" name="Graphic 161">
            <a:extLst>
              <a:ext uri="{FF2B5EF4-FFF2-40B4-BE49-F238E27FC236}">
                <a16:creationId xmlns:a16="http://schemas.microsoft.com/office/drawing/2014/main" id="{3B53694B-56D6-6C4A-959E-4DC81FA796E6}"/>
              </a:ext>
            </a:extLst>
          </p:cNvPr>
          <p:cNvPicPr>
            <a:picLocks noChangeAspect="1"/>
          </p:cNvPicPr>
          <p:nvPr/>
        </p:nvPicPr>
        <p:blipFill>
          <a:blip r:embed="rId112" cstate="print">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9667007" y="2587151"/>
            <a:ext cx="339090" cy="339090"/>
          </a:xfrm>
          <a:prstGeom prst="rect">
            <a:avLst/>
          </a:prstGeom>
        </p:spPr>
      </p:pic>
      <p:pic>
        <p:nvPicPr>
          <p:cNvPr id="163" name="Graphic 162">
            <a:extLst>
              <a:ext uri="{FF2B5EF4-FFF2-40B4-BE49-F238E27FC236}">
                <a16:creationId xmlns:a16="http://schemas.microsoft.com/office/drawing/2014/main" id="{7ABDD33A-D1C0-6D48-A1AC-6E7994AB625E}"/>
              </a:ext>
            </a:extLst>
          </p:cNvPr>
          <p:cNvPicPr>
            <a:picLocks noChangeAspect="1"/>
          </p:cNvPicPr>
          <p:nvPr/>
        </p:nvPicPr>
        <p:blipFill>
          <a:blip r:embed="rId114" cstate="print">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8271775" y="2587151"/>
            <a:ext cx="339090" cy="339090"/>
          </a:xfrm>
          <a:prstGeom prst="rect">
            <a:avLst/>
          </a:prstGeom>
        </p:spPr>
      </p:pic>
      <p:pic>
        <p:nvPicPr>
          <p:cNvPr id="164" name="Graphic 163">
            <a:extLst>
              <a:ext uri="{FF2B5EF4-FFF2-40B4-BE49-F238E27FC236}">
                <a16:creationId xmlns:a16="http://schemas.microsoft.com/office/drawing/2014/main" id="{6CA92366-72EB-B34C-9285-6E62011CDD5E}"/>
              </a:ext>
            </a:extLst>
          </p:cNvPr>
          <p:cNvPicPr>
            <a:picLocks noChangeAspect="1"/>
          </p:cNvPicPr>
          <p:nvPr/>
        </p:nvPicPr>
        <p:blipFill>
          <a:blip r:embed="rId116" cstate="print">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4086079" y="2587151"/>
            <a:ext cx="339090" cy="339090"/>
          </a:xfrm>
          <a:prstGeom prst="rect">
            <a:avLst/>
          </a:prstGeom>
        </p:spPr>
      </p:pic>
      <p:pic>
        <p:nvPicPr>
          <p:cNvPr id="165" name="Graphic 164">
            <a:extLst>
              <a:ext uri="{FF2B5EF4-FFF2-40B4-BE49-F238E27FC236}">
                <a16:creationId xmlns:a16="http://schemas.microsoft.com/office/drawing/2014/main" id="{03EE541B-51C2-E446-884E-C467F97136E9}"/>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7574159" y="2587151"/>
            <a:ext cx="339090" cy="339090"/>
          </a:xfrm>
          <a:prstGeom prst="rect">
            <a:avLst/>
          </a:prstGeom>
        </p:spPr>
      </p:pic>
      <p:pic>
        <p:nvPicPr>
          <p:cNvPr id="166" name="Graphic 165">
            <a:extLst>
              <a:ext uri="{FF2B5EF4-FFF2-40B4-BE49-F238E27FC236}">
                <a16:creationId xmlns:a16="http://schemas.microsoft.com/office/drawing/2014/main" id="{55C2D528-1423-E54B-80CF-72CC5891A63C}"/>
              </a:ext>
            </a:extLst>
          </p:cNvPr>
          <p:cNvPicPr>
            <a:picLocks noChangeAspect="1"/>
          </p:cNvPicPr>
          <p:nvPr/>
        </p:nvPicPr>
        <p:blipFill>
          <a:blip r:embed="rId120" cstate="print">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6876543" y="2587151"/>
            <a:ext cx="339090" cy="339090"/>
          </a:xfrm>
          <a:prstGeom prst="rect">
            <a:avLst/>
          </a:prstGeom>
        </p:spPr>
      </p:pic>
      <p:pic>
        <p:nvPicPr>
          <p:cNvPr id="167" name="Graphic 166">
            <a:extLst>
              <a:ext uri="{FF2B5EF4-FFF2-40B4-BE49-F238E27FC236}">
                <a16:creationId xmlns:a16="http://schemas.microsoft.com/office/drawing/2014/main" id="{FF3E89A1-5C4B-B849-B722-68F0F3C7F88D}"/>
              </a:ext>
            </a:extLst>
          </p:cNvPr>
          <p:cNvPicPr>
            <a:picLocks noChangeAspect="1"/>
          </p:cNvPicPr>
          <p:nvPr/>
        </p:nvPicPr>
        <p:blipFill>
          <a:blip r:embed="rId122" cstate="print">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8969391" y="2587151"/>
            <a:ext cx="339090" cy="339090"/>
          </a:xfrm>
          <a:prstGeom prst="rect">
            <a:avLst/>
          </a:prstGeom>
        </p:spPr>
      </p:pic>
      <p:pic>
        <p:nvPicPr>
          <p:cNvPr id="168" name="Graphic 167">
            <a:extLst>
              <a:ext uri="{FF2B5EF4-FFF2-40B4-BE49-F238E27FC236}">
                <a16:creationId xmlns:a16="http://schemas.microsoft.com/office/drawing/2014/main" id="{A2C485E2-7A1A-6F4C-B50C-E707821740BA}"/>
              </a:ext>
            </a:extLst>
          </p:cNvPr>
          <p:cNvPicPr>
            <a:picLocks noChangeAspect="1"/>
          </p:cNvPicPr>
          <p:nvPr/>
        </p:nvPicPr>
        <p:blipFill>
          <a:blip r:embed="rId124" cstate="print">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993231" y="2587151"/>
            <a:ext cx="339090" cy="339090"/>
          </a:xfrm>
          <a:prstGeom prst="rect">
            <a:avLst/>
          </a:prstGeom>
        </p:spPr>
      </p:pic>
      <p:pic>
        <p:nvPicPr>
          <p:cNvPr id="169" name="Graphic 168">
            <a:extLst>
              <a:ext uri="{FF2B5EF4-FFF2-40B4-BE49-F238E27FC236}">
                <a16:creationId xmlns:a16="http://schemas.microsoft.com/office/drawing/2014/main" id="{EEC0F09E-A4DF-CE47-ADA9-1BC4E629421B}"/>
              </a:ext>
            </a:extLst>
          </p:cNvPr>
          <p:cNvPicPr>
            <a:picLocks noChangeAspect="1"/>
          </p:cNvPicPr>
          <p:nvPr/>
        </p:nvPicPr>
        <p:blipFill>
          <a:blip r:embed="rId126" cstate="print">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4783695" y="2587151"/>
            <a:ext cx="339090" cy="339090"/>
          </a:xfrm>
          <a:prstGeom prst="rect">
            <a:avLst/>
          </a:prstGeom>
        </p:spPr>
      </p:pic>
      <p:pic>
        <p:nvPicPr>
          <p:cNvPr id="170" name="Graphic 169">
            <a:extLst>
              <a:ext uri="{FF2B5EF4-FFF2-40B4-BE49-F238E27FC236}">
                <a16:creationId xmlns:a16="http://schemas.microsoft.com/office/drawing/2014/main" id="{CADF51ED-EE8F-8241-BD02-ADD8968DB464}"/>
              </a:ext>
            </a:extLst>
          </p:cNvPr>
          <p:cNvPicPr>
            <a:picLocks noChangeAspect="1"/>
          </p:cNvPicPr>
          <p:nvPr/>
        </p:nvPicPr>
        <p:blipFill>
          <a:blip r:embed="rId128" cstate="print">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690847" y="2587151"/>
            <a:ext cx="339090" cy="339090"/>
          </a:xfrm>
          <a:prstGeom prst="rect">
            <a:avLst/>
          </a:prstGeom>
        </p:spPr>
      </p:pic>
      <p:pic>
        <p:nvPicPr>
          <p:cNvPr id="171" name="Graphic 170">
            <a:extLst>
              <a:ext uri="{FF2B5EF4-FFF2-40B4-BE49-F238E27FC236}">
                <a16:creationId xmlns:a16="http://schemas.microsoft.com/office/drawing/2014/main" id="{33B1F6B6-15AA-3D4D-91F0-ED9C4934B7C5}"/>
              </a:ext>
            </a:extLst>
          </p:cNvPr>
          <p:cNvPicPr>
            <a:picLocks noChangeAspect="1"/>
          </p:cNvPicPr>
          <p:nvPr/>
        </p:nvPicPr>
        <p:blipFill>
          <a:blip r:embed="rId130" cstate="print">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0364623" y="2587151"/>
            <a:ext cx="339090" cy="339090"/>
          </a:xfrm>
          <a:prstGeom prst="rect">
            <a:avLst/>
          </a:prstGeom>
        </p:spPr>
      </p:pic>
      <p:pic>
        <p:nvPicPr>
          <p:cNvPr id="172" name="Graphic 171">
            <a:extLst>
              <a:ext uri="{FF2B5EF4-FFF2-40B4-BE49-F238E27FC236}">
                <a16:creationId xmlns:a16="http://schemas.microsoft.com/office/drawing/2014/main" id="{0E66955D-B3C9-7D4A-AEDF-558B5846F7B1}"/>
              </a:ext>
            </a:extLst>
          </p:cNvPr>
          <p:cNvPicPr>
            <a:picLocks noChangeAspect="1"/>
          </p:cNvPicPr>
          <p:nvPr/>
        </p:nvPicPr>
        <p:blipFill>
          <a:blip r:embed="rId132" cstate="print">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3388463" y="2587151"/>
            <a:ext cx="339090" cy="339090"/>
          </a:xfrm>
          <a:prstGeom prst="rect">
            <a:avLst/>
          </a:prstGeom>
        </p:spPr>
      </p:pic>
      <p:pic>
        <p:nvPicPr>
          <p:cNvPr id="173" name="Graphic 172">
            <a:extLst>
              <a:ext uri="{FF2B5EF4-FFF2-40B4-BE49-F238E27FC236}">
                <a16:creationId xmlns:a16="http://schemas.microsoft.com/office/drawing/2014/main" id="{05DBFAD1-4397-9947-9EBE-45FB8934837F}"/>
              </a:ext>
            </a:extLst>
          </p:cNvPr>
          <p:cNvPicPr>
            <a:picLocks noChangeAspect="1"/>
          </p:cNvPicPr>
          <p:nvPr/>
        </p:nvPicPr>
        <p:blipFill>
          <a:blip r:embed="rId134" cstate="print">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295615" y="2587151"/>
            <a:ext cx="339090" cy="339090"/>
          </a:xfrm>
          <a:prstGeom prst="rect">
            <a:avLst/>
          </a:prstGeom>
        </p:spPr>
      </p:pic>
      <p:pic>
        <p:nvPicPr>
          <p:cNvPr id="174" name="Graphic 173">
            <a:extLst>
              <a:ext uri="{FF2B5EF4-FFF2-40B4-BE49-F238E27FC236}">
                <a16:creationId xmlns:a16="http://schemas.microsoft.com/office/drawing/2014/main" id="{FD8C584C-1BDC-7541-BBBE-1D307000300D}"/>
              </a:ext>
            </a:extLst>
          </p:cNvPr>
          <p:cNvPicPr>
            <a:picLocks noChangeAspect="1"/>
          </p:cNvPicPr>
          <p:nvPr/>
        </p:nvPicPr>
        <p:blipFill>
          <a:blip r:embed="rId136" cstate="print">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6178927" y="2587151"/>
            <a:ext cx="339090" cy="339090"/>
          </a:xfrm>
          <a:prstGeom prst="rect">
            <a:avLst/>
          </a:prstGeom>
        </p:spPr>
      </p:pic>
      <p:pic>
        <p:nvPicPr>
          <p:cNvPr id="175" name="Graphic 174">
            <a:extLst>
              <a:ext uri="{FF2B5EF4-FFF2-40B4-BE49-F238E27FC236}">
                <a16:creationId xmlns:a16="http://schemas.microsoft.com/office/drawing/2014/main" id="{EEE39487-C02D-2246-B29B-B68B93E018F5}"/>
              </a:ext>
            </a:extLst>
          </p:cNvPr>
          <p:cNvPicPr>
            <a:picLocks noChangeAspect="1"/>
          </p:cNvPicPr>
          <p:nvPr/>
        </p:nvPicPr>
        <p:blipFill>
          <a:blip r:embed="rId138" cstate="print">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5481311" y="2587151"/>
            <a:ext cx="339090" cy="339090"/>
          </a:xfrm>
          <a:prstGeom prst="rect">
            <a:avLst/>
          </a:prstGeom>
        </p:spPr>
      </p:pic>
      <p:pic>
        <p:nvPicPr>
          <p:cNvPr id="176" name="Graphic 175">
            <a:extLst>
              <a:ext uri="{FF2B5EF4-FFF2-40B4-BE49-F238E27FC236}">
                <a16:creationId xmlns:a16="http://schemas.microsoft.com/office/drawing/2014/main" id="{7808813E-3768-8F44-93D0-E0849BCA9870}"/>
              </a:ext>
            </a:extLst>
          </p:cNvPr>
          <p:cNvPicPr>
            <a:picLocks noChangeAspect="1"/>
          </p:cNvPicPr>
          <p:nvPr/>
        </p:nvPicPr>
        <p:blipFill>
          <a:blip r:embed="rId140" cstate="print">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8982317" y="1903588"/>
            <a:ext cx="339090" cy="339090"/>
          </a:xfrm>
          <a:prstGeom prst="rect">
            <a:avLst/>
          </a:prstGeom>
        </p:spPr>
      </p:pic>
      <p:pic>
        <p:nvPicPr>
          <p:cNvPr id="177" name="Graphic 176">
            <a:extLst>
              <a:ext uri="{FF2B5EF4-FFF2-40B4-BE49-F238E27FC236}">
                <a16:creationId xmlns:a16="http://schemas.microsoft.com/office/drawing/2014/main" id="{BB228AC4-3BD3-204F-80E7-6E2F931A6591}"/>
              </a:ext>
            </a:extLst>
          </p:cNvPr>
          <p:cNvPicPr>
            <a:picLocks noChangeAspect="1"/>
          </p:cNvPicPr>
          <p:nvPr/>
        </p:nvPicPr>
        <p:blipFill>
          <a:blip r:embed="rId142" cstate="print">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9681724" y="1903588"/>
            <a:ext cx="339090" cy="339090"/>
          </a:xfrm>
          <a:prstGeom prst="rect">
            <a:avLst/>
          </a:prstGeom>
        </p:spPr>
      </p:pic>
      <p:pic>
        <p:nvPicPr>
          <p:cNvPr id="178" name="Graphic 177">
            <a:extLst>
              <a:ext uri="{FF2B5EF4-FFF2-40B4-BE49-F238E27FC236}">
                <a16:creationId xmlns:a16="http://schemas.microsoft.com/office/drawing/2014/main" id="{A40D24B5-2906-E845-BF5C-0D58142C3F32}"/>
              </a:ext>
            </a:extLst>
          </p:cNvPr>
          <p:cNvPicPr>
            <a:picLocks noChangeAspect="1"/>
          </p:cNvPicPr>
          <p:nvPr/>
        </p:nvPicPr>
        <p:blipFill>
          <a:blip r:embed="rId144" cstate="print">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5485282" y="1903588"/>
            <a:ext cx="339090" cy="339090"/>
          </a:xfrm>
          <a:prstGeom prst="rect">
            <a:avLst/>
          </a:prstGeom>
        </p:spPr>
      </p:pic>
      <p:pic>
        <p:nvPicPr>
          <p:cNvPr id="179" name="Graphic 178">
            <a:extLst>
              <a:ext uri="{FF2B5EF4-FFF2-40B4-BE49-F238E27FC236}">
                <a16:creationId xmlns:a16="http://schemas.microsoft.com/office/drawing/2014/main" id="{4F310F0E-F1E6-6944-B842-FEE99A23209F}"/>
              </a:ext>
            </a:extLst>
          </p:cNvPr>
          <p:cNvPicPr>
            <a:picLocks noChangeAspect="1"/>
          </p:cNvPicPr>
          <p:nvPr/>
        </p:nvPicPr>
        <p:blipFill>
          <a:blip r:embed="rId146" cstate="print">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1988247" y="1903588"/>
            <a:ext cx="339090" cy="339090"/>
          </a:xfrm>
          <a:prstGeom prst="rect">
            <a:avLst/>
          </a:prstGeom>
        </p:spPr>
      </p:pic>
      <p:pic>
        <p:nvPicPr>
          <p:cNvPr id="180" name="Graphic 179">
            <a:extLst>
              <a:ext uri="{FF2B5EF4-FFF2-40B4-BE49-F238E27FC236}">
                <a16:creationId xmlns:a16="http://schemas.microsoft.com/office/drawing/2014/main" id="{491D6279-B0EF-9547-9C2D-94DC3A8CCA95}"/>
              </a:ext>
            </a:extLst>
          </p:cNvPr>
          <p:cNvPicPr>
            <a:picLocks noChangeAspect="1"/>
          </p:cNvPicPr>
          <p:nvPr/>
        </p:nvPicPr>
        <p:blipFill>
          <a:blip r:embed="rId148" cstate="print">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381137" y="1903588"/>
            <a:ext cx="339090" cy="339090"/>
          </a:xfrm>
          <a:prstGeom prst="rect">
            <a:avLst/>
          </a:prstGeom>
        </p:spPr>
      </p:pic>
      <p:pic>
        <p:nvPicPr>
          <p:cNvPr id="181" name="Graphic 180">
            <a:extLst>
              <a:ext uri="{FF2B5EF4-FFF2-40B4-BE49-F238E27FC236}">
                <a16:creationId xmlns:a16="http://schemas.microsoft.com/office/drawing/2014/main" id="{56A14E26-B1A4-C74A-A3E3-9F2F097FD7E4}"/>
              </a:ext>
            </a:extLst>
          </p:cNvPr>
          <p:cNvPicPr>
            <a:picLocks noChangeAspect="1"/>
          </p:cNvPicPr>
          <p:nvPr/>
        </p:nvPicPr>
        <p:blipFill>
          <a:blip r:embed="rId150" cstate="print">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4086468" y="1903588"/>
            <a:ext cx="339090" cy="339090"/>
          </a:xfrm>
          <a:prstGeom prst="rect">
            <a:avLst/>
          </a:prstGeom>
        </p:spPr>
      </p:pic>
      <p:pic>
        <p:nvPicPr>
          <p:cNvPr id="182" name="Graphic 181">
            <a:extLst>
              <a:ext uri="{FF2B5EF4-FFF2-40B4-BE49-F238E27FC236}">
                <a16:creationId xmlns:a16="http://schemas.microsoft.com/office/drawing/2014/main" id="{70FA46D4-CF74-904D-8328-B2A2D6E4A917}"/>
              </a:ext>
            </a:extLst>
          </p:cNvPr>
          <p:cNvPicPr>
            <a:picLocks noChangeAspect="1"/>
          </p:cNvPicPr>
          <p:nvPr/>
        </p:nvPicPr>
        <p:blipFill>
          <a:blip r:embed="rId152" cstate="print">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4785875" y="1903588"/>
            <a:ext cx="339090" cy="339090"/>
          </a:xfrm>
          <a:prstGeom prst="rect">
            <a:avLst/>
          </a:prstGeom>
        </p:spPr>
      </p:pic>
      <p:pic>
        <p:nvPicPr>
          <p:cNvPr id="183" name="Graphic 182">
            <a:extLst>
              <a:ext uri="{FF2B5EF4-FFF2-40B4-BE49-F238E27FC236}">
                <a16:creationId xmlns:a16="http://schemas.microsoft.com/office/drawing/2014/main" id="{1A60FCC6-8B06-C041-B7A5-F873F0971427}"/>
              </a:ext>
            </a:extLst>
          </p:cNvPr>
          <p:cNvPicPr>
            <a:picLocks noChangeAspect="1"/>
          </p:cNvPicPr>
          <p:nvPr/>
        </p:nvPicPr>
        <p:blipFill>
          <a:blip r:embed="rId154" cstate="print">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3387061" y="1903588"/>
            <a:ext cx="339090" cy="339090"/>
          </a:xfrm>
          <a:prstGeom prst="rect">
            <a:avLst/>
          </a:prstGeom>
        </p:spPr>
      </p:pic>
      <p:pic>
        <p:nvPicPr>
          <p:cNvPr id="184" name="Graphic 183">
            <a:extLst>
              <a:ext uri="{FF2B5EF4-FFF2-40B4-BE49-F238E27FC236}">
                <a16:creationId xmlns:a16="http://schemas.microsoft.com/office/drawing/2014/main" id="{99271AFB-F88D-0144-9182-276BE8BBAF6E}"/>
              </a:ext>
            </a:extLst>
          </p:cNvPr>
          <p:cNvPicPr>
            <a:picLocks noChangeAspect="1"/>
          </p:cNvPicPr>
          <p:nvPr/>
        </p:nvPicPr>
        <p:blipFill>
          <a:blip r:embed="rId156" cstate="print">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8282910" y="1903588"/>
            <a:ext cx="339090" cy="339090"/>
          </a:xfrm>
          <a:prstGeom prst="rect">
            <a:avLst/>
          </a:prstGeom>
        </p:spPr>
      </p:pic>
      <p:pic>
        <p:nvPicPr>
          <p:cNvPr id="185" name="Graphic 184">
            <a:extLst>
              <a:ext uri="{FF2B5EF4-FFF2-40B4-BE49-F238E27FC236}">
                <a16:creationId xmlns:a16="http://schemas.microsoft.com/office/drawing/2014/main" id="{35F956D0-0230-7542-ABF8-D89E29B5A069}"/>
              </a:ext>
            </a:extLst>
          </p:cNvPr>
          <p:cNvPicPr>
            <a:picLocks noChangeAspect="1"/>
          </p:cNvPicPr>
          <p:nvPr/>
        </p:nvPicPr>
        <p:blipFill>
          <a:blip r:embed="rId158" cstate="print">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687654" y="1903588"/>
            <a:ext cx="339090" cy="339090"/>
          </a:xfrm>
          <a:prstGeom prst="rect">
            <a:avLst/>
          </a:prstGeom>
        </p:spPr>
      </p:pic>
      <p:pic>
        <p:nvPicPr>
          <p:cNvPr id="186" name="Graphic 185">
            <a:extLst>
              <a:ext uri="{FF2B5EF4-FFF2-40B4-BE49-F238E27FC236}">
                <a16:creationId xmlns:a16="http://schemas.microsoft.com/office/drawing/2014/main" id="{9EE8F929-6DB0-AA4F-BAA1-8742EBCDBA1F}"/>
              </a:ext>
            </a:extLst>
          </p:cNvPr>
          <p:cNvPicPr>
            <a:picLocks noChangeAspect="1"/>
          </p:cNvPicPr>
          <p:nvPr/>
        </p:nvPicPr>
        <p:blipFill>
          <a:blip r:embed="rId160" cstate="print">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6184689" y="1903588"/>
            <a:ext cx="339090" cy="339090"/>
          </a:xfrm>
          <a:prstGeom prst="rect">
            <a:avLst/>
          </a:prstGeom>
        </p:spPr>
      </p:pic>
      <p:pic>
        <p:nvPicPr>
          <p:cNvPr id="187" name="Graphic 186">
            <a:extLst>
              <a:ext uri="{FF2B5EF4-FFF2-40B4-BE49-F238E27FC236}">
                <a16:creationId xmlns:a16="http://schemas.microsoft.com/office/drawing/2014/main" id="{65088F36-5502-C349-A53F-B364F2AB2005}"/>
              </a:ext>
            </a:extLst>
          </p:cNvPr>
          <p:cNvPicPr>
            <a:picLocks noChangeAspect="1"/>
          </p:cNvPicPr>
          <p:nvPr/>
        </p:nvPicPr>
        <p:blipFill>
          <a:blip r:embed="rId162" cstate="print">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1288840" y="1903588"/>
            <a:ext cx="339090" cy="339090"/>
          </a:xfrm>
          <a:prstGeom prst="rect">
            <a:avLst/>
          </a:prstGeom>
        </p:spPr>
      </p:pic>
      <p:pic>
        <p:nvPicPr>
          <p:cNvPr id="188" name="Graphic 187">
            <a:extLst>
              <a:ext uri="{FF2B5EF4-FFF2-40B4-BE49-F238E27FC236}">
                <a16:creationId xmlns:a16="http://schemas.microsoft.com/office/drawing/2014/main" id="{2F493E2A-0F00-3C4A-8F2D-30D8BEEBD9CB}"/>
              </a:ext>
            </a:extLst>
          </p:cNvPr>
          <p:cNvPicPr>
            <a:picLocks noChangeAspect="1"/>
          </p:cNvPicPr>
          <p:nvPr/>
        </p:nvPicPr>
        <p:blipFill>
          <a:blip r:embed="rId164" cstate="print">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6884096" y="1903588"/>
            <a:ext cx="339090" cy="339090"/>
          </a:xfrm>
          <a:prstGeom prst="rect">
            <a:avLst/>
          </a:prstGeom>
        </p:spPr>
      </p:pic>
      <p:pic>
        <p:nvPicPr>
          <p:cNvPr id="189" name="Graphic 188">
            <a:extLst>
              <a:ext uri="{FF2B5EF4-FFF2-40B4-BE49-F238E27FC236}">
                <a16:creationId xmlns:a16="http://schemas.microsoft.com/office/drawing/2014/main" id="{72747E2F-A79C-B441-AB00-4210D4FBA929}"/>
              </a:ext>
            </a:extLst>
          </p:cNvPr>
          <p:cNvPicPr>
            <a:picLocks noChangeAspect="1"/>
          </p:cNvPicPr>
          <p:nvPr/>
        </p:nvPicPr>
        <p:blipFill>
          <a:blip r:embed="rId166" cstate="print">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7583503" y="1903588"/>
            <a:ext cx="339090" cy="339090"/>
          </a:xfrm>
          <a:prstGeom prst="rect">
            <a:avLst/>
          </a:prstGeom>
        </p:spPr>
      </p:pic>
      <p:pic>
        <p:nvPicPr>
          <p:cNvPr id="190" name="Graphic 189">
            <a:extLst>
              <a:ext uri="{FF2B5EF4-FFF2-40B4-BE49-F238E27FC236}">
                <a16:creationId xmlns:a16="http://schemas.microsoft.com/office/drawing/2014/main" id="{515F5E55-EE88-D14C-862F-147E94D9646D}"/>
              </a:ext>
            </a:extLst>
          </p:cNvPr>
          <p:cNvPicPr>
            <a:picLocks noChangeAspect="1"/>
          </p:cNvPicPr>
          <p:nvPr/>
        </p:nvPicPr>
        <p:blipFill>
          <a:blip r:embed="rId168" cstate="print">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3386666" y="1220025"/>
            <a:ext cx="339090" cy="339090"/>
          </a:xfrm>
          <a:prstGeom prst="rect">
            <a:avLst/>
          </a:prstGeom>
        </p:spPr>
      </p:pic>
      <p:pic>
        <p:nvPicPr>
          <p:cNvPr id="191" name="Graphic 190">
            <a:extLst>
              <a:ext uri="{FF2B5EF4-FFF2-40B4-BE49-F238E27FC236}">
                <a16:creationId xmlns:a16="http://schemas.microsoft.com/office/drawing/2014/main" id="{E5CCE8FE-4FEB-C34D-96CD-1FADA24A3A03}"/>
              </a:ext>
            </a:extLst>
          </p:cNvPr>
          <p:cNvPicPr>
            <a:picLocks noChangeAspect="1"/>
          </p:cNvPicPr>
          <p:nvPr/>
        </p:nvPicPr>
        <p:blipFill>
          <a:blip r:embed="rId170" cstate="print">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4085472" y="1220025"/>
            <a:ext cx="339090" cy="339090"/>
          </a:xfrm>
          <a:prstGeom prst="rect">
            <a:avLst/>
          </a:prstGeom>
        </p:spPr>
      </p:pic>
      <p:pic>
        <p:nvPicPr>
          <p:cNvPr id="192" name="Graphic 191">
            <a:extLst>
              <a:ext uri="{FF2B5EF4-FFF2-40B4-BE49-F238E27FC236}">
                <a16:creationId xmlns:a16="http://schemas.microsoft.com/office/drawing/2014/main" id="{E14626A5-EA42-5947-8571-66751E78C27E}"/>
              </a:ext>
            </a:extLst>
          </p:cNvPr>
          <p:cNvPicPr>
            <a:picLocks noChangeAspect="1"/>
          </p:cNvPicPr>
          <p:nvPr/>
        </p:nvPicPr>
        <p:blipFill>
          <a:blip r:embed="rId172" cstate="print">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7579502" y="1220025"/>
            <a:ext cx="339090" cy="339090"/>
          </a:xfrm>
          <a:prstGeom prst="rect">
            <a:avLst/>
          </a:prstGeom>
        </p:spPr>
      </p:pic>
      <p:pic>
        <p:nvPicPr>
          <p:cNvPr id="193" name="Graphic 192">
            <a:extLst>
              <a:ext uri="{FF2B5EF4-FFF2-40B4-BE49-F238E27FC236}">
                <a16:creationId xmlns:a16="http://schemas.microsoft.com/office/drawing/2014/main" id="{401CE142-E394-5F48-926E-54FA9C21DD29}"/>
              </a:ext>
            </a:extLst>
          </p:cNvPr>
          <p:cNvPicPr>
            <a:picLocks noChangeAspect="1"/>
          </p:cNvPicPr>
          <p:nvPr/>
        </p:nvPicPr>
        <p:blipFill>
          <a:blip r:embed="rId174" cstate="print">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4784278" y="1220025"/>
            <a:ext cx="339090" cy="339090"/>
          </a:xfrm>
          <a:prstGeom prst="rect">
            <a:avLst/>
          </a:prstGeom>
        </p:spPr>
      </p:pic>
      <p:pic>
        <p:nvPicPr>
          <p:cNvPr id="194" name="Graphic 193">
            <a:extLst>
              <a:ext uri="{FF2B5EF4-FFF2-40B4-BE49-F238E27FC236}">
                <a16:creationId xmlns:a16="http://schemas.microsoft.com/office/drawing/2014/main" id="{1A90A830-A9B1-4641-BBF5-541DBA7172E6}"/>
              </a:ext>
            </a:extLst>
          </p:cNvPr>
          <p:cNvPicPr>
            <a:picLocks noChangeAspect="1"/>
          </p:cNvPicPr>
          <p:nvPr/>
        </p:nvPicPr>
        <p:blipFill>
          <a:blip r:embed="rId176" cstate="print">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10374727" y="1220025"/>
            <a:ext cx="339090" cy="339090"/>
          </a:xfrm>
          <a:prstGeom prst="rect">
            <a:avLst/>
          </a:prstGeom>
        </p:spPr>
      </p:pic>
      <p:pic>
        <p:nvPicPr>
          <p:cNvPr id="195" name="Graphic 194">
            <a:extLst>
              <a:ext uri="{FF2B5EF4-FFF2-40B4-BE49-F238E27FC236}">
                <a16:creationId xmlns:a16="http://schemas.microsoft.com/office/drawing/2014/main" id="{72692FFC-40EA-C546-92FD-D77B054D2DCF}"/>
              </a:ext>
            </a:extLst>
          </p:cNvPr>
          <p:cNvPicPr>
            <a:picLocks noChangeAspect="1"/>
          </p:cNvPicPr>
          <p:nvPr/>
        </p:nvPicPr>
        <p:blipFill>
          <a:blip r:embed="rId178" cstate="print">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8977114" y="1220025"/>
            <a:ext cx="339090" cy="339090"/>
          </a:xfrm>
          <a:prstGeom prst="rect">
            <a:avLst/>
          </a:prstGeom>
        </p:spPr>
      </p:pic>
      <p:pic>
        <p:nvPicPr>
          <p:cNvPr id="196" name="Graphic 195">
            <a:extLst>
              <a:ext uri="{FF2B5EF4-FFF2-40B4-BE49-F238E27FC236}">
                <a16:creationId xmlns:a16="http://schemas.microsoft.com/office/drawing/2014/main" id="{4BEDB902-124E-0340-A28B-9F0E070ADA2D}"/>
              </a:ext>
            </a:extLst>
          </p:cNvPr>
          <p:cNvPicPr>
            <a:picLocks noChangeAspect="1"/>
          </p:cNvPicPr>
          <p:nvPr/>
        </p:nvPicPr>
        <p:blipFill>
          <a:blip r:embed="rId180" cstate="print">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5483084" y="1220025"/>
            <a:ext cx="339090" cy="339090"/>
          </a:xfrm>
          <a:prstGeom prst="rect">
            <a:avLst/>
          </a:prstGeom>
        </p:spPr>
      </p:pic>
      <p:pic>
        <p:nvPicPr>
          <p:cNvPr id="197" name="Graphic 196">
            <a:extLst>
              <a:ext uri="{FF2B5EF4-FFF2-40B4-BE49-F238E27FC236}">
                <a16:creationId xmlns:a16="http://schemas.microsoft.com/office/drawing/2014/main" id="{F3AD3195-3ED5-384D-B118-303487916026}"/>
              </a:ext>
            </a:extLst>
          </p:cNvPr>
          <p:cNvPicPr>
            <a:picLocks noChangeAspect="1"/>
          </p:cNvPicPr>
          <p:nvPr/>
        </p:nvPicPr>
        <p:blipFill>
          <a:blip r:embed="rId182" cstate="print">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9675920" y="1220025"/>
            <a:ext cx="339090" cy="339090"/>
          </a:xfrm>
          <a:prstGeom prst="rect">
            <a:avLst/>
          </a:prstGeom>
        </p:spPr>
      </p:pic>
      <p:pic>
        <p:nvPicPr>
          <p:cNvPr id="198" name="Graphic 197">
            <a:extLst>
              <a:ext uri="{FF2B5EF4-FFF2-40B4-BE49-F238E27FC236}">
                <a16:creationId xmlns:a16="http://schemas.microsoft.com/office/drawing/2014/main" id="{08CB9F9C-47CF-224E-80E0-01BBC4E7922F}"/>
              </a:ext>
            </a:extLst>
          </p:cNvPr>
          <p:cNvPicPr>
            <a:picLocks noChangeAspect="1"/>
          </p:cNvPicPr>
          <p:nvPr/>
        </p:nvPicPr>
        <p:blipFill>
          <a:blip r:embed="rId184" cstate="print">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6181890" y="1220025"/>
            <a:ext cx="339090" cy="339090"/>
          </a:xfrm>
          <a:prstGeom prst="rect">
            <a:avLst/>
          </a:prstGeom>
        </p:spPr>
      </p:pic>
      <p:pic>
        <p:nvPicPr>
          <p:cNvPr id="199" name="Graphic 198">
            <a:extLst>
              <a:ext uri="{FF2B5EF4-FFF2-40B4-BE49-F238E27FC236}">
                <a16:creationId xmlns:a16="http://schemas.microsoft.com/office/drawing/2014/main" id="{CAE62002-573F-EE49-B62F-32F11A1135A5}"/>
              </a:ext>
            </a:extLst>
          </p:cNvPr>
          <p:cNvPicPr>
            <a:picLocks noChangeAspect="1"/>
          </p:cNvPicPr>
          <p:nvPr/>
        </p:nvPicPr>
        <p:blipFill>
          <a:blip r:embed="rId186" cstate="print">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989054" y="1220025"/>
            <a:ext cx="339090" cy="339090"/>
          </a:xfrm>
          <a:prstGeom prst="rect">
            <a:avLst/>
          </a:prstGeom>
        </p:spPr>
      </p:pic>
      <p:pic>
        <p:nvPicPr>
          <p:cNvPr id="200" name="Graphic 199">
            <a:extLst>
              <a:ext uri="{FF2B5EF4-FFF2-40B4-BE49-F238E27FC236}">
                <a16:creationId xmlns:a16="http://schemas.microsoft.com/office/drawing/2014/main" id="{411864DE-2A92-4E48-8F14-26278E689F05}"/>
              </a:ext>
            </a:extLst>
          </p:cNvPr>
          <p:cNvPicPr>
            <a:picLocks noChangeAspect="1"/>
          </p:cNvPicPr>
          <p:nvPr/>
        </p:nvPicPr>
        <p:blipFill>
          <a:blip r:embed="rId188" cstate="print">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8278308" y="1220025"/>
            <a:ext cx="339090" cy="339090"/>
          </a:xfrm>
          <a:prstGeom prst="rect">
            <a:avLst/>
          </a:prstGeom>
        </p:spPr>
      </p:pic>
      <p:pic>
        <p:nvPicPr>
          <p:cNvPr id="201" name="Graphic 200">
            <a:extLst>
              <a:ext uri="{FF2B5EF4-FFF2-40B4-BE49-F238E27FC236}">
                <a16:creationId xmlns:a16="http://schemas.microsoft.com/office/drawing/2014/main" id="{29078A01-E232-A847-9A49-7BD6A691F79D}"/>
              </a:ext>
            </a:extLst>
          </p:cNvPr>
          <p:cNvPicPr>
            <a:picLocks noChangeAspect="1"/>
          </p:cNvPicPr>
          <p:nvPr/>
        </p:nvPicPr>
        <p:blipFill>
          <a:blip r:embed="rId190" cstate="print">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6880696" y="1220025"/>
            <a:ext cx="339090" cy="339090"/>
          </a:xfrm>
          <a:prstGeom prst="rect">
            <a:avLst/>
          </a:prstGeom>
        </p:spPr>
      </p:pic>
      <p:pic>
        <p:nvPicPr>
          <p:cNvPr id="202" name="Graphic 201">
            <a:extLst>
              <a:ext uri="{FF2B5EF4-FFF2-40B4-BE49-F238E27FC236}">
                <a16:creationId xmlns:a16="http://schemas.microsoft.com/office/drawing/2014/main" id="{962DB2ED-20B6-714C-95EE-D4E79F06C8A2}"/>
              </a:ext>
            </a:extLst>
          </p:cNvPr>
          <p:cNvPicPr>
            <a:picLocks noChangeAspect="1"/>
          </p:cNvPicPr>
          <p:nvPr/>
        </p:nvPicPr>
        <p:blipFill>
          <a:blip r:embed="rId192" cstate="print">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2687860" y="1220025"/>
            <a:ext cx="339090" cy="339090"/>
          </a:xfrm>
          <a:prstGeom prst="rect">
            <a:avLst/>
          </a:prstGeom>
        </p:spPr>
      </p:pic>
      <p:pic>
        <p:nvPicPr>
          <p:cNvPr id="203" name="Graphic 202">
            <a:extLst>
              <a:ext uri="{FF2B5EF4-FFF2-40B4-BE49-F238E27FC236}">
                <a16:creationId xmlns:a16="http://schemas.microsoft.com/office/drawing/2014/main" id="{F092C098-DAE9-534D-BB3F-2D17A0C6E229}"/>
              </a:ext>
            </a:extLst>
          </p:cNvPr>
          <p:cNvPicPr>
            <a:picLocks noChangeAspect="1"/>
          </p:cNvPicPr>
          <p:nvPr/>
        </p:nvPicPr>
        <p:blipFill>
          <a:blip r:embed="rId194" cstate="print">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1290248" y="1220025"/>
            <a:ext cx="339090" cy="339090"/>
          </a:xfrm>
          <a:prstGeom prst="rect">
            <a:avLst/>
          </a:prstGeom>
        </p:spPr>
      </p:pic>
    </p:spTree>
    <p:extLst>
      <p:ext uri="{BB962C8B-B14F-4D97-AF65-F5344CB8AC3E}">
        <p14:creationId xmlns:p14="http://schemas.microsoft.com/office/powerpoint/2010/main" val="3152033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1">
            <a:extLst>
              <a:ext uri="{FF2B5EF4-FFF2-40B4-BE49-F238E27FC236}">
                <a16:creationId xmlns:a16="http://schemas.microsoft.com/office/drawing/2014/main" id="{F516ACF2-3C0E-1C4E-A5C3-D99FE30D1BA9}"/>
              </a:ext>
            </a:extLst>
          </p:cNvPr>
          <p:cNvSpPr>
            <a:spLocks noGrp="1"/>
          </p:cNvSpPr>
          <p:nvPr>
            <p:ph type="ftr" sz="quarter" idx="11"/>
          </p:nvPr>
        </p:nvSpPr>
        <p:spPr/>
        <p:txBody>
          <a:bodyPr/>
          <a:lstStyle/>
          <a:p>
            <a:r>
              <a:rPr lang="en-US" dirty="0"/>
              <a:t>© 2021 Slalom, LLC CONFIDENTIAL &amp; PROPRIETARY</a:t>
            </a:r>
          </a:p>
        </p:txBody>
      </p:sp>
      <p:sp>
        <p:nvSpPr>
          <p:cNvPr id="3" name="Slide Number Placeholder 2">
            <a:extLst>
              <a:ext uri="{FF2B5EF4-FFF2-40B4-BE49-F238E27FC236}">
                <a16:creationId xmlns:a16="http://schemas.microsoft.com/office/drawing/2014/main" id="{A0EB6E26-8E08-1E42-95A8-8C3B6D0179DD}"/>
              </a:ext>
            </a:extLst>
          </p:cNvPr>
          <p:cNvSpPr>
            <a:spLocks noGrp="1"/>
          </p:cNvSpPr>
          <p:nvPr>
            <p:ph type="sldNum" sz="quarter" idx="12"/>
          </p:nvPr>
        </p:nvSpPr>
        <p:spPr/>
        <p:txBody>
          <a:bodyPr/>
          <a:lstStyle/>
          <a:p>
            <a:fld id="{D89D76C3-A5A9-4168-BE2E-6A3D1757D92E}" type="slidenum">
              <a:rPr lang="en-GB" smtClean="0"/>
              <a:t>88</a:t>
            </a:fld>
            <a:endParaRPr lang="en-GB"/>
          </a:p>
        </p:txBody>
      </p:sp>
      <p:sp>
        <p:nvSpPr>
          <p:cNvPr id="6" name="object 2">
            <a:extLst>
              <a:ext uri="{FF2B5EF4-FFF2-40B4-BE49-F238E27FC236}">
                <a16:creationId xmlns:a16="http://schemas.microsoft.com/office/drawing/2014/main" id="{3C838ACC-BD57-F240-883C-1797CB2233DF}"/>
              </a:ext>
            </a:extLst>
          </p:cNvPr>
          <p:cNvSpPr txBox="1"/>
          <p:nvPr/>
        </p:nvSpPr>
        <p:spPr>
          <a:xfrm>
            <a:off x="601739" y="1206273"/>
            <a:ext cx="5379961" cy="1239134"/>
          </a:xfrm>
          <a:prstGeom prst="rect">
            <a:avLst/>
          </a:prstGeom>
        </p:spPr>
        <p:txBody>
          <a:bodyPr vert="horz" wrap="square" lIns="0" tIns="7315" rIns="0" bIns="0" rtlCol="0">
            <a:spAutoFit/>
          </a:bodyPr>
          <a:lstStyle/>
          <a:p>
            <a:pPr marL="7700" marR="5390">
              <a:spcBef>
                <a:spcPts val="58"/>
              </a:spcBef>
            </a:pPr>
            <a:r>
              <a:rPr lang="en-US" sz="4002" b="1">
                <a:solidFill>
                  <a:srgbClr val="09091C"/>
                </a:solidFill>
                <a:latin typeface="Slalom Sans Bold" pitchFamily="2" charset="0"/>
                <a:cs typeface="Slalom Sans Bold"/>
              </a:rPr>
              <a:t>Slalom and Partner logo lockups</a:t>
            </a:r>
            <a:endParaRPr lang="en-US" sz="4002" b="1">
              <a:latin typeface="Slalom Sans Bold" pitchFamily="2" charset="0"/>
              <a:cs typeface="Slalom Sans Bold"/>
            </a:endParaRPr>
          </a:p>
        </p:txBody>
      </p:sp>
      <p:sp>
        <p:nvSpPr>
          <p:cNvPr id="8" name="object 5">
            <a:extLst>
              <a:ext uri="{FF2B5EF4-FFF2-40B4-BE49-F238E27FC236}">
                <a16:creationId xmlns:a16="http://schemas.microsoft.com/office/drawing/2014/main" id="{9DBB7D2E-451A-E142-8B2D-0A43374A878A}"/>
              </a:ext>
            </a:extLst>
          </p:cNvPr>
          <p:cNvSpPr txBox="1"/>
          <p:nvPr/>
        </p:nvSpPr>
        <p:spPr>
          <a:xfrm>
            <a:off x="601740" y="1041888"/>
            <a:ext cx="3829895" cy="164385"/>
          </a:xfrm>
          <a:prstGeom prst="rect">
            <a:avLst/>
          </a:prstGeom>
        </p:spPr>
        <p:txBody>
          <a:bodyPr vert="horz" wrap="square" lIns="0" tIns="10395" rIns="0" bIns="0" rtlCol="0">
            <a:spAutoFit/>
          </a:bodyPr>
          <a:lstStyle/>
          <a:p>
            <a:pPr marL="7700">
              <a:spcBef>
                <a:spcPts val="82"/>
              </a:spcBef>
            </a:pPr>
            <a:r>
              <a:rPr lang="en-US" sz="1000" b="1" spc="200">
                <a:solidFill>
                  <a:srgbClr val="09091C"/>
                </a:solidFill>
                <a:latin typeface="Slalom Sans Bold"/>
                <a:cs typeface="Slalom Sans Bold"/>
              </a:rPr>
              <a:t>DESIGN RECOMMENDATIONS</a:t>
            </a:r>
            <a:endParaRPr sz="1000" spc="200">
              <a:latin typeface="Slalom Sans"/>
              <a:cs typeface="Slalom Sans"/>
            </a:endParaRPr>
          </a:p>
        </p:txBody>
      </p:sp>
      <p:sp>
        <p:nvSpPr>
          <p:cNvPr id="9" name="object 2">
            <a:extLst>
              <a:ext uri="{FF2B5EF4-FFF2-40B4-BE49-F238E27FC236}">
                <a16:creationId xmlns:a16="http://schemas.microsoft.com/office/drawing/2014/main" id="{D98AA634-A4CA-3942-852A-8E86C81B38D9}"/>
              </a:ext>
            </a:extLst>
          </p:cNvPr>
          <p:cNvSpPr txBox="1"/>
          <p:nvPr/>
        </p:nvSpPr>
        <p:spPr>
          <a:xfrm>
            <a:off x="601741" y="3429000"/>
            <a:ext cx="4395446" cy="1963438"/>
          </a:xfrm>
          <a:prstGeom prst="rect">
            <a:avLst/>
          </a:prstGeom>
        </p:spPr>
        <p:txBody>
          <a:bodyPr vert="horz" wrap="square" lIns="0" tIns="50434" rIns="0" bIns="0" rtlCol="0">
            <a:spAutoFit/>
          </a:bodyPr>
          <a:lstStyle/>
          <a:p>
            <a:pPr>
              <a:lnSpc>
                <a:spcPct val="130000"/>
              </a:lnSpc>
              <a:spcBef>
                <a:spcPts val="700"/>
              </a:spcBef>
            </a:pPr>
            <a:r>
              <a:rPr lang="en-US" sz="1100">
                <a:latin typeface="Slalom Sans Light" pitchFamily="2" charset="77"/>
              </a:rPr>
              <a:t>We partner with over 300 of the world’s leading technology solution providers. When using the logo lockups, we lead we Slalom because that is who we are, as we highlight out partner brands.   </a:t>
            </a:r>
          </a:p>
          <a:p>
            <a:pPr>
              <a:lnSpc>
                <a:spcPct val="130000"/>
              </a:lnSpc>
              <a:spcBef>
                <a:spcPts val="700"/>
              </a:spcBef>
            </a:pPr>
            <a:r>
              <a:rPr lang="en-US" sz="1100">
                <a:latin typeface="Slalom Sans Light" pitchFamily="2" charset="77"/>
              </a:rPr>
              <a:t>On the following slides, the logos are shown in three varieties: full color, white for dark backgrounds, and black for light backgrounds. Copy and paste these into your partner-related presentations. </a:t>
            </a:r>
          </a:p>
          <a:p>
            <a:pPr>
              <a:lnSpc>
                <a:spcPct val="130000"/>
              </a:lnSpc>
              <a:spcBef>
                <a:spcPts val="700"/>
              </a:spcBef>
            </a:pPr>
            <a:r>
              <a:rPr lang="en-US" sz="1100">
                <a:latin typeface="Slalom Sans Light" pitchFamily="2" charset="77"/>
              </a:rPr>
              <a:t>Please note: Salesforce logo should always be shown in full color regardless of what background it is used on. </a:t>
            </a:r>
          </a:p>
        </p:txBody>
      </p:sp>
      <p:grpSp>
        <p:nvGrpSpPr>
          <p:cNvPr id="10" name="Group 9">
            <a:extLst>
              <a:ext uri="{FF2B5EF4-FFF2-40B4-BE49-F238E27FC236}">
                <a16:creationId xmlns:a16="http://schemas.microsoft.com/office/drawing/2014/main" id="{5B3839EB-6E6C-6143-971A-AA579A40563B}"/>
              </a:ext>
            </a:extLst>
          </p:cNvPr>
          <p:cNvGrpSpPr/>
          <p:nvPr/>
        </p:nvGrpSpPr>
        <p:grpSpPr>
          <a:xfrm>
            <a:off x="633490" y="272560"/>
            <a:ext cx="3292320" cy="337040"/>
            <a:chOff x="633490" y="272560"/>
            <a:chExt cx="3292320" cy="337040"/>
          </a:xfrm>
        </p:grpSpPr>
        <p:sp>
          <p:nvSpPr>
            <p:cNvPr id="11" name="Rectangle 10">
              <a:extLst>
                <a:ext uri="{FF2B5EF4-FFF2-40B4-BE49-F238E27FC236}">
                  <a16:creationId xmlns:a16="http://schemas.microsoft.com/office/drawing/2014/main" id="{CCF10861-3FFC-904B-9CC6-69E93462422C}"/>
                </a:ext>
              </a:extLst>
            </p:cNvPr>
            <p:cNvSpPr/>
            <p:nvPr/>
          </p:nvSpPr>
          <p:spPr>
            <a:xfrm>
              <a:off x="633490" y="272560"/>
              <a:ext cx="1646160" cy="337040"/>
            </a:xfrm>
            <a:prstGeom prst="rect">
              <a:avLst/>
            </a:prstGeom>
            <a:solidFill>
              <a:srgbClr val="EB4536"/>
            </a:solid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100">
                  <a:solidFill>
                    <a:schemeClr val="bg1"/>
                  </a:solidFill>
                  <a:latin typeface="Slalom Sans Bold" pitchFamily="2" charset="0"/>
                </a:rPr>
                <a:t>READ ME FIRST</a:t>
              </a:r>
            </a:p>
          </p:txBody>
        </p:sp>
        <p:sp>
          <p:nvSpPr>
            <p:cNvPr id="12" name="Rectangle 11">
              <a:extLst>
                <a:ext uri="{FF2B5EF4-FFF2-40B4-BE49-F238E27FC236}">
                  <a16:creationId xmlns:a16="http://schemas.microsoft.com/office/drawing/2014/main" id="{0616C8F3-E3D1-7446-8BE6-1634818E5406}"/>
                </a:ext>
              </a:extLst>
            </p:cNvPr>
            <p:cNvSpPr/>
            <p:nvPr/>
          </p:nvSpPr>
          <p:spPr>
            <a:xfrm>
              <a:off x="2279650" y="272560"/>
              <a:ext cx="1646160" cy="337040"/>
            </a:xfrm>
            <a:prstGeom prst="rect">
              <a:avLst/>
            </a:prstGeom>
            <a:no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100">
                  <a:solidFill>
                    <a:srgbClr val="EB4536"/>
                  </a:solidFill>
                  <a:latin typeface="Slalom Sans Bold" pitchFamily="2" charset="0"/>
                </a:rPr>
                <a:t>THEN DELETE</a:t>
              </a:r>
            </a:p>
          </p:txBody>
        </p:sp>
      </p:grpSp>
      <p:sp>
        <p:nvSpPr>
          <p:cNvPr id="21" name="Rectangle 20">
            <a:extLst>
              <a:ext uri="{FF2B5EF4-FFF2-40B4-BE49-F238E27FC236}">
                <a16:creationId xmlns:a16="http://schemas.microsoft.com/office/drawing/2014/main" id="{4275EDCC-55D9-0549-ABDE-DB1753C54465}"/>
              </a:ext>
            </a:extLst>
          </p:cNvPr>
          <p:cNvSpPr/>
          <p:nvPr/>
        </p:nvSpPr>
        <p:spPr>
          <a:xfrm>
            <a:off x="7124700" y="0"/>
            <a:ext cx="5067300" cy="6858000"/>
          </a:xfrm>
          <a:prstGeom prst="rect">
            <a:avLst/>
          </a:prstGeom>
          <a:solidFill>
            <a:srgbClr val="E0DDD9"/>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lstStyle/>
          <a:p>
            <a:pPr algn="ctr"/>
            <a:endParaRPr lang="en-US" err="1">
              <a:solidFill>
                <a:schemeClr val="accent2"/>
              </a:solidFill>
              <a:latin typeface="Slalom Sans Light" panose="00000400000000000000" pitchFamily="50" charset="0"/>
            </a:endParaRPr>
          </a:p>
        </p:txBody>
      </p:sp>
      <p:sp>
        <p:nvSpPr>
          <p:cNvPr id="23" name="Rectangle 22">
            <a:extLst>
              <a:ext uri="{FF2B5EF4-FFF2-40B4-BE49-F238E27FC236}">
                <a16:creationId xmlns:a16="http://schemas.microsoft.com/office/drawing/2014/main" id="{18D1BC1E-A745-DC4C-9C4C-84151926B0DD}"/>
              </a:ext>
            </a:extLst>
          </p:cNvPr>
          <p:cNvSpPr/>
          <p:nvPr/>
        </p:nvSpPr>
        <p:spPr>
          <a:xfrm>
            <a:off x="7124700" y="2286000"/>
            <a:ext cx="50673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lstStyle/>
          <a:p>
            <a:pPr algn="ctr"/>
            <a:endParaRPr lang="en-US" err="1">
              <a:solidFill>
                <a:schemeClr val="accent2"/>
              </a:solidFill>
              <a:latin typeface="Slalom Sans Light" panose="00000400000000000000" pitchFamily="50" charset="0"/>
            </a:endParaRPr>
          </a:p>
        </p:txBody>
      </p:sp>
      <p:grpSp>
        <p:nvGrpSpPr>
          <p:cNvPr id="13" name="Group 12">
            <a:extLst>
              <a:ext uri="{FF2B5EF4-FFF2-40B4-BE49-F238E27FC236}">
                <a16:creationId xmlns:a16="http://schemas.microsoft.com/office/drawing/2014/main" id="{67C043FC-B283-2747-A1FA-8EBFA29C4400}"/>
              </a:ext>
            </a:extLst>
          </p:cNvPr>
          <p:cNvGrpSpPr/>
          <p:nvPr/>
        </p:nvGrpSpPr>
        <p:grpSpPr>
          <a:xfrm>
            <a:off x="8016740" y="3290666"/>
            <a:ext cx="3283220" cy="385693"/>
            <a:chOff x="8497388" y="3398656"/>
            <a:chExt cx="2518955" cy="295913"/>
          </a:xfrm>
        </p:grpSpPr>
        <p:grpSp>
          <p:nvGrpSpPr>
            <p:cNvPr id="33" name="Group 32">
              <a:extLst>
                <a:ext uri="{FF2B5EF4-FFF2-40B4-BE49-F238E27FC236}">
                  <a16:creationId xmlns:a16="http://schemas.microsoft.com/office/drawing/2014/main" id="{65ABA4A5-3E6B-CE4B-BAF1-286050129F95}"/>
                </a:ext>
              </a:extLst>
            </p:cNvPr>
            <p:cNvGrpSpPr/>
            <p:nvPr/>
          </p:nvGrpSpPr>
          <p:grpSpPr>
            <a:xfrm>
              <a:off x="8497388" y="3437785"/>
              <a:ext cx="745894" cy="198091"/>
              <a:chOff x="4240213" y="819150"/>
              <a:chExt cx="484187" cy="128588"/>
            </a:xfrm>
            <a:solidFill>
              <a:schemeClr val="bg1"/>
            </a:solidFill>
          </p:grpSpPr>
          <p:sp>
            <p:nvSpPr>
              <p:cNvPr id="51" name="Freeform 13">
                <a:extLst>
                  <a:ext uri="{FF2B5EF4-FFF2-40B4-BE49-F238E27FC236}">
                    <a16:creationId xmlns:a16="http://schemas.microsoft.com/office/drawing/2014/main" id="{7BD8728D-EA44-BF41-A746-EAE5CDBE4D95}"/>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14">
                <a:extLst>
                  <a:ext uri="{FF2B5EF4-FFF2-40B4-BE49-F238E27FC236}">
                    <a16:creationId xmlns:a16="http://schemas.microsoft.com/office/drawing/2014/main" id="{FC4B9323-E6CD-C84E-AFE2-CA3850120312}"/>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15">
                <a:extLst>
                  <a:ext uri="{FF2B5EF4-FFF2-40B4-BE49-F238E27FC236}">
                    <a16:creationId xmlns:a16="http://schemas.microsoft.com/office/drawing/2014/main" id="{318BA491-85B7-5D47-AA5F-0154F01094A7}"/>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16">
                <a:extLst>
                  <a:ext uri="{FF2B5EF4-FFF2-40B4-BE49-F238E27FC236}">
                    <a16:creationId xmlns:a16="http://schemas.microsoft.com/office/drawing/2014/main" id="{68369922-3E65-D843-A456-6ABEBA07CDB2}"/>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17">
                <a:extLst>
                  <a:ext uri="{FF2B5EF4-FFF2-40B4-BE49-F238E27FC236}">
                    <a16:creationId xmlns:a16="http://schemas.microsoft.com/office/drawing/2014/main" id="{674C9BDB-F090-DF49-89B6-2493ABF95B4D}"/>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18">
                <a:extLst>
                  <a:ext uri="{FF2B5EF4-FFF2-40B4-BE49-F238E27FC236}">
                    <a16:creationId xmlns:a16="http://schemas.microsoft.com/office/drawing/2014/main" id="{8449504D-01BB-E945-9D0E-B0B6C08BBB09}"/>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4" name="Freeform 19">
              <a:extLst>
                <a:ext uri="{FF2B5EF4-FFF2-40B4-BE49-F238E27FC236}">
                  <a16:creationId xmlns:a16="http://schemas.microsoft.com/office/drawing/2014/main" id="{0C3C5BF5-D9DD-C244-94AE-0E235D27E4F0}"/>
                </a:ext>
              </a:extLst>
            </p:cNvPr>
            <p:cNvSpPr>
              <a:spLocks noChangeArrowheads="1"/>
            </p:cNvSpPr>
            <p:nvPr/>
          </p:nvSpPr>
          <p:spPr bwMode="auto">
            <a:xfrm>
              <a:off x="9453599" y="3398656"/>
              <a:ext cx="7337" cy="295913"/>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Rectangle 6">
              <a:extLst>
                <a:ext uri="{FF2B5EF4-FFF2-40B4-BE49-F238E27FC236}">
                  <a16:creationId xmlns:a16="http://schemas.microsoft.com/office/drawing/2014/main" id="{D68DC056-8FB0-2840-AD53-061809C1BB16}"/>
                </a:ext>
              </a:extLst>
            </p:cNvPr>
            <p:cNvSpPr/>
            <p:nvPr/>
          </p:nvSpPr>
          <p:spPr>
            <a:xfrm>
              <a:off x="9671255" y="3398656"/>
              <a:ext cx="1345088" cy="295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spc="100">
                  <a:solidFill>
                    <a:schemeClr val="tx1"/>
                  </a:solidFill>
                  <a:latin typeface="Slalom Sans Bold" pitchFamily="2" charset="0"/>
                </a:rPr>
                <a:t>PARTNER</a:t>
              </a:r>
            </a:p>
          </p:txBody>
        </p:sp>
      </p:grpSp>
      <p:grpSp>
        <p:nvGrpSpPr>
          <p:cNvPr id="57" name="Group 56">
            <a:extLst>
              <a:ext uri="{FF2B5EF4-FFF2-40B4-BE49-F238E27FC236}">
                <a16:creationId xmlns:a16="http://schemas.microsoft.com/office/drawing/2014/main" id="{B9BC5C40-7325-7449-BA1A-7FB93848EDB0}"/>
              </a:ext>
            </a:extLst>
          </p:cNvPr>
          <p:cNvGrpSpPr/>
          <p:nvPr/>
        </p:nvGrpSpPr>
        <p:grpSpPr>
          <a:xfrm>
            <a:off x="8016740" y="1004665"/>
            <a:ext cx="3283220" cy="385695"/>
            <a:chOff x="8497388" y="3398655"/>
            <a:chExt cx="2518955" cy="295914"/>
          </a:xfrm>
          <a:solidFill>
            <a:schemeClr val="accent1"/>
          </a:solidFill>
        </p:grpSpPr>
        <p:grpSp>
          <p:nvGrpSpPr>
            <p:cNvPr id="58" name="Group 57">
              <a:extLst>
                <a:ext uri="{FF2B5EF4-FFF2-40B4-BE49-F238E27FC236}">
                  <a16:creationId xmlns:a16="http://schemas.microsoft.com/office/drawing/2014/main" id="{C7DAA655-6559-2543-821D-092593475361}"/>
                </a:ext>
              </a:extLst>
            </p:cNvPr>
            <p:cNvGrpSpPr/>
            <p:nvPr/>
          </p:nvGrpSpPr>
          <p:grpSpPr>
            <a:xfrm>
              <a:off x="8497388" y="3437785"/>
              <a:ext cx="745894" cy="198091"/>
              <a:chOff x="4240213" y="819150"/>
              <a:chExt cx="484187" cy="128588"/>
            </a:xfrm>
            <a:grpFill/>
          </p:grpSpPr>
          <p:sp>
            <p:nvSpPr>
              <p:cNvPr id="61" name="Freeform 13">
                <a:extLst>
                  <a:ext uri="{FF2B5EF4-FFF2-40B4-BE49-F238E27FC236}">
                    <a16:creationId xmlns:a16="http://schemas.microsoft.com/office/drawing/2014/main" id="{646E5374-F8FF-BE47-A3CA-6B08E565C762}"/>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14">
                <a:extLst>
                  <a:ext uri="{FF2B5EF4-FFF2-40B4-BE49-F238E27FC236}">
                    <a16:creationId xmlns:a16="http://schemas.microsoft.com/office/drawing/2014/main" id="{02104F25-CCA9-FE45-8E59-E3F3D8FA34D1}"/>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15">
                <a:extLst>
                  <a:ext uri="{FF2B5EF4-FFF2-40B4-BE49-F238E27FC236}">
                    <a16:creationId xmlns:a16="http://schemas.microsoft.com/office/drawing/2014/main" id="{AB3A4E9A-96EF-BC42-92A7-41CEE0FF795C}"/>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16">
                <a:extLst>
                  <a:ext uri="{FF2B5EF4-FFF2-40B4-BE49-F238E27FC236}">
                    <a16:creationId xmlns:a16="http://schemas.microsoft.com/office/drawing/2014/main" id="{15C93A19-C5AC-2444-BDED-AF37583C8D06}"/>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17">
                <a:extLst>
                  <a:ext uri="{FF2B5EF4-FFF2-40B4-BE49-F238E27FC236}">
                    <a16:creationId xmlns:a16="http://schemas.microsoft.com/office/drawing/2014/main" id="{60CB750A-4630-1C4B-ABE7-CF0EDB866B4D}"/>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18">
                <a:extLst>
                  <a:ext uri="{FF2B5EF4-FFF2-40B4-BE49-F238E27FC236}">
                    <a16:creationId xmlns:a16="http://schemas.microsoft.com/office/drawing/2014/main" id="{34B8D19D-92CC-294E-9D43-755E456351E4}"/>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9" name="Freeform 19">
              <a:extLst>
                <a:ext uri="{FF2B5EF4-FFF2-40B4-BE49-F238E27FC236}">
                  <a16:creationId xmlns:a16="http://schemas.microsoft.com/office/drawing/2014/main" id="{1C046002-98F7-B74B-93FE-F73A23F6A72B}"/>
                </a:ext>
              </a:extLst>
            </p:cNvPr>
            <p:cNvSpPr>
              <a:spLocks noChangeArrowheads="1"/>
            </p:cNvSpPr>
            <p:nvPr/>
          </p:nvSpPr>
          <p:spPr bwMode="auto">
            <a:xfrm>
              <a:off x="9453599" y="3398656"/>
              <a:ext cx="7337" cy="295913"/>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w="9525" cap="flat">
              <a:solidFill>
                <a:srgbClr val="808080"/>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Rectangle 59">
              <a:extLst>
                <a:ext uri="{FF2B5EF4-FFF2-40B4-BE49-F238E27FC236}">
                  <a16:creationId xmlns:a16="http://schemas.microsoft.com/office/drawing/2014/main" id="{D2595DE7-06F4-C44D-BE57-6E2FD96351F9}"/>
                </a:ext>
              </a:extLst>
            </p:cNvPr>
            <p:cNvSpPr/>
            <p:nvPr/>
          </p:nvSpPr>
          <p:spPr>
            <a:xfrm>
              <a:off x="9671255" y="3398655"/>
              <a:ext cx="1345088" cy="295913"/>
            </a:xfrm>
            <a:prstGeom prst="rect">
              <a:avLst/>
            </a:prstGeom>
            <a:solidFill>
              <a:srgbClr val="EB45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spc="100">
                  <a:solidFill>
                    <a:schemeClr val="bg1"/>
                  </a:solidFill>
                  <a:latin typeface="Slalom Sans Bold" pitchFamily="2" charset="0"/>
                </a:rPr>
                <a:t>PARTNER</a:t>
              </a:r>
            </a:p>
          </p:txBody>
        </p:sp>
      </p:grpSp>
      <p:grpSp>
        <p:nvGrpSpPr>
          <p:cNvPr id="67" name="Group 66">
            <a:extLst>
              <a:ext uri="{FF2B5EF4-FFF2-40B4-BE49-F238E27FC236}">
                <a16:creationId xmlns:a16="http://schemas.microsoft.com/office/drawing/2014/main" id="{FE47D5DF-0EA6-8148-B607-5503F4D60509}"/>
              </a:ext>
            </a:extLst>
          </p:cNvPr>
          <p:cNvGrpSpPr/>
          <p:nvPr/>
        </p:nvGrpSpPr>
        <p:grpSpPr>
          <a:xfrm>
            <a:off x="8016739" y="5563219"/>
            <a:ext cx="3283221" cy="385693"/>
            <a:chOff x="8497388" y="3398656"/>
            <a:chExt cx="2518956" cy="295913"/>
          </a:xfrm>
          <a:solidFill>
            <a:schemeClr val="tx1"/>
          </a:solidFill>
        </p:grpSpPr>
        <p:grpSp>
          <p:nvGrpSpPr>
            <p:cNvPr id="68" name="Group 67">
              <a:extLst>
                <a:ext uri="{FF2B5EF4-FFF2-40B4-BE49-F238E27FC236}">
                  <a16:creationId xmlns:a16="http://schemas.microsoft.com/office/drawing/2014/main" id="{47F03A50-5491-CC46-BE9F-D7D606131052}"/>
                </a:ext>
              </a:extLst>
            </p:cNvPr>
            <p:cNvGrpSpPr/>
            <p:nvPr/>
          </p:nvGrpSpPr>
          <p:grpSpPr>
            <a:xfrm>
              <a:off x="8497388" y="3437785"/>
              <a:ext cx="745894" cy="198091"/>
              <a:chOff x="4240213" y="819150"/>
              <a:chExt cx="484187" cy="128588"/>
            </a:xfrm>
            <a:grpFill/>
          </p:grpSpPr>
          <p:sp>
            <p:nvSpPr>
              <p:cNvPr id="71" name="Freeform 13">
                <a:extLst>
                  <a:ext uri="{FF2B5EF4-FFF2-40B4-BE49-F238E27FC236}">
                    <a16:creationId xmlns:a16="http://schemas.microsoft.com/office/drawing/2014/main" id="{6184ECF0-CAFE-E84D-97E1-276104D7F701}"/>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14">
                <a:extLst>
                  <a:ext uri="{FF2B5EF4-FFF2-40B4-BE49-F238E27FC236}">
                    <a16:creationId xmlns:a16="http://schemas.microsoft.com/office/drawing/2014/main" id="{D57D9620-792F-1543-A68C-65573C1E908F}"/>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15">
                <a:extLst>
                  <a:ext uri="{FF2B5EF4-FFF2-40B4-BE49-F238E27FC236}">
                    <a16:creationId xmlns:a16="http://schemas.microsoft.com/office/drawing/2014/main" id="{62970BD5-9743-ED46-9793-CC4FC837A298}"/>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16">
                <a:extLst>
                  <a:ext uri="{FF2B5EF4-FFF2-40B4-BE49-F238E27FC236}">
                    <a16:creationId xmlns:a16="http://schemas.microsoft.com/office/drawing/2014/main" id="{A2D8E3D9-11FF-C543-98FF-BC984D263652}"/>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17">
                <a:extLst>
                  <a:ext uri="{FF2B5EF4-FFF2-40B4-BE49-F238E27FC236}">
                    <a16:creationId xmlns:a16="http://schemas.microsoft.com/office/drawing/2014/main" id="{98F1FEB0-E5A2-1945-B06B-A8BDCD292918}"/>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18">
                <a:extLst>
                  <a:ext uri="{FF2B5EF4-FFF2-40B4-BE49-F238E27FC236}">
                    <a16:creationId xmlns:a16="http://schemas.microsoft.com/office/drawing/2014/main" id="{6A1051CF-708C-E34E-A7BD-14479F8C59EA}"/>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9" name="Freeform 19">
              <a:extLst>
                <a:ext uri="{FF2B5EF4-FFF2-40B4-BE49-F238E27FC236}">
                  <a16:creationId xmlns:a16="http://schemas.microsoft.com/office/drawing/2014/main" id="{0B640791-8AE7-0140-B750-DFC1D9374DBF}"/>
                </a:ext>
              </a:extLst>
            </p:cNvPr>
            <p:cNvSpPr>
              <a:spLocks noChangeArrowheads="1"/>
            </p:cNvSpPr>
            <p:nvPr/>
          </p:nvSpPr>
          <p:spPr bwMode="auto">
            <a:xfrm>
              <a:off x="9453599" y="3398656"/>
              <a:ext cx="7337" cy="295913"/>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Rectangle 69">
              <a:extLst>
                <a:ext uri="{FF2B5EF4-FFF2-40B4-BE49-F238E27FC236}">
                  <a16:creationId xmlns:a16="http://schemas.microsoft.com/office/drawing/2014/main" id="{853FC803-9AE3-8941-9D0D-9FB6AE29EFD0}"/>
                </a:ext>
              </a:extLst>
            </p:cNvPr>
            <p:cNvSpPr/>
            <p:nvPr/>
          </p:nvSpPr>
          <p:spPr>
            <a:xfrm>
              <a:off x="9671256" y="3398656"/>
              <a:ext cx="1345088" cy="2959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spc="100">
                  <a:solidFill>
                    <a:schemeClr val="bg1"/>
                  </a:solidFill>
                  <a:latin typeface="Slalom Sans Bold" pitchFamily="2" charset="0"/>
                </a:rPr>
                <a:t>PARTNER</a:t>
              </a:r>
            </a:p>
          </p:txBody>
        </p:sp>
      </p:grpSp>
    </p:spTree>
    <p:extLst>
      <p:ext uri="{BB962C8B-B14F-4D97-AF65-F5344CB8AC3E}">
        <p14:creationId xmlns:p14="http://schemas.microsoft.com/office/powerpoint/2010/main" val="32118713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Footer Placeholder 1">
            <a:extLst>
              <a:ext uri="{FF2B5EF4-FFF2-40B4-BE49-F238E27FC236}">
                <a16:creationId xmlns:a16="http://schemas.microsoft.com/office/drawing/2014/main" id="{AE639A91-EC71-004D-AADB-109A1D4BED6F}"/>
              </a:ext>
            </a:extLst>
          </p:cNvPr>
          <p:cNvSpPr>
            <a:spLocks noGrp="1"/>
          </p:cNvSpPr>
          <p:nvPr>
            <p:ph type="ftr" sz="quarter" idx="11"/>
          </p:nvPr>
        </p:nvSpPr>
        <p:spPr/>
        <p:txBody>
          <a:bodyPr/>
          <a:lstStyle/>
          <a:p>
            <a:r>
              <a:rPr lang="en-US" dirty="0"/>
              <a:t>© 2021 Slalom, LLC CONFIDENTIAL &amp; PROPRIETARY</a:t>
            </a:r>
          </a:p>
        </p:txBody>
      </p:sp>
      <p:sp>
        <p:nvSpPr>
          <p:cNvPr id="2268" name="Slide Number Placeholder 2">
            <a:extLst>
              <a:ext uri="{FF2B5EF4-FFF2-40B4-BE49-F238E27FC236}">
                <a16:creationId xmlns:a16="http://schemas.microsoft.com/office/drawing/2014/main" id="{415A7DF2-DCCC-6B45-B99A-1F5F281BDE1E}"/>
              </a:ext>
            </a:extLst>
          </p:cNvPr>
          <p:cNvSpPr>
            <a:spLocks noGrp="1"/>
          </p:cNvSpPr>
          <p:nvPr>
            <p:ph type="sldNum" sz="quarter" idx="12"/>
          </p:nvPr>
        </p:nvSpPr>
        <p:spPr/>
        <p:txBody>
          <a:bodyPr/>
          <a:lstStyle/>
          <a:p>
            <a:fld id="{D89D76C3-A5A9-4168-BE2E-6A3D1757D92E}" type="slidenum">
              <a:rPr lang="en-GB" smtClean="0"/>
              <a:pPr/>
              <a:t>89</a:t>
            </a:fld>
            <a:endParaRPr lang="en-GB"/>
          </a:p>
        </p:txBody>
      </p:sp>
      <p:grpSp>
        <p:nvGrpSpPr>
          <p:cNvPr id="7" name="Group 6">
            <a:extLst>
              <a:ext uri="{FF2B5EF4-FFF2-40B4-BE49-F238E27FC236}">
                <a16:creationId xmlns:a16="http://schemas.microsoft.com/office/drawing/2014/main" id="{C4B171B5-DFE3-794A-AA33-33077111BF6C}"/>
              </a:ext>
            </a:extLst>
          </p:cNvPr>
          <p:cNvGrpSpPr/>
          <p:nvPr/>
        </p:nvGrpSpPr>
        <p:grpSpPr>
          <a:xfrm>
            <a:off x="4622802" y="2152351"/>
            <a:ext cx="2367231" cy="293836"/>
            <a:chOff x="6075362" y="6491288"/>
            <a:chExt cx="2954338" cy="366712"/>
          </a:xfrm>
        </p:grpSpPr>
        <p:grpSp>
          <p:nvGrpSpPr>
            <p:cNvPr id="4" name="Group 3">
              <a:extLst>
                <a:ext uri="{FF2B5EF4-FFF2-40B4-BE49-F238E27FC236}">
                  <a16:creationId xmlns:a16="http://schemas.microsoft.com/office/drawing/2014/main" id="{371902B4-1FC4-CD4B-92A4-E03F1BEC1E2F}"/>
                </a:ext>
              </a:extLst>
            </p:cNvPr>
            <p:cNvGrpSpPr/>
            <p:nvPr/>
          </p:nvGrpSpPr>
          <p:grpSpPr>
            <a:xfrm>
              <a:off x="6075362" y="6540500"/>
              <a:ext cx="927100" cy="242888"/>
              <a:chOff x="6075362" y="6540500"/>
              <a:chExt cx="927100" cy="242888"/>
            </a:xfrm>
          </p:grpSpPr>
          <p:sp>
            <p:nvSpPr>
              <p:cNvPr id="276" name="Freeform 1">
                <a:extLst>
                  <a:ext uri="{FF2B5EF4-FFF2-40B4-BE49-F238E27FC236}">
                    <a16:creationId xmlns:a16="http://schemas.microsoft.com/office/drawing/2014/main" id="{84557EE3-D40E-034D-987D-50A59622F0BD}"/>
                  </a:ext>
                </a:extLst>
              </p:cNvPr>
              <p:cNvSpPr>
                <a:spLocks noChangeArrowheads="1"/>
              </p:cNvSpPr>
              <p:nvPr/>
            </p:nvSpPr>
            <p:spPr bwMode="auto">
              <a:xfrm>
                <a:off x="6243637" y="6540500"/>
                <a:ext cx="46038" cy="236538"/>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
                <a:extLst>
                  <a:ext uri="{FF2B5EF4-FFF2-40B4-BE49-F238E27FC236}">
                    <a16:creationId xmlns:a16="http://schemas.microsoft.com/office/drawing/2014/main" id="{31F15C2F-5DA3-CB44-9525-5BCCE750BA1F}"/>
                  </a:ext>
                </a:extLst>
              </p:cNvPr>
              <p:cNvSpPr>
                <a:spLocks noChangeArrowheads="1"/>
              </p:cNvSpPr>
              <p:nvPr/>
            </p:nvSpPr>
            <p:spPr bwMode="auto">
              <a:xfrm>
                <a:off x="6297612" y="6602413"/>
                <a:ext cx="177800" cy="179387"/>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6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6"/>
                    </a:lnTo>
                    <a:cubicBezTo>
                      <a:pt x="340" y="27"/>
                      <a:pt x="295" y="0"/>
                      <a:pt x="230" y="0"/>
                    </a:cubicBezTo>
                    <a:cubicBezTo>
                      <a:pt x="101" y="0"/>
                      <a:pt x="2" y="107"/>
                      <a:pt x="2" y="246"/>
                    </a:cubicBezTo>
                    <a:cubicBezTo>
                      <a:pt x="0" y="389"/>
                      <a:pt x="96" y="496"/>
                      <a:pt x="228" y="496"/>
                    </a:cubicBezTo>
                    <a:close/>
                    <a:moveTo>
                      <a:pt x="250" y="119"/>
                    </a:moveTo>
                    <a:cubicBezTo>
                      <a:pt x="322" y="119"/>
                      <a:pt x="371" y="174"/>
                      <a:pt x="371" y="248"/>
                    </a:cubicBezTo>
                    <a:cubicBezTo>
                      <a:pt x="371" y="322"/>
                      <a:pt x="322" y="377"/>
                      <a:pt x="250" y="377"/>
                    </a:cubicBezTo>
                    <a:cubicBezTo>
                      <a:pt x="176" y="377"/>
                      <a:pt x="129" y="320"/>
                      <a:pt x="129" y="248"/>
                    </a:cubicBezTo>
                    <a:cubicBezTo>
                      <a:pt x="129" y="176"/>
                      <a:pt x="176" y="119"/>
                      <a:pt x="250" y="119"/>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3">
                <a:extLst>
                  <a:ext uri="{FF2B5EF4-FFF2-40B4-BE49-F238E27FC236}">
                    <a16:creationId xmlns:a16="http://schemas.microsoft.com/office/drawing/2014/main" id="{FF15691E-E70B-2346-AD84-4C93EA3A050A}"/>
                  </a:ext>
                </a:extLst>
              </p:cNvPr>
              <p:cNvSpPr>
                <a:spLocks noChangeArrowheads="1"/>
              </p:cNvSpPr>
              <p:nvPr/>
            </p:nvSpPr>
            <p:spPr bwMode="auto">
              <a:xfrm>
                <a:off x="6486525" y="6542088"/>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4">
                <a:extLst>
                  <a:ext uri="{FF2B5EF4-FFF2-40B4-BE49-F238E27FC236}">
                    <a16:creationId xmlns:a16="http://schemas.microsoft.com/office/drawing/2014/main" id="{39FEB934-101F-2F44-920A-1D2DB5B3DC4E}"/>
                  </a:ext>
                </a:extLst>
              </p:cNvPr>
              <p:cNvSpPr>
                <a:spLocks noChangeArrowheads="1"/>
              </p:cNvSpPr>
              <p:nvPr/>
            </p:nvSpPr>
            <p:spPr bwMode="auto">
              <a:xfrm>
                <a:off x="6538912" y="6604000"/>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7"/>
                      <a:pt x="403" y="0"/>
                      <a:pt x="256" y="0"/>
                    </a:cubicBezTo>
                    <a:cubicBezTo>
                      <a:pt x="111" y="0"/>
                      <a:pt x="2" y="105"/>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5">
                <a:extLst>
                  <a:ext uri="{FF2B5EF4-FFF2-40B4-BE49-F238E27FC236}">
                    <a16:creationId xmlns:a16="http://schemas.microsoft.com/office/drawing/2014/main" id="{B0E952D5-C704-E347-A102-2E89E03F23A0}"/>
                  </a:ext>
                </a:extLst>
              </p:cNvPr>
              <p:cNvSpPr>
                <a:spLocks noChangeArrowheads="1"/>
              </p:cNvSpPr>
              <p:nvPr/>
            </p:nvSpPr>
            <p:spPr bwMode="auto">
              <a:xfrm>
                <a:off x="6727825" y="6602413"/>
                <a:ext cx="274637" cy="176212"/>
              </a:xfrm>
              <a:custGeom>
                <a:avLst/>
                <a:gdLst>
                  <a:gd name="T0" fmla="*/ 52 w 765"/>
                  <a:gd name="T1" fmla="*/ 490 h 491"/>
                  <a:gd name="T2" fmla="*/ 127 w 765"/>
                  <a:gd name="T3" fmla="*/ 490 h 491"/>
                  <a:gd name="T4" fmla="*/ 127 w 765"/>
                  <a:gd name="T5" fmla="*/ 231 h 491"/>
                  <a:gd name="T6" fmla="*/ 228 w 765"/>
                  <a:gd name="T7" fmla="*/ 125 h 491"/>
                  <a:gd name="T8" fmla="*/ 320 w 765"/>
                  <a:gd name="T9" fmla="*/ 229 h 491"/>
                  <a:gd name="T10" fmla="*/ 320 w 765"/>
                  <a:gd name="T11" fmla="*/ 436 h 491"/>
                  <a:gd name="T12" fmla="*/ 371 w 765"/>
                  <a:gd name="T13" fmla="*/ 487 h 491"/>
                  <a:gd name="T14" fmla="*/ 447 w 765"/>
                  <a:gd name="T15" fmla="*/ 487 h 491"/>
                  <a:gd name="T16" fmla="*/ 447 w 765"/>
                  <a:gd name="T17" fmla="*/ 229 h 491"/>
                  <a:gd name="T18" fmla="*/ 547 w 765"/>
                  <a:gd name="T19" fmla="*/ 123 h 491"/>
                  <a:gd name="T20" fmla="*/ 639 w 765"/>
                  <a:gd name="T21" fmla="*/ 227 h 491"/>
                  <a:gd name="T22" fmla="*/ 639 w 765"/>
                  <a:gd name="T23" fmla="*/ 434 h 491"/>
                  <a:gd name="T24" fmla="*/ 691 w 765"/>
                  <a:gd name="T25" fmla="*/ 485 h 491"/>
                  <a:gd name="T26" fmla="*/ 764 w 765"/>
                  <a:gd name="T27" fmla="*/ 485 h 491"/>
                  <a:gd name="T28" fmla="*/ 764 w 765"/>
                  <a:gd name="T29" fmla="*/ 186 h 491"/>
                  <a:gd name="T30" fmla="*/ 580 w 765"/>
                  <a:gd name="T31" fmla="*/ 2 h 491"/>
                  <a:gd name="T32" fmla="*/ 420 w 765"/>
                  <a:gd name="T33" fmla="*/ 82 h 491"/>
                  <a:gd name="T34" fmla="*/ 265 w 765"/>
                  <a:gd name="T35" fmla="*/ 0 h 491"/>
                  <a:gd name="T36" fmla="*/ 125 w 765"/>
                  <a:gd name="T37" fmla="*/ 68 h 491"/>
                  <a:gd name="T38" fmla="*/ 125 w 765"/>
                  <a:gd name="T39" fmla="*/ 12 h 491"/>
                  <a:gd name="T40" fmla="*/ 2 w 765"/>
                  <a:gd name="T41" fmla="*/ 12 h 491"/>
                  <a:gd name="T42" fmla="*/ 0 w 765"/>
                  <a:gd name="T43" fmla="*/ 430 h 491"/>
                  <a:gd name="T44" fmla="*/ 52 w 765"/>
                  <a:gd name="T45" fmla="*/ 49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1">
                    <a:moveTo>
                      <a:pt x="52" y="490"/>
                    </a:moveTo>
                    <a:lnTo>
                      <a:pt x="127" y="490"/>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3"/>
                      <a:pt x="420" y="82"/>
                    </a:cubicBezTo>
                    <a:cubicBezTo>
                      <a:pt x="390" y="33"/>
                      <a:pt x="334" y="2"/>
                      <a:pt x="265" y="0"/>
                    </a:cubicBezTo>
                    <a:cubicBezTo>
                      <a:pt x="211" y="0"/>
                      <a:pt x="160" y="18"/>
                      <a:pt x="125" y="68"/>
                    </a:cubicBezTo>
                    <a:lnTo>
                      <a:pt x="125" y="12"/>
                    </a:lnTo>
                    <a:lnTo>
                      <a:pt x="2" y="12"/>
                    </a:lnTo>
                    <a:lnTo>
                      <a:pt x="0" y="430"/>
                    </a:lnTo>
                    <a:cubicBezTo>
                      <a:pt x="0" y="465"/>
                      <a:pt x="23" y="490"/>
                      <a:pt x="52" y="490"/>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1" name="Freeform 6">
                <a:extLst>
                  <a:ext uri="{FF2B5EF4-FFF2-40B4-BE49-F238E27FC236}">
                    <a16:creationId xmlns:a16="http://schemas.microsoft.com/office/drawing/2014/main" id="{44F4DCBA-C234-F543-8AC1-F17C9CC05B8A}"/>
                  </a:ext>
                </a:extLst>
              </p:cNvPr>
              <p:cNvSpPr>
                <a:spLocks noChangeArrowheads="1"/>
              </p:cNvSpPr>
              <p:nvPr/>
            </p:nvSpPr>
            <p:spPr bwMode="auto">
              <a:xfrm>
                <a:off x="6075362" y="6602413"/>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7 h 501"/>
                  <a:gd name="T12" fmla="*/ 215 w 451"/>
                  <a:gd name="T13" fmla="*/ 189 h 501"/>
                  <a:gd name="T14" fmla="*/ 145 w 451"/>
                  <a:gd name="T15" fmla="*/ 148 h 501"/>
                  <a:gd name="T16" fmla="*/ 217 w 451"/>
                  <a:gd name="T17" fmla="*/ 107 h 501"/>
                  <a:gd name="T18" fmla="*/ 348 w 451"/>
                  <a:gd name="T19" fmla="*/ 135 h 501"/>
                  <a:gd name="T20" fmla="*/ 413 w 451"/>
                  <a:gd name="T21" fmla="*/ 109 h 501"/>
                  <a:gd name="T22" fmla="*/ 436 w 451"/>
                  <a:gd name="T23" fmla="*/ 57 h 501"/>
                  <a:gd name="T24" fmla="*/ 219 w 451"/>
                  <a:gd name="T25" fmla="*/ 2 h 501"/>
                  <a:gd name="T26" fmla="*/ 14 w 451"/>
                  <a:gd name="T27" fmla="*/ 148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4"/>
                      <a:pt x="209" y="496"/>
                    </a:cubicBezTo>
                    <a:cubicBezTo>
                      <a:pt x="366" y="500"/>
                      <a:pt x="446" y="445"/>
                      <a:pt x="448" y="346"/>
                    </a:cubicBezTo>
                    <a:cubicBezTo>
                      <a:pt x="450" y="258"/>
                      <a:pt x="375" y="209"/>
                      <a:pt x="272" y="197"/>
                    </a:cubicBezTo>
                    <a:lnTo>
                      <a:pt x="215" y="189"/>
                    </a:lnTo>
                    <a:cubicBezTo>
                      <a:pt x="172" y="180"/>
                      <a:pt x="145" y="175"/>
                      <a:pt x="145" y="148"/>
                    </a:cubicBezTo>
                    <a:cubicBezTo>
                      <a:pt x="145" y="122"/>
                      <a:pt x="168" y="105"/>
                      <a:pt x="217" y="107"/>
                    </a:cubicBezTo>
                    <a:cubicBezTo>
                      <a:pt x="264" y="107"/>
                      <a:pt x="311" y="121"/>
                      <a:pt x="348" y="135"/>
                    </a:cubicBezTo>
                    <a:cubicBezTo>
                      <a:pt x="373" y="146"/>
                      <a:pt x="401" y="133"/>
                      <a:pt x="413" y="109"/>
                    </a:cubicBezTo>
                    <a:lnTo>
                      <a:pt x="436" y="57"/>
                    </a:lnTo>
                    <a:cubicBezTo>
                      <a:pt x="375" y="25"/>
                      <a:pt x="303" y="4"/>
                      <a:pt x="219" y="2"/>
                    </a:cubicBezTo>
                    <a:cubicBezTo>
                      <a:pt x="108" y="0"/>
                      <a:pt x="16" y="51"/>
                      <a:pt x="14" y="148"/>
                    </a:cubicBezTo>
                    <a:cubicBezTo>
                      <a:pt x="12" y="223"/>
                      <a:pt x="47" y="277"/>
                      <a:pt x="184" y="297"/>
                    </a:cubicBezTo>
                    <a:lnTo>
                      <a:pt x="213" y="301"/>
                    </a:lnTo>
                    <a:cubicBezTo>
                      <a:pt x="274" y="309"/>
                      <a:pt x="319" y="313"/>
                      <a:pt x="319" y="346"/>
                    </a:cubicBezTo>
                    <a:cubicBezTo>
                      <a:pt x="317" y="379"/>
                      <a:pt x="280" y="391"/>
                      <a:pt x="211" y="389"/>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82" name="Freeform 7">
              <a:extLst>
                <a:ext uri="{FF2B5EF4-FFF2-40B4-BE49-F238E27FC236}">
                  <a16:creationId xmlns:a16="http://schemas.microsoft.com/office/drawing/2014/main" id="{C08DB7F9-5C72-D544-86A2-ABCC4132C12B}"/>
                </a:ext>
              </a:extLst>
            </p:cNvPr>
            <p:cNvSpPr>
              <a:spLocks noChangeArrowheads="1"/>
            </p:cNvSpPr>
            <p:nvPr/>
          </p:nvSpPr>
          <p:spPr bwMode="auto">
            <a:xfrm>
              <a:off x="7262812" y="6491288"/>
              <a:ext cx="7938" cy="366712"/>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5" name="Group 4">
              <a:extLst>
                <a:ext uri="{FF2B5EF4-FFF2-40B4-BE49-F238E27FC236}">
                  <a16:creationId xmlns:a16="http://schemas.microsoft.com/office/drawing/2014/main" id="{99605098-0A19-0447-A0A0-26F122B49113}"/>
                </a:ext>
              </a:extLst>
            </p:cNvPr>
            <p:cNvGrpSpPr/>
            <p:nvPr/>
          </p:nvGrpSpPr>
          <p:grpSpPr>
            <a:xfrm>
              <a:off x="7535862" y="6491288"/>
              <a:ext cx="1493838" cy="366712"/>
              <a:chOff x="7535862" y="6491288"/>
              <a:chExt cx="1493838" cy="366712"/>
            </a:xfrm>
          </p:grpSpPr>
          <p:sp>
            <p:nvSpPr>
              <p:cNvPr id="283" name="Freeform 8">
                <a:extLst>
                  <a:ext uri="{FF2B5EF4-FFF2-40B4-BE49-F238E27FC236}">
                    <a16:creationId xmlns:a16="http://schemas.microsoft.com/office/drawing/2014/main" id="{F6D7D57E-08EF-6D4F-97EB-FA06B1C86ADC}"/>
                  </a:ext>
                </a:extLst>
              </p:cNvPr>
              <p:cNvSpPr>
                <a:spLocks noChangeArrowheads="1"/>
              </p:cNvSpPr>
              <p:nvPr/>
            </p:nvSpPr>
            <p:spPr bwMode="auto">
              <a:xfrm>
                <a:off x="7699375" y="6678613"/>
                <a:ext cx="114300" cy="87312"/>
              </a:xfrm>
              <a:custGeom>
                <a:avLst/>
                <a:gdLst>
                  <a:gd name="T0" fmla="*/ 0 w 318"/>
                  <a:gd name="T1" fmla="*/ 70 h 243"/>
                  <a:gd name="T2" fmla="*/ 305 w 318"/>
                  <a:gd name="T3" fmla="*/ 242 h 243"/>
                  <a:gd name="T4" fmla="*/ 317 w 318"/>
                  <a:gd name="T5" fmla="*/ 111 h 243"/>
                  <a:gd name="T6" fmla="*/ 233 w 318"/>
                  <a:gd name="T7" fmla="*/ 21 h 243"/>
                  <a:gd name="T8" fmla="*/ 106 w 318"/>
                  <a:gd name="T9" fmla="*/ 0 h 243"/>
                  <a:gd name="T10" fmla="*/ 0 w 318"/>
                  <a:gd name="T11" fmla="*/ 70 h 243"/>
                </a:gdLst>
                <a:ahLst/>
                <a:cxnLst>
                  <a:cxn ang="0">
                    <a:pos x="T0" y="T1"/>
                  </a:cxn>
                  <a:cxn ang="0">
                    <a:pos x="T2" y="T3"/>
                  </a:cxn>
                  <a:cxn ang="0">
                    <a:pos x="T4" y="T5"/>
                  </a:cxn>
                  <a:cxn ang="0">
                    <a:pos x="T6" y="T7"/>
                  </a:cxn>
                  <a:cxn ang="0">
                    <a:pos x="T8" y="T9"/>
                  </a:cxn>
                  <a:cxn ang="0">
                    <a:pos x="T10" y="T11"/>
                  </a:cxn>
                </a:cxnLst>
                <a:rect l="0" t="0" r="r" b="b"/>
                <a:pathLst>
                  <a:path w="318" h="243">
                    <a:moveTo>
                      <a:pt x="0" y="70"/>
                    </a:moveTo>
                    <a:lnTo>
                      <a:pt x="305" y="242"/>
                    </a:lnTo>
                    <a:lnTo>
                      <a:pt x="317" y="111"/>
                    </a:lnTo>
                    <a:lnTo>
                      <a:pt x="233" y="21"/>
                    </a:lnTo>
                    <a:lnTo>
                      <a:pt x="106" y="0"/>
                    </a:lnTo>
                    <a:lnTo>
                      <a:pt x="0" y="70"/>
                    </a:lnTo>
                  </a:path>
                </a:pathLst>
              </a:custGeom>
              <a:solidFill>
                <a:srgbClr val="F15A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4" name="Freeform 9">
                <a:extLst>
                  <a:ext uri="{FF2B5EF4-FFF2-40B4-BE49-F238E27FC236}">
                    <a16:creationId xmlns:a16="http://schemas.microsoft.com/office/drawing/2014/main" id="{FC169D75-BC7D-6442-B481-1AD0CF6179C0}"/>
                  </a:ext>
                </a:extLst>
              </p:cNvPr>
              <p:cNvSpPr>
                <a:spLocks noChangeArrowheads="1"/>
              </p:cNvSpPr>
              <p:nvPr/>
            </p:nvSpPr>
            <p:spPr bwMode="auto">
              <a:xfrm>
                <a:off x="7718425" y="6491288"/>
                <a:ext cx="182562" cy="274637"/>
              </a:xfrm>
              <a:custGeom>
                <a:avLst/>
                <a:gdLst>
                  <a:gd name="T0" fmla="*/ 0 w 509"/>
                  <a:gd name="T1" fmla="*/ 0 h 763"/>
                  <a:gd name="T2" fmla="*/ 254 w 509"/>
                  <a:gd name="T3" fmla="*/ 762 h 763"/>
                  <a:gd name="T4" fmla="*/ 508 w 509"/>
                  <a:gd name="T5" fmla="*/ 506 h 763"/>
                  <a:gd name="T6" fmla="*/ 0 w 509"/>
                  <a:gd name="T7" fmla="*/ 0 h 763"/>
                </a:gdLst>
                <a:ahLst/>
                <a:cxnLst>
                  <a:cxn ang="0">
                    <a:pos x="T0" y="T1"/>
                  </a:cxn>
                  <a:cxn ang="0">
                    <a:pos x="T2" y="T3"/>
                  </a:cxn>
                  <a:cxn ang="0">
                    <a:pos x="T4" y="T5"/>
                  </a:cxn>
                  <a:cxn ang="0">
                    <a:pos x="T6" y="T7"/>
                  </a:cxn>
                </a:cxnLst>
                <a:rect l="0" t="0" r="r" b="b"/>
                <a:pathLst>
                  <a:path w="509" h="763">
                    <a:moveTo>
                      <a:pt x="0" y="0"/>
                    </a:moveTo>
                    <a:lnTo>
                      <a:pt x="254" y="762"/>
                    </a:lnTo>
                    <a:lnTo>
                      <a:pt x="508" y="506"/>
                    </a:lnTo>
                    <a:lnTo>
                      <a:pt x="0" y="0"/>
                    </a:lnTo>
                  </a:path>
                </a:pathLst>
              </a:custGeom>
              <a:solidFill>
                <a:srgbClr val="F582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5" name="Freeform 10">
                <a:extLst>
                  <a:ext uri="{FF2B5EF4-FFF2-40B4-BE49-F238E27FC236}">
                    <a16:creationId xmlns:a16="http://schemas.microsoft.com/office/drawing/2014/main" id="{28DCB022-7C40-9949-BF2A-4C10728A9B9A}"/>
                  </a:ext>
                </a:extLst>
              </p:cNvPr>
              <p:cNvSpPr>
                <a:spLocks noChangeArrowheads="1"/>
              </p:cNvSpPr>
              <p:nvPr/>
            </p:nvSpPr>
            <p:spPr bwMode="auto">
              <a:xfrm>
                <a:off x="7699375" y="6635750"/>
                <a:ext cx="141287" cy="68263"/>
              </a:xfrm>
              <a:custGeom>
                <a:avLst/>
                <a:gdLst>
                  <a:gd name="T0" fmla="*/ 10 w 392"/>
                  <a:gd name="T1" fmla="*/ 0 h 190"/>
                  <a:gd name="T2" fmla="*/ 0 w 392"/>
                  <a:gd name="T3" fmla="*/ 189 h 190"/>
                  <a:gd name="T4" fmla="*/ 391 w 392"/>
                  <a:gd name="T5" fmla="*/ 105 h 190"/>
                  <a:gd name="T6" fmla="*/ 10 w 392"/>
                  <a:gd name="T7" fmla="*/ 0 h 190"/>
                </a:gdLst>
                <a:ahLst/>
                <a:cxnLst>
                  <a:cxn ang="0">
                    <a:pos x="T0" y="T1"/>
                  </a:cxn>
                  <a:cxn ang="0">
                    <a:pos x="T2" y="T3"/>
                  </a:cxn>
                  <a:cxn ang="0">
                    <a:pos x="T4" y="T5"/>
                  </a:cxn>
                  <a:cxn ang="0">
                    <a:pos x="T6" y="T7"/>
                  </a:cxn>
                </a:cxnLst>
                <a:rect l="0" t="0" r="r" b="b"/>
                <a:pathLst>
                  <a:path w="392" h="190">
                    <a:moveTo>
                      <a:pt x="10" y="0"/>
                    </a:moveTo>
                    <a:lnTo>
                      <a:pt x="0" y="189"/>
                    </a:lnTo>
                    <a:lnTo>
                      <a:pt x="391" y="105"/>
                    </a:lnTo>
                    <a:lnTo>
                      <a:pt x="10" y="0"/>
                    </a:lnTo>
                  </a:path>
                </a:pathLst>
              </a:custGeom>
              <a:solidFill>
                <a:srgbClr val="0057A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6" name="Freeform 11">
                <a:extLst>
                  <a:ext uri="{FF2B5EF4-FFF2-40B4-BE49-F238E27FC236}">
                    <a16:creationId xmlns:a16="http://schemas.microsoft.com/office/drawing/2014/main" id="{01BCCC64-ECB9-6247-8B51-1C056BBFEA1E}"/>
                  </a:ext>
                </a:extLst>
              </p:cNvPr>
              <p:cNvSpPr>
                <a:spLocks noChangeArrowheads="1"/>
              </p:cNvSpPr>
              <p:nvPr/>
            </p:nvSpPr>
            <p:spPr bwMode="auto">
              <a:xfrm>
                <a:off x="7535862" y="6673850"/>
                <a:ext cx="115888" cy="98425"/>
              </a:xfrm>
              <a:custGeom>
                <a:avLst/>
                <a:gdLst>
                  <a:gd name="T0" fmla="*/ 272 w 322"/>
                  <a:gd name="T1" fmla="*/ 272 h 273"/>
                  <a:gd name="T2" fmla="*/ 321 w 322"/>
                  <a:gd name="T3" fmla="*/ 205 h 273"/>
                  <a:gd name="T4" fmla="*/ 313 w 322"/>
                  <a:gd name="T5" fmla="*/ 123 h 273"/>
                  <a:gd name="T6" fmla="*/ 188 w 322"/>
                  <a:gd name="T7" fmla="*/ 43 h 273"/>
                  <a:gd name="T8" fmla="*/ 0 w 322"/>
                  <a:gd name="T9" fmla="*/ 0 h 273"/>
                  <a:gd name="T10" fmla="*/ 272 w 322"/>
                  <a:gd name="T11" fmla="*/ 272 h 273"/>
                </a:gdLst>
                <a:ahLst/>
                <a:cxnLst>
                  <a:cxn ang="0">
                    <a:pos x="T0" y="T1"/>
                  </a:cxn>
                  <a:cxn ang="0">
                    <a:pos x="T2" y="T3"/>
                  </a:cxn>
                  <a:cxn ang="0">
                    <a:pos x="T4" y="T5"/>
                  </a:cxn>
                  <a:cxn ang="0">
                    <a:pos x="T6" y="T7"/>
                  </a:cxn>
                  <a:cxn ang="0">
                    <a:pos x="T8" y="T9"/>
                  </a:cxn>
                  <a:cxn ang="0">
                    <a:pos x="T10" y="T11"/>
                  </a:cxn>
                </a:cxnLst>
                <a:rect l="0" t="0" r="r" b="b"/>
                <a:pathLst>
                  <a:path w="322" h="273">
                    <a:moveTo>
                      <a:pt x="272" y="272"/>
                    </a:moveTo>
                    <a:lnTo>
                      <a:pt x="321" y="205"/>
                    </a:lnTo>
                    <a:lnTo>
                      <a:pt x="313" y="123"/>
                    </a:lnTo>
                    <a:lnTo>
                      <a:pt x="188" y="43"/>
                    </a:lnTo>
                    <a:lnTo>
                      <a:pt x="0" y="0"/>
                    </a:lnTo>
                    <a:lnTo>
                      <a:pt x="272" y="272"/>
                    </a:lnTo>
                  </a:path>
                </a:pathLst>
              </a:custGeom>
              <a:solidFill>
                <a:srgbClr val="EF412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7" name="Freeform 12">
                <a:extLst>
                  <a:ext uri="{FF2B5EF4-FFF2-40B4-BE49-F238E27FC236}">
                    <a16:creationId xmlns:a16="http://schemas.microsoft.com/office/drawing/2014/main" id="{A83E2676-0DD7-DF46-89CE-55A6147AEC61}"/>
                  </a:ext>
                </a:extLst>
              </p:cNvPr>
              <p:cNvSpPr>
                <a:spLocks noChangeArrowheads="1"/>
              </p:cNvSpPr>
              <p:nvPr/>
            </p:nvSpPr>
            <p:spPr bwMode="auto">
              <a:xfrm>
                <a:off x="7535862" y="6500813"/>
                <a:ext cx="173038" cy="217487"/>
              </a:xfrm>
              <a:custGeom>
                <a:avLst/>
                <a:gdLst>
                  <a:gd name="T0" fmla="*/ 0 w 481"/>
                  <a:gd name="T1" fmla="*/ 480 h 604"/>
                  <a:gd name="T2" fmla="*/ 313 w 481"/>
                  <a:gd name="T3" fmla="*/ 603 h 604"/>
                  <a:gd name="T4" fmla="*/ 480 w 481"/>
                  <a:gd name="T5" fmla="*/ 0 h 604"/>
                  <a:gd name="T6" fmla="*/ 0 w 481"/>
                  <a:gd name="T7" fmla="*/ 480 h 604"/>
                </a:gdLst>
                <a:ahLst/>
                <a:cxnLst>
                  <a:cxn ang="0">
                    <a:pos x="T0" y="T1"/>
                  </a:cxn>
                  <a:cxn ang="0">
                    <a:pos x="T2" y="T3"/>
                  </a:cxn>
                  <a:cxn ang="0">
                    <a:pos x="T4" y="T5"/>
                  </a:cxn>
                  <a:cxn ang="0">
                    <a:pos x="T6" y="T7"/>
                  </a:cxn>
                </a:cxnLst>
                <a:rect l="0" t="0" r="r" b="b"/>
                <a:pathLst>
                  <a:path w="481" h="604">
                    <a:moveTo>
                      <a:pt x="0" y="480"/>
                    </a:moveTo>
                    <a:lnTo>
                      <a:pt x="313" y="603"/>
                    </a:lnTo>
                    <a:lnTo>
                      <a:pt x="480" y="0"/>
                    </a:lnTo>
                    <a:lnTo>
                      <a:pt x="0" y="480"/>
                    </a:lnTo>
                  </a:path>
                </a:pathLst>
              </a:custGeom>
              <a:solidFill>
                <a:srgbClr val="F15A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8" name="Freeform 13">
                <a:extLst>
                  <a:ext uri="{FF2B5EF4-FFF2-40B4-BE49-F238E27FC236}">
                    <a16:creationId xmlns:a16="http://schemas.microsoft.com/office/drawing/2014/main" id="{9242D5B2-4E60-2A4E-BBB1-DECCCAE34C57}"/>
                  </a:ext>
                </a:extLst>
              </p:cNvPr>
              <p:cNvSpPr>
                <a:spLocks noChangeArrowheads="1"/>
              </p:cNvSpPr>
              <p:nvPr/>
            </p:nvSpPr>
            <p:spPr bwMode="auto">
              <a:xfrm>
                <a:off x="7632700" y="6718300"/>
                <a:ext cx="165100" cy="139700"/>
              </a:xfrm>
              <a:custGeom>
                <a:avLst/>
                <a:gdLst>
                  <a:gd name="T0" fmla="*/ 0 w 459"/>
                  <a:gd name="T1" fmla="*/ 149 h 388"/>
                  <a:gd name="T2" fmla="*/ 235 w 459"/>
                  <a:gd name="T3" fmla="*/ 387 h 388"/>
                  <a:gd name="T4" fmla="*/ 458 w 459"/>
                  <a:gd name="T5" fmla="*/ 163 h 388"/>
                  <a:gd name="T6" fmla="*/ 41 w 459"/>
                  <a:gd name="T7" fmla="*/ 0 h 388"/>
                  <a:gd name="T8" fmla="*/ 0 w 459"/>
                  <a:gd name="T9" fmla="*/ 149 h 388"/>
                </a:gdLst>
                <a:ahLst/>
                <a:cxnLst>
                  <a:cxn ang="0">
                    <a:pos x="T0" y="T1"/>
                  </a:cxn>
                  <a:cxn ang="0">
                    <a:pos x="T2" y="T3"/>
                  </a:cxn>
                  <a:cxn ang="0">
                    <a:pos x="T4" y="T5"/>
                  </a:cxn>
                  <a:cxn ang="0">
                    <a:pos x="T6" y="T7"/>
                  </a:cxn>
                  <a:cxn ang="0">
                    <a:pos x="T8" y="T9"/>
                  </a:cxn>
                </a:cxnLst>
                <a:rect l="0" t="0" r="r" b="b"/>
                <a:pathLst>
                  <a:path w="459" h="388">
                    <a:moveTo>
                      <a:pt x="0" y="149"/>
                    </a:moveTo>
                    <a:lnTo>
                      <a:pt x="235" y="387"/>
                    </a:lnTo>
                    <a:lnTo>
                      <a:pt x="458" y="163"/>
                    </a:lnTo>
                    <a:lnTo>
                      <a:pt x="41" y="0"/>
                    </a:lnTo>
                    <a:lnTo>
                      <a:pt x="0" y="149"/>
                    </a:lnTo>
                  </a:path>
                </a:pathLst>
              </a:custGeom>
              <a:solidFill>
                <a:srgbClr val="F582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9" name="Freeform 14">
                <a:extLst>
                  <a:ext uri="{FF2B5EF4-FFF2-40B4-BE49-F238E27FC236}">
                    <a16:creationId xmlns:a16="http://schemas.microsoft.com/office/drawing/2014/main" id="{B0F6D46D-98F7-A943-90D8-B0121DD23679}"/>
                  </a:ext>
                </a:extLst>
              </p:cNvPr>
              <p:cNvSpPr>
                <a:spLocks noChangeArrowheads="1"/>
              </p:cNvSpPr>
              <p:nvPr/>
            </p:nvSpPr>
            <p:spPr bwMode="auto">
              <a:xfrm>
                <a:off x="8005762" y="6575425"/>
                <a:ext cx="1023938" cy="155575"/>
              </a:xfrm>
              <a:custGeom>
                <a:avLst/>
                <a:gdLst>
                  <a:gd name="T0" fmla="*/ 2562 w 2844"/>
                  <a:gd name="T1" fmla="*/ 334 h 431"/>
                  <a:gd name="T2" fmla="*/ 2542 w 2844"/>
                  <a:gd name="T3" fmla="*/ 148 h 431"/>
                  <a:gd name="T4" fmla="*/ 2638 w 2844"/>
                  <a:gd name="T5" fmla="*/ 168 h 431"/>
                  <a:gd name="T6" fmla="*/ 2515 w 2844"/>
                  <a:gd name="T7" fmla="*/ 336 h 431"/>
                  <a:gd name="T8" fmla="*/ 2761 w 2844"/>
                  <a:gd name="T9" fmla="*/ 422 h 431"/>
                  <a:gd name="T10" fmla="*/ 2542 w 2844"/>
                  <a:gd name="T11" fmla="*/ 148 h 431"/>
                  <a:gd name="T12" fmla="*/ 47 w 2844"/>
                  <a:gd name="T13" fmla="*/ 422 h 431"/>
                  <a:gd name="T14" fmla="*/ 2126 w 2844"/>
                  <a:gd name="T15" fmla="*/ 39 h 431"/>
                  <a:gd name="T16" fmla="*/ 170 w 2844"/>
                  <a:gd name="T17" fmla="*/ 172 h 431"/>
                  <a:gd name="T18" fmla="*/ 170 w 2844"/>
                  <a:gd name="T19" fmla="*/ 420 h 431"/>
                  <a:gd name="T20" fmla="*/ 319 w 2844"/>
                  <a:gd name="T21" fmla="*/ 420 h 431"/>
                  <a:gd name="T22" fmla="*/ 260 w 2844"/>
                  <a:gd name="T23" fmla="*/ 123 h 431"/>
                  <a:gd name="T24" fmla="*/ 639 w 2844"/>
                  <a:gd name="T25" fmla="*/ 275 h 431"/>
                  <a:gd name="T26" fmla="*/ 633 w 2844"/>
                  <a:gd name="T27" fmla="*/ 168 h 431"/>
                  <a:gd name="T28" fmla="*/ 840 w 2844"/>
                  <a:gd name="T29" fmla="*/ 381 h 431"/>
                  <a:gd name="T30" fmla="*/ 633 w 2844"/>
                  <a:gd name="T31" fmla="*/ 168 h 431"/>
                  <a:gd name="T32" fmla="*/ 985 w 2844"/>
                  <a:gd name="T33" fmla="*/ 422 h 431"/>
                  <a:gd name="T34" fmla="*/ 1096 w 2844"/>
                  <a:gd name="T35" fmla="*/ 127 h 431"/>
                  <a:gd name="T36" fmla="*/ 1358 w 2844"/>
                  <a:gd name="T37" fmla="*/ 176 h 431"/>
                  <a:gd name="T38" fmla="*/ 1139 w 2844"/>
                  <a:gd name="T39" fmla="*/ 129 h 431"/>
                  <a:gd name="T40" fmla="*/ 1258 w 2844"/>
                  <a:gd name="T41" fmla="*/ 168 h 431"/>
                  <a:gd name="T42" fmla="*/ 1372 w 2844"/>
                  <a:gd name="T43" fmla="*/ 254 h 431"/>
                  <a:gd name="T44" fmla="*/ 1511 w 2844"/>
                  <a:gd name="T45" fmla="*/ 420 h 431"/>
                  <a:gd name="T46" fmla="*/ 1358 w 2844"/>
                  <a:gd name="T47" fmla="*/ 176 h 431"/>
                  <a:gd name="T48" fmla="*/ 1933 w 2844"/>
                  <a:gd name="T49" fmla="*/ 58 h 431"/>
                  <a:gd name="T50" fmla="*/ 1935 w 2844"/>
                  <a:gd name="T51" fmla="*/ 174 h 431"/>
                  <a:gd name="T52" fmla="*/ 2069 w 2844"/>
                  <a:gd name="T53" fmla="*/ 414 h 431"/>
                  <a:gd name="T54" fmla="*/ 1983 w 2844"/>
                  <a:gd name="T55" fmla="*/ 338 h 431"/>
                  <a:gd name="T56" fmla="*/ 2456 w 2844"/>
                  <a:gd name="T57" fmla="*/ 342 h 431"/>
                  <a:gd name="T58" fmla="*/ 2372 w 2844"/>
                  <a:gd name="T59" fmla="*/ 168 h 431"/>
                  <a:gd name="T60" fmla="*/ 2482 w 2844"/>
                  <a:gd name="T61" fmla="*/ 176 h 431"/>
                  <a:gd name="T62" fmla="*/ 2228 w 2844"/>
                  <a:gd name="T63" fmla="*/ 279 h 431"/>
                  <a:gd name="T64" fmla="*/ 2486 w 2844"/>
                  <a:gd name="T65" fmla="*/ 373 h 431"/>
                  <a:gd name="T66" fmla="*/ 1722 w 2844"/>
                  <a:gd name="T67" fmla="*/ 387 h 431"/>
                  <a:gd name="T68" fmla="*/ 1811 w 2844"/>
                  <a:gd name="T69" fmla="*/ 281 h 431"/>
                  <a:gd name="T70" fmla="*/ 1649 w 2844"/>
                  <a:gd name="T71" fmla="*/ 189 h 431"/>
                  <a:gd name="T72" fmla="*/ 1608 w 2844"/>
                  <a:gd name="T73" fmla="*/ 334 h 431"/>
                  <a:gd name="T74" fmla="*/ 1808 w 2844"/>
                  <a:gd name="T75" fmla="*/ 422 h 431"/>
                  <a:gd name="T76" fmla="*/ 1735 w 2844"/>
                  <a:gd name="T77" fmla="*/ 123 h 431"/>
                  <a:gd name="T78" fmla="*/ 580 w 2844"/>
                  <a:gd name="T79" fmla="*/ 52 h 431"/>
                  <a:gd name="T80" fmla="*/ 477 w 2844"/>
                  <a:gd name="T81" fmla="*/ 23 h 431"/>
                  <a:gd name="T82" fmla="*/ 401 w 2844"/>
                  <a:gd name="T83" fmla="*/ 170 h 431"/>
                  <a:gd name="T84" fmla="*/ 500 w 2844"/>
                  <a:gd name="T85" fmla="*/ 170 h 431"/>
                  <a:gd name="T86" fmla="*/ 498 w 2844"/>
                  <a:gd name="T87" fmla="*/ 103 h 431"/>
                  <a:gd name="T88" fmla="*/ 2126 w 2844"/>
                  <a:gd name="T89" fmla="*/ 422 h 431"/>
                  <a:gd name="T90" fmla="*/ 2777 w 2844"/>
                  <a:gd name="T91" fmla="*/ 138 h 431"/>
                  <a:gd name="T92" fmla="*/ 2794 w 2844"/>
                  <a:gd name="T93" fmla="*/ 138 h 431"/>
                  <a:gd name="T94" fmla="*/ 2810 w 2844"/>
                  <a:gd name="T95" fmla="*/ 164 h 431"/>
                  <a:gd name="T96" fmla="*/ 2837 w 2844"/>
                  <a:gd name="T97" fmla="*/ 140 h 431"/>
                  <a:gd name="T98" fmla="*/ 2837 w 2844"/>
                  <a:gd name="T99" fmla="*/ 129 h 431"/>
                  <a:gd name="T100" fmla="*/ 2810 w 2844"/>
                  <a:gd name="T101" fmla="*/ 16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4" h="431">
                    <a:moveTo>
                      <a:pt x="2716" y="281"/>
                    </a:moveTo>
                    <a:lnTo>
                      <a:pt x="2716" y="314"/>
                    </a:lnTo>
                    <a:cubicBezTo>
                      <a:pt x="2716" y="357"/>
                      <a:pt x="2677" y="387"/>
                      <a:pt x="2628" y="387"/>
                    </a:cubicBezTo>
                    <a:cubicBezTo>
                      <a:pt x="2583" y="387"/>
                      <a:pt x="2562" y="359"/>
                      <a:pt x="2562" y="334"/>
                    </a:cubicBezTo>
                    <a:lnTo>
                      <a:pt x="2562" y="332"/>
                    </a:lnTo>
                    <a:cubicBezTo>
                      <a:pt x="2562" y="310"/>
                      <a:pt x="2575" y="281"/>
                      <a:pt x="2638" y="281"/>
                    </a:cubicBezTo>
                    <a:lnTo>
                      <a:pt x="2716" y="281"/>
                    </a:lnTo>
                    <a:close/>
                    <a:moveTo>
                      <a:pt x="2542" y="148"/>
                    </a:moveTo>
                    <a:lnTo>
                      <a:pt x="2540" y="150"/>
                    </a:lnTo>
                    <a:lnTo>
                      <a:pt x="2554" y="191"/>
                    </a:lnTo>
                    <a:lnTo>
                      <a:pt x="2556" y="189"/>
                    </a:lnTo>
                    <a:cubicBezTo>
                      <a:pt x="2579" y="178"/>
                      <a:pt x="2603" y="168"/>
                      <a:pt x="2638" y="168"/>
                    </a:cubicBezTo>
                    <a:cubicBezTo>
                      <a:pt x="2687" y="168"/>
                      <a:pt x="2716" y="191"/>
                      <a:pt x="2716" y="244"/>
                    </a:cubicBezTo>
                    <a:lnTo>
                      <a:pt x="2634" y="244"/>
                    </a:lnTo>
                    <a:cubicBezTo>
                      <a:pt x="2558" y="244"/>
                      <a:pt x="2515" y="277"/>
                      <a:pt x="2515" y="334"/>
                    </a:cubicBezTo>
                    <a:lnTo>
                      <a:pt x="2515" y="336"/>
                    </a:lnTo>
                    <a:cubicBezTo>
                      <a:pt x="2515" y="396"/>
                      <a:pt x="2568" y="428"/>
                      <a:pt x="2620" y="428"/>
                    </a:cubicBezTo>
                    <a:cubicBezTo>
                      <a:pt x="2667" y="428"/>
                      <a:pt x="2697" y="406"/>
                      <a:pt x="2716" y="385"/>
                    </a:cubicBezTo>
                    <a:lnTo>
                      <a:pt x="2716" y="422"/>
                    </a:lnTo>
                    <a:lnTo>
                      <a:pt x="2761" y="422"/>
                    </a:lnTo>
                    <a:lnTo>
                      <a:pt x="2761" y="246"/>
                    </a:lnTo>
                    <a:cubicBezTo>
                      <a:pt x="2761" y="209"/>
                      <a:pt x="2751" y="178"/>
                      <a:pt x="2732" y="158"/>
                    </a:cubicBezTo>
                    <a:cubicBezTo>
                      <a:pt x="2712" y="135"/>
                      <a:pt x="2681" y="123"/>
                      <a:pt x="2642" y="123"/>
                    </a:cubicBezTo>
                    <a:cubicBezTo>
                      <a:pt x="2597" y="123"/>
                      <a:pt x="2566" y="135"/>
                      <a:pt x="2542" y="148"/>
                    </a:cubicBezTo>
                    <a:close/>
                    <a:moveTo>
                      <a:pt x="47" y="8"/>
                    </a:moveTo>
                    <a:lnTo>
                      <a:pt x="0" y="37"/>
                    </a:lnTo>
                    <a:lnTo>
                      <a:pt x="0" y="422"/>
                    </a:lnTo>
                    <a:lnTo>
                      <a:pt x="47" y="422"/>
                    </a:lnTo>
                    <a:lnTo>
                      <a:pt x="47" y="8"/>
                    </a:lnTo>
                    <a:close/>
                    <a:moveTo>
                      <a:pt x="2175" y="27"/>
                    </a:moveTo>
                    <a:lnTo>
                      <a:pt x="2126" y="27"/>
                    </a:lnTo>
                    <a:lnTo>
                      <a:pt x="2126" y="39"/>
                    </a:lnTo>
                    <a:lnTo>
                      <a:pt x="2126" y="78"/>
                    </a:lnTo>
                    <a:lnTo>
                      <a:pt x="2175" y="78"/>
                    </a:lnTo>
                    <a:lnTo>
                      <a:pt x="2175" y="27"/>
                    </a:lnTo>
                    <a:close/>
                    <a:moveTo>
                      <a:pt x="170" y="172"/>
                    </a:moveTo>
                    <a:lnTo>
                      <a:pt x="170" y="129"/>
                    </a:lnTo>
                    <a:lnTo>
                      <a:pt x="123" y="129"/>
                    </a:lnTo>
                    <a:lnTo>
                      <a:pt x="123" y="420"/>
                    </a:lnTo>
                    <a:lnTo>
                      <a:pt x="170" y="420"/>
                    </a:lnTo>
                    <a:lnTo>
                      <a:pt x="170" y="254"/>
                    </a:lnTo>
                    <a:cubicBezTo>
                      <a:pt x="170" y="203"/>
                      <a:pt x="203" y="168"/>
                      <a:pt x="248" y="168"/>
                    </a:cubicBezTo>
                    <a:cubicBezTo>
                      <a:pt x="293" y="168"/>
                      <a:pt x="319" y="199"/>
                      <a:pt x="319" y="252"/>
                    </a:cubicBezTo>
                    <a:lnTo>
                      <a:pt x="319" y="420"/>
                    </a:lnTo>
                    <a:lnTo>
                      <a:pt x="367" y="420"/>
                    </a:lnTo>
                    <a:lnTo>
                      <a:pt x="367" y="242"/>
                    </a:lnTo>
                    <a:cubicBezTo>
                      <a:pt x="367" y="207"/>
                      <a:pt x="356" y="178"/>
                      <a:pt x="338" y="158"/>
                    </a:cubicBezTo>
                    <a:cubicBezTo>
                      <a:pt x="319" y="135"/>
                      <a:pt x="293" y="123"/>
                      <a:pt x="260" y="123"/>
                    </a:cubicBezTo>
                    <a:cubicBezTo>
                      <a:pt x="221" y="123"/>
                      <a:pt x="192" y="140"/>
                      <a:pt x="170" y="172"/>
                    </a:cubicBezTo>
                    <a:close/>
                    <a:moveTo>
                      <a:pt x="737" y="383"/>
                    </a:moveTo>
                    <a:cubicBezTo>
                      <a:pt x="682" y="383"/>
                      <a:pt x="639" y="336"/>
                      <a:pt x="639" y="277"/>
                    </a:cubicBezTo>
                    <a:lnTo>
                      <a:pt x="639" y="275"/>
                    </a:lnTo>
                    <a:cubicBezTo>
                      <a:pt x="639" y="213"/>
                      <a:pt x="680" y="168"/>
                      <a:pt x="735" y="168"/>
                    </a:cubicBezTo>
                    <a:cubicBezTo>
                      <a:pt x="791" y="168"/>
                      <a:pt x="834" y="215"/>
                      <a:pt x="834" y="275"/>
                    </a:cubicBezTo>
                    <a:cubicBezTo>
                      <a:pt x="834" y="336"/>
                      <a:pt x="793" y="383"/>
                      <a:pt x="737" y="383"/>
                    </a:cubicBezTo>
                    <a:close/>
                    <a:moveTo>
                      <a:pt x="633" y="168"/>
                    </a:moveTo>
                    <a:cubicBezTo>
                      <a:pt x="606" y="197"/>
                      <a:pt x="592" y="234"/>
                      <a:pt x="592" y="275"/>
                    </a:cubicBezTo>
                    <a:lnTo>
                      <a:pt x="592" y="277"/>
                    </a:lnTo>
                    <a:cubicBezTo>
                      <a:pt x="592" y="361"/>
                      <a:pt x="655" y="426"/>
                      <a:pt x="735" y="426"/>
                    </a:cubicBezTo>
                    <a:cubicBezTo>
                      <a:pt x="776" y="426"/>
                      <a:pt x="811" y="410"/>
                      <a:pt x="840" y="381"/>
                    </a:cubicBezTo>
                    <a:cubicBezTo>
                      <a:pt x="866" y="353"/>
                      <a:pt x="881" y="316"/>
                      <a:pt x="881" y="275"/>
                    </a:cubicBezTo>
                    <a:lnTo>
                      <a:pt x="881" y="273"/>
                    </a:lnTo>
                    <a:cubicBezTo>
                      <a:pt x="883" y="191"/>
                      <a:pt x="819" y="123"/>
                      <a:pt x="737" y="123"/>
                    </a:cubicBezTo>
                    <a:cubicBezTo>
                      <a:pt x="696" y="123"/>
                      <a:pt x="661" y="140"/>
                      <a:pt x="633" y="168"/>
                    </a:cubicBezTo>
                    <a:close/>
                    <a:moveTo>
                      <a:pt x="985" y="131"/>
                    </a:moveTo>
                    <a:lnTo>
                      <a:pt x="938" y="131"/>
                    </a:lnTo>
                    <a:lnTo>
                      <a:pt x="938" y="422"/>
                    </a:lnTo>
                    <a:lnTo>
                      <a:pt x="985" y="422"/>
                    </a:lnTo>
                    <a:lnTo>
                      <a:pt x="985" y="305"/>
                    </a:lnTo>
                    <a:cubicBezTo>
                      <a:pt x="985" y="228"/>
                      <a:pt x="1026" y="176"/>
                      <a:pt x="1090" y="176"/>
                    </a:cubicBezTo>
                    <a:lnTo>
                      <a:pt x="1096" y="176"/>
                    </a:lnTo>
                    <a:lnTo>
                      <a:pt x="1096" y="127"/>
                    </a:lnTo>
                    <a:lnTo>
                      <a:pt x="1094" y="127"/>
                    </a:lnTo>
                    <a:cubicBezTo>
                      <a:pt x="1049" y="123"/>
                      <a:pt x="1008" y="150"/>
                      <a:pt x="985" y="195"/>
                    </a:cubicBezTo>
                    <a:lnTo>
                      <a:pt x="985" y="131"/>
                    </a:lnTo>
                    <a:close/>
                    <a:moveTo>
                      <a:pt x="1358" y="176"/>
                    </a:moveTo>
                    <a:cubicBezTo>
                      <a:pt x="1339" y="142"/>
                      <a:pt x="1309" y="123"/>
                      <a:pt x="1270" y="123"/>
                    </a:cubicBezTo>
                    <a:cubicBezTo>
                      <a:pt x="1227" y="123"/>
                      <a:pt x="1202" y="146"/>
                      <a:pt x="1186" y="170"/>
                    </a:cubicBezTo>
                    <a:lnTo>
                      <a:pt x="1186" y="129"/>
                    </a:lnTo>
                    <a:lnTo>
                      <a:pt x="1139" y="129"/>
                    </a:lnTo>
                    <a:lnTo>
                      <a:pt x="1139" y="420"/>
                    </a:lnTo>
                    <a:lnTo>
                      <a:pt x="1186" y="420"/>
                    </a:lnTo>
                    <a:lnTo>
                      <a:pt x="1186" y="254"/>
                    </a:lnTo>
                    <a:cubicBezTo>
                      <a:pt x="1186" y="203"/>
                      <a:pt x="1218" y="168"/>
                      <a:pt x="1258" y="168"/>
                    </a:cubicBezTo>
                    <a:cubicBezTo>
                      <a:pt x="1299" y="168"/>
                      <a:pt x="1325" y="199"/>
                      <a:pt x="1325" y="250"/>
                    </a:cubicBezTo>
                    <a:lnTo>
                      <a:pt x="1325" y="420"/>
                    </a:lnTo>
                    <a:lnTo>
                      <a:pt x="1372" y="420"/>
                    </a:lnTo>
                    <a:lnTo>
                      <a:pt x="1372" y="254"/>
                    </a:lnTo>
                    <a:cubicBezTo>
                      <a:pt x="1372" y="230"/>
                      <a:pt x="1380" y="207"/>
                      <a:pt x="1393" y="191"/>
                    </a:cubicBezTo>
                    <a:cubicBezTo>
                      <a:pt x="1405" y="176"/>
                      <a:pt x="1423" y="168"/>
                      <a:pt x="1444" y="168"/>
                    </a:cubicBezTo>
                    <a:cubicBezTo>
                      <a:pt x="1487" y="168"/>
                      <a:pt x="1511" y="199"/>
                      <a:pt x="1511" y="252"/>
                    </a:cubicBezTo>
                    <a:lnTo>
                      <a:pt x="1511" y="420"/>
                    </a:lnTo>
                    <a:lnTo>
                      <a:pt x="1559" y="420"/>
                    </a:lnTo>
                    <a:lnTo>
                      <a:pt x="1559" y="242"/>
                    </a:lnTo>
                    <a:cubicBezTo>
                      <a:pt x="1559" y="168"/>
                      <a:pt x="1520" y="123"/>
                      <a:pt x="1454" y="123"/>
                    </a:cubicBezTo>
                    <a:cubicBezTo>
                      <a:pt x="1413" y="123"/>
                      <a:pt x="1382" y="140"/>
                      <a:pt x="1358" y="176"/>
                    </a:cubicBezTo>
                    <a:close/>
                    <a:moveTo>
                      <a:pt x="2069" y="131"/>
                    </a:moveTo>
                    <a:lnTo>
                      <a:pt x="1981" y="131"/>
                    </a:lnTo>
                    <a:lnTo>
                      <a:pt x="1981" y="31"/>
                    </a:lnTo>
                    <a:lnTo>
                      <a:pt x="1933" y="58"/>
                    </a:lnTo>
                    <a:lnTo>
                      <a:pt x="1933" y="131"/>
                    </a:lnTo>
                    <a:lnTo>
                      <a:pt x="1884" y="131"/>
                    </a:lnTo>
                    <a:lnTo>
                      <a:pt x="1884" y="174"/>
                    </a:lnTo>
                    <a:lnTo>
                      <a:pt x="1935" y="174"/>
                    </a:lnTo>
                    <a:lnTo>
                      <a:pt x="1935" y="342"/>
                    </a:lnTo>
                    <a:cubicBezTo>
                      <a:pt x="1935" y="414"/>
                      <a:pt x="1985" y="426"/>
                      <a:pt x="2015" y="426"/>
                    </a:cubicBezTo>
                    <a:cubicBezTo>
                      <a:pt x="2034" y="426"/>
                      <a:pt x="2050" y="422"/>
                      <a:pt x="2067" y="414"/>
                    </a:cubicBezTo>
                    <a:lnTo>
                      <a:pt x="2069" y="414"/>
                    </a:lnTo>
                    <a:lnTo>
                      <a:pt x="2069" y="371"/>
                    </a:lnTo>
                    <a:lnTo>
                      <a:pt x="2065" y="373"/>
                    </a:lnTo>
                    <a:cubicBezTo>
                      <a:pt x="2050" y="379"/>
                      <a:pt x="2040" y="383"/>
                      <a:pt x="2026" y="383"/>
                    </a:cubicBezTo>
                    <a:cubicBezTo>
                      <a:pt x="1997" y="383"/>
                      <a:pt x="1983" y="369"/>
                      <a:pt x="1983" y="338"/>
                    </a:cubicBezTo>
                    <a:lnTo>
                      <a:pt x="1983" y="174"/>
                    </a:lnTo>
                    <a:lnTo>
                      <a:pt x="2069" y="174"/>
                    </a:lnTo>
                    <a:lnTo>
                      <a:pt x="2069" y="131"/>
                    </a:lnTo>
                    <a:close/>
                    <a:moveTo>
                      <a:pt x="2456" y="342"/>
                    </a:moveTo>
                    <a:cubicBezTo>
                      <a:pt x="2431" y="371"/>
                      <a:pt x="2405" y="383"/>
                      <a:pt x="2374" y="383"/>
                    </a:cubicBezTo>
                    <a:cubicBezTo>
                      <a:pt x="2321" y="383"/>
                      <a:pt x="2278" y="336"/>
                      <a:pt x="2278" y="277"/>
                    </a:cubicBezTo>
                    <a:lnTo>
                      <a:pt x="2278" y="275"/>
                    </a:lnTo>
                    <a:cubicBezTo>
                      <a:pt x="2278" y="215"/>
                      <a:pt x="2318" y="168"/>
                      <a:pt x="2372" y="168"/>
                    </a:cubicBezTo>
                    <a:cubicBezTo>
                      <a:pt x="2409" y="168"/>
                      <a:pt x="2431" y="189"/>
                      <a:pt x="2452" y="211"/>
                    </a:cubicBezTo>
                    <a:lnTo>
                      <a:pt x="2454" y="213"/>
                    </a:lnTo>
                    <a:lnTo>
                      <a:pt x="2484" y="178"/>
                    </a:lnTo>
                    <a:lnTo>
                      <a:pt x="2482" y="176"/>
                    </a:lnTo>
                    <a:cubicBezTo>
                      <a:pt x="2462" y="152"/>
                      <a:pt x="2429" y="125"/>
                      <a:pt x="2372" y="125"/>
                    </a:cubicBezTo>
                    <a:cubicBezTo>
                      <a:pt x="2333" y="125"/>
                      <a:pt x="2298" y="142"/>
                      <a:pt x="2269" y="170"/>
                    </a:cubicBezTo>
                    <a:cubicBezTo>
                      <a:pt x="2243" y="199"/>
                      <a:pt x="2228" y="236"/>
                      <a:pt x="2228" y="277"/>
                    </a:cubicBezTo>
                    <a:lnTo>
                      <a:pt x="2228" y="279"/>
                    </a:lnTo>
                    <a:cubicBezTo>
                      <a:pt x="2228" y="320"/>
                      <a:pt x="2243" y="357"/>
                      <a:pt x="2269" y="385"/>
                    </a:cubicBezTo>
                    <a:cubicBezTo>
                      <a:pt x="2296" y="414"/>
                      <a:pt x="2333" y="430"/>
                      <a:pt x="2372" y="430"/>
                    </a:cubicBezTo>
                    <a:cubicBezTo>
                      <a:pt x="2429" y="430"/>
                      <a:pt x="2462" y="400"/>
                      <a:pt x="2484" y="375"/>
                    </a:cubicBezTo>
                    <a:lnTo>
                      <a:pt x="2486" y="373"/>
                    </a:lnTo>
                    <a:lnTo>
                      <a:pt x="2456" y="342"/>
                    </a:lnTo>
                    <a:close/>
                    <a:moveTo>
                      <a:pt x="1811" y="281"/>
                    </a:moveTo>
                    <a:lnTo>
                      <a:pt x="1811" y="314"/>
                    </a:lnTo>
                    <a:cubicBezTo>
                      <a:pt x="1811" y="357"/>
                      <a:pt x="1772" y="387"/>
                      <a:pt x="1722" y="387"/>
                    </a:cubicBezTo>
                    <a:cubicBezTo>
                      <a:pt x="1677" y="387"/>
                      <a:pt x="1657" y="359"/>
                      <a:pt x="1657" y="334"/>
                    </a:cubicBezTo>
                    <a:lnTo>
                      <a:pt x="1657" y="332"/>
                    </a:lnTo>
                    <a:cubicBezTo>
                      <a:pt x="1657" y="310"/>
                      <a:pt x="1669" y="281"/>
                      <a:pt x="1733" y="281"/>
                    </a:cubicBezTo>
                    <a:lnTo>
                      <a:pt x="1811" y="281"/>
                    </a:lnTo>
                    <a:close/>
                    <a:moveTo>
                      <a:pt x="1634" y="148"/>
                    </a:moveTo>
                    <a:lnTo>
                      <a:pt x="1632" y="150"/>
                    </a:lnTo>
                    <a:lnTo>
                      <a:pt x="1647" y="191"/>
                    </a:lnTo>
                    <a:lnTo>
                      <a:pt x="1649" y="189"/>
                    </a:lnTo>
                    <a:cubicBezTo>
                      <a:pt x="1671" y="178"/>
                      <a:pt x="1696" y="168"/>
                      <a:pt x="1731" y="168"/>
                    </a:cubicBezTo>
                    <a:cubicBezTo>
                      <a:pt x="1780" y="168"/>
                      <a:pt x="1808" y="191"/>
                      <a:pt x="1808" y="244"/>
                    </a:cubicBezTo>
                    <a:lnTo>
                      <a:pt x="1727" y="244"/>
                    </a:lnTo>
                    <a:cubicBezTo>
                      <a:pt x="1651" y="244"/>
                      <a:pt x="1608" y="277"/>
                      <a:pt x="1608" y="334"/>
                    </a:cubicBezTo>
                    <a:lnTo>
                      <a:pt x="1608" y="336"/>
                    </a:lnTo>
                    <a:cubicBezTo>
                      <a:pt x="1608" y="396"/>
                      <a:pt x="1661" y="428"/>
                      <a:pt x="1712" y="428"/>
                    </a:cubicBezTo>
                    <a:cubicBezTo>
                      <a:pt x="1759" y="428"/>
                      <a:pt x="1790" y="406"/>
                      <a:pt x="1808" y="385"/>
                    </a:cubicBezTo>
                    <a:lnTo>
                      <a:pt x="1808" y="422"/>
                    </a:lnTo>
                    <a:lnTo>
                      <a:pt x="1854" y="422"/>
                    </a:lnTo>
                    <a:lnTo>
                      <a:pt x="1854" y="246"/>
                    </a:lnTo>
                    <a:cubicBezTo>
                      <a:pt x="1854" y="209"/>
                      <a:pt x="1843" y="178"/>
                      <a:pt x="1825" y="158"/>
                    </a:cubicBezTo>
                    <a:cubicBezTo>
                      <a:pt x="1804" y="135"/>
                      <a:pt x="1776" y="123"/>
                      <a:pt x="1735" y="123"/>
                    </a:cubicBezTo>
                    <a:cubicBezTo>
                      <a:pt x="1690" y="123"/>
                      <a:pt x="1659" y="135"/>
                      <a:pt x="1634" y="148"/>
                    </a:cubicBezTo>
                    <a:close/>
                    <a:moveTo>
                      <a:pt x="498" y="103"/>
                    </a:moveTo>
                    <a:cubicBezTo>
                      <a:pt x="498" y="62"/>
                      <a:pt x="508" y="45"/>
                      <a:pt x="541" y="45"/>
                    </a:cubicBezTo>
                    <a:cubicBezTo>
                      <a:pt x="553" y="45"/>
                      <a:pt x="563" y="47"/>
                      <a:pt x="580" y="52"/>
                    </a:cubicBezTo>
                    <a:lnTo>
                      <a:pt x="582" y="52"/>
                    </a:lnTo>
                    <a:lnTo>
                      <a:pt x="582" y="8"/>
                    </a:lnTo>
                    <a:cubicBezTo>
                      <a:pt x="567" y="2"/>
                      <a:pt x="555" y="0"/>
                      <a:pt x="537" y="0"/>
                    </a:cubicBezTo>
                    <a:cubicBezTo>
                      <a:pt x="512" y="0"/>
                      <a:pt x="489" y="8"/>
                      <a:pt x="477" y="23"/>
                    </a:cubicBezTo>
                    <a:cubicBezTo>
                      <a:pt x="461" y="39"/>
                      <a:pt x="453" y="66"/>
                      <a:pt x="453" y="99"/>
                    </a:cubicBezTo>
                    <a:lnTo>
                      <a:pt x="453" y="127"/>
                    </a:lnTo>
                    <a:lnTo>
                      <a:pt x="401" y="127"/>
                    </a:lnTo>
                    <a:lnTo>
                      <a:pt x="401" y="170"/>
                    </a:lnTo>
                    <a:lnTo>
                      <a:pt x="453" y="170"/>
                    </a:lnTo>
                    <a:lnTo>
                      <a:pt x="453" y="418"/>
                    </a:lnTo>
                    <a:lnTo>
                      <a:pt x="500" y="418"/>
                    </a:lnTo>
                    <a:lnTo>
                      <a:pt x="500" y="170"/>
                    </a:lnTo>
                    <a:lnTo>
                      <a:pt x="588" y="170"/>
                    </a:lnTo>
                    <a:lnTo>
                      <a:pt x="588" y="127"/>
                    </a:lnTo>
                    <a:lnTo>
                      <a:pt x="500" y="127"/>
                    </a:lnTo>
                    <a:lnTo>
                      <a:pt x="498" y="103"/>
                    </a:lnTo>
                    <a:close/>
                    <a:moveTo>
                      <a:pt x="2173" y="131"/>
                    </a:moveTo>
                    <a:lnTo>
                      <a:pt x="2126" y="131"/>
                    </a:lnTo>
                    <a:lnTo>
                      <a:pt x="2126" y="162"/>
                    </a:lnTo>
                    <a:lnTo>
                      <a:pt x="2126" y="422"/>
                    </a:lnTo>
                    <a:lnTo>
                      <a:pt x="2173" y="422"/>
                    </a:lnTo>
                    <a:lnTo>
                      <a:pt x="2173" y="131"/>
                    </a:lnTo>
                    <a:close/>
                    <a:moveTo>
                      <a:pt x="2777" y="131"/>
                    </a:moveTo>
                    <a:lnTo>
                      <a:pt x="2777" y="138"/>
                    </a:lnTo>
                    <a:lnTo>
                      <a:pt x="2788" y="138"/>
                    </a:lnTo>
                    <a:lnTo>
                      <a:pt x="2788" y="166"/>
                    </a:lnTo>
                    <a:lnTo>
                      <a:pt x="2794" y="166"/>
                    </a:lnTo>
                    <a:lnTo>
                      <a:pt x="2794" y="138"/>
                    </a:lnTo>
                    <a:lnTo>
                      <a:pt x="2804" y="138"/>
                    </a:lnTo>
                    <a:lnTo>
                      <a:pt x="2804" y="131"/>
                    </a:lnTo>
                    <a:lnTo>
                      <a:pt x="2777" y="131"/>
                    </a:lnTo>
                    <a:close/>
                    <a:moveTo>
                      <a:pt x="2810" y="164"/>
                    </a:moveTo>
                    <a:lnTo>
                      <a:pt x="2816" y="164"/>
                    </a:lnTo>
                    <a:lnTo>
                      <a:pt x="2816" y="140"/>
                    </a:lnTo>
                    <a:lnTo>
                      <a:pt x="2826" y="156"/>
                    </a:lnTo>
                    <a:lnTo>
                      <a:pt x="2837" y="140"/>
                    </a:lnTo>
                    <a:lnTo>
                      <a:pt x="2837" y="164"/>
                    </a:lnTo>
                    <a:lnTo>
                      <a:pt x="2843" y="164"/>
                    </a:lnTo>
                    <a:lnTo>
                      <a:pt x="2843" y="129"/>
                    </a:lnTo>
                    <a:lnTo>
                      <a:pt x="2837" y="129"/>
                    </a:lnTo>
                    <a:lnTo>
                      <a:pt x="2826" y="146"/>
                    </a:lnTo>
                    <a:lnTo>
                      <a:pt x="2816" y="129"/>
                    </a:lnTo>
                    <a:lnTo>
                      <a:pt x="2810" y="129"/>
                    </a:lnTo>
                    <a:lnTo>
                      <a:pt x="2810" y="164"/>
                    </a:lnTo>
                    <a:close/>
                  </a:path>
                </a:pathLst>
              </a:custGeom>
              <a:solidFill>
                <a:srgbClr val="4140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18" name="Group 2017">
            <a:extLst>
              <a:ext uri="{FF2B5EF4-FFF2-40B4-BE49-F238E27FC236}">
                <a16:creationId xmlns:a16="http://schemas.microsoft.com/office/drawing/2014/main" id="{BE1B5E22-C70F-3A4D-BD09-9DB8DE5A741E}"/>
              </a:ext>
            </a:extLst>
          </p:cNvPr>
          <p:cNvGrpSpPr/>
          <p:nvPr/>
        </p:nvGrpSpPr>
        <p:grpSpPr>
          <a:xfrm>
            <a:off x="1307545" y="3655515"/>
            <a:ext cx="1684988" cy="305692"/>
            <a:chOff x="4240213" y="2143125"/>
            <a:chExt cx="1093787" cy="198438"/>
          </a:xfrm>
        </p:grpSpPr>
        <p:grpSp>
          <p:nvGrpSpPr>
            <p:cNvPr id="2254" name="Group 2253">
              <a:extLst>
                <a:ext uri="{FF2B5EF4-FFF2-40B4-BE49-F238E27FC236}">
                  <a16:creationId xmlns:a16="http://schemas.microsoft.com/office/drawing/2014/main" id="{CD4A7D07-2335-C94C-B790-990C8AE929F5}"/>
                </a:ext>
              </a:extLst>
            </p:cNvPr>
            <p:cNvGrpSpPr/>
            <p:nvPr/>
          </p:nvGrpSpPr>
          <p:grpSpPr>
            <a:xfrm>
              <a:off x="4240213" y="2173288"/>
              <a:ext cx="484187" cy="125412"/>
              <a:chOff x="4240213" y="2173288"/>
              <a:chExt cx="484187" cy="125412"/>
            </a:xfrm>
          </p:grpSpPr>
          <p:sp>
            <p:nvSpPr>
              <p:cNvPr id="2262" name="Freeform 1">
                <a:extLst>
                  <a:ext uri="{FF2B5EF4-FFF2-40B4-BE49-F238E27FC236}">
                    <a16:creationId xmlns:a16="http://schemas.microsoft.com/office/drawing/2014/main" id="{384772F0-6811-4B49-ACD7-B4B13E6EA1AB}"/>
                  </a:ext>
                </a:extLst>
              </p:cNvPr>
              <p:cNvSpPr>
                <a:spLocks noChangeArrowheads="1"/>
              </p:cNvSpPr>
              <p:nvPr/>
            </p:nvSpPr>
            <p:spPr bwMode="auto">
              <a:xfrm>
                <a:off x="4327525" y="21732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3" name="Freeform 2">
                <a:extLst>
                  <a:ext uri="{FF2B5EF4-FFF2-40B4-BE49-F238E27FC236}">
                    <a16:creationId xmlns:a16="http://schemas.microsoft.com/office/drawing/2014/main" id="{05AA193E-2B0E-104A-ADC3-BCFF4F4AFDE8}"/>
                  </a:ext>
                </a:extLst>
              </p:cNvPr>
              <p:cNvSpPr>
                <a:spLocks noChangeArrowheads="1"/>
              </p:cNvSpPr>
              <p:nvPr/>
            </p:nvSpPr>
            <p:spPr bwMode="auto">
              <a:xfrm>
                <a:off x="4354513" y="2205038"/>
                <a:ext cx="93662" cy="93662"/>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4" name="Freeform 3">
                <a:extLst>
                  <a:ext uri="{FF2B5EF4-FFF2-40B4-BE49-F238E27FC236}">
                    <a16:creationId xmlns:a16="http://schemas.microsoft.com/office/drawing/2014/main" id="{95F1F162-AF08-904A-962D-E0BD180E691D}"/>
                  </a:ext>
                </a:extLst>
              </p:cNvPr>
              <p:cNvSpPr>
                <a:spLocks noChangeArrowheads="1"/>
              </p:cNvSpPr>
              <p:nvPr/>
            </p:nvSpPr>
            <p:spPr bwMode="auto">
              <a:xfrm>
                <a:off x="4454525" y="21732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5" name="Freeform 4">
                <a:extLst>
                  <a:ext uri="{FF2B5EF4-FFF2-40B4-BE49-F238E27FC236}">
                    <a16:creationId xmlns:a16="http://schemas.microsoft.com/office/drawing/2014/main" id="{F9E4C2B7-4880-7244-8335-1D45301A4538}"/>
                  </a:ext>
                </a:extLst>
              </p:cNvPr>
              <p:cNvSpPr>
                <a:spLocks noChangeArrowheads="1"/>
              </p:cNvSpPr>
              <p:nvPr/>
            </p:nvSpPr>
            <p:spPr bwMode="auto">
              <a:xfrm>
                <a:off x="4481513" y="22050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6" name="Freeform 5">
                <a:extLst>
                  <a:ext uri="{FF2B5EF4-FFF2-40B4-BE49-F238E27FC236}">
                    <a16:creationId xmlns:a16="http://schemas.microsoft.com/office/drawing/2014/main" id="{7BD72D51-A27F-2143-A68C-B14D05BBBA6A}"/>
                  </a:ext>
                </a:extLst>
              </p:cNvPr>
              <p:cNvSpPr>
                <a:spLocks noChangeArrowheads="1"/>
              </p:cNvSpPr>
              <p:nvPr/>
            </p:nvSpPr>
            <p:spPr bwMode="auto">
              <a:xfrm>
                <a:off x="4579938" y="2205038"/>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7" name="Freeform 6">
                <a:extLst>
                  <a:ext uri="{FF2B5EF4-FFF2-40B4-BE49-F238E27FC236}">
                    <a16:creationId xmlns:a16="http://schemas.microsoft.com/office/drawing/2014/main" id="{C355BB42-D526-E146-B3EF-95D425A7C847}"/>
                  </a:ext>
                </a:extLst>
              </p:cNvPr>
              <p:cNvSpPr>
                <a:spLocks noChangeArrowheads="1"/>
              </p:cNvSpPr>
              <p:nvPr/>
            </p:nvSpPr>
            <p:spPr bwMode="auto">
              <a:xfrm>
                <a:off x="4240213" y="2205038"/>
                <a:ext cx="85725" cy="93662"/>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55" name="Freeform 7">
              <a:extLst>
                <a:ext uri="{FF2B5EF4-FFF2-40B4-BE49-F238E27FC236}">
                  <a16:creationId xmlns:a16="http://schemas.microsoft.com/office/drawing/2014/main" id="{D9D22AEA-A6BD-C54A-A145-636D39B7808F}"/>
                </a:ext>
              </a:extLst>
            </p:cNvPr>
            <p:cNvSpPr>
              <a:spLocks noChangeArrowheads="1"/>
            </p:cNvSpPr>
            <p:nvPr/>
          </p:nvSpPr>
          <p:spPr bwMode="auto">
            <a:xfrm>
              <a:off x="4860925" y="21463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256" name="Group 2255">
              <a:extLst>
                <a:ext uri="{FF2B5EF4-FFF2-40B4-BE49-F238E27FC236}">
                  <a16:creationId xmlns:a16="http://schemas.microsoft.com/office/drawing/2014/main" id="{03B9E10B-228A-AB44-A005-B8B4176B26B2}"/>
                </a:ext>
              </a:extLst>
            </p:cNvPr>
            <p:cNvGrpSpPr/>
            <p:nvPr/>
          </p:nvGrpSpPr>
          <p:grpSpPr>
            <a:xfrm>
              <a:off x="5000625" y="2143125"/>
              <a:ext cx="333375" cy="198438"/>
              <a:chOff x="5000625" y="2143125"/>
              <a:chExt cx="333375" cy="198438"/>
            </a:xfrm>
          </p:grpSpPr>
          <p:sp>
            <p:nvSpPr>
              <p:cNvPr id="2257" name="Freeform 8">
                <a:extLst>
                  <a:ext uri="{FF2B5EF4-FFF2-40B4-BE49-F238E27FC236}">
                    <a16:creationId xmlns:a16="http://schemas.microsoft.com/office/drawing/2014/main" id="{5E478101-01D4-D24B-B56F-DDEFE97410ED}"/>
                  </a:ext>
                </a:extLst>
              </p:cNvPr>
              <p:cNvSpPr>
                <a:spLocks noChangeArrowheads="1"/>
              </p:cNvSpPr>
              <p:nvPr/>
            </p:nvSpPr>
            <p:spPr bwMode="auto">
              <a:xfrm>
                <a:off x="5016500" y="2143125"/>
                <a:ext cx="84138" cy="103188"/>
              </a:xfrm>
              <a:custGeom>
                <a:avLst/>
                <a:gdLst>
                  <a:gd name="T0" fmla="*/ 133 w 233"/>
                  <a:gd name="T1" fmla="*/ 120 h 285"/>
                  <a:gd name="T2" fmla="*/ 101 w 233"/>
                  <a:gd name="T3" fmla="*/ 118 h 285"/>
                  <a:gd name="T4" fmla="*/ 27 w 233"/>
                  <a:gd name="T5" fmla="*/ 142 h 285"/>
                  <a:gd name="T6" fmla="*/ 0 w 233"/>
                  <a:gd name="T7" fmla="*/ 204 h 285"/>
                  <a:gd name="T8" fmla="*/ 22 w 233"/>
                  <a:gd name="T9" fmla="*/ 262 h 285"/>
                  <a:gd name="T10" fmla="*/ 83 w 233"/>
                  <a:gd name="T11" fmla="*/ 284 h 285"/>
                  <a:gd name="T12" fmla="*/ 172 w 233"/>
                  <a:gd name="T13" fmla="*/ 242 h 285"/>
                  <a:gd name="T14" fmla="*/ 182 w 233"/>
                  <a:gd name="T15" fmla="*/ 261 h 285"/>
                  <a:gd name="T16" fmla="*/ 191 w 233"/>
                  <a:gd name="T17" fmla="*/ 275 h 285"/>
                  <a:gd name="T18" fmla="*/ 200 w 233"/>
                  <a:gd name="T19" fmla="*/ 279 h 285"/>
                  <a:gd name="T20" fmla="*/ 207 w 233"/>
                  <a:gd name="T21" fmla="*/ 276 h 285"/>
                  <a:gd name="T22" fmla="*/ 227 w 233"/>
                  <a:gd name="T23" fmla="*/ 263 h 285"/>
                  <a:gd name="T24" fmla="*/ 232 w 233"/>
                  <a:gd name="T25" fmla="*/ 254 h 285"/>
                  <a:gd name="T26" fmla="*/ 230 w 233"/>
                  <a:gd name="T27" fmla="*/ 247 h 285"/>
                  <a:gd name="T28" fmla="*/ 220 w 233"/>
                  <a:gd name="T29" fmla="*/ 225 h 285"/>
                  <a:gd name="T30" fmla="*/ 217 w 233"/>
                  <a:gd name="T31" fmla="*/ 199 h 285"/>
                  <a:gd name="T32" fmla="*/ 216 w 233"/>
                  <a:gd name="T33" fmla="*/ 199 h 285"/>
                  <a:gd name="T34" fmla="*/ 216 w 233"/>
                  <a:gd name="T35" fmla="*/ 100 h 285"/>
                  <a:gd name="T36" fmla="*/ 191 w 233"/>
                  <a:gd name="T37" fmla="*/ 25 h 285"/>
                  <a:gd name="T38" fmla="*/ 113 w 233"/>
                  <a:gd name="T39" fmla="*/ 0 h 285"/>
                  <a:gd name="T40" fmla="*/ 66 w 233"/>
                  <a:gd name="T41" fmla="*/ 6 h 285"/>
                  <a:gd name="T42" fmla="*/ 27 w 233"/>
                  <a:gd name="T43" fmla="*/ 20 h 285"/>
                  <a:gd name="T44" fmla="*/ 19 w 233"/>
                  <a:gd name="T45" fmla="*/ 26 h 285"/>
                  <a:gd name="T46" fmla="*/ 17 w 233"/>
                  <a:gd name="T47" fmla="*/ 37 h 285"/>
                  <a:gd name="T48" fmla="*/ 17 w 233"/>
                  <a:gd name="T49" fmla="*/ 52 h 285"/>
                  <a:gd name="T50" fmla="*/ 23 w 233"/>
                  <a:gd name="T51" fmla="*/ 61 h 285"/>
                  <a:gd name="T52" fmla="*/ 29 w 233"/>
                  <a:gd name="T53" fmla="*/ 60 h 285"/>
                  <a:gd name="T54" fmla="*/ 39 w 233"/>
                  <a:gd name="T55" fmla="*/ 56 h 285"/>
                  <a:gd name="T56" fmla="*/ 72 w 233"/>
                  <a:gd name="T57" fmla="*/ 45 h 285"/>
                  <a:gd name="T58" fmla="*/ 106 w 233"/>
                  <a:gd name="T59" fmla="*/ 41 h 285"/>
                  <a:gd name="T60" fmla="*/ 155 w 233"/>
                  <a:gd name="T61" fmla="*/ 55 h 285"/>
                  <a:gd name="T62" fmla="*/ 169 w 233"/>
                  <a:gd name="T63" fmla="*/ 103 h 285"/>
                  <a:gd name="T64" fmla="*/ 169 w 233"/>
                  <a:gd name="T65" fmla="*/ 126 h 285"/>
                  <a:gd name="T66" fmla="*/ 133 w 233"/>
                  <a:gd name="T67" fmla="*/ 120 h 285"/>
                  <a:gd name="T68" fmla="*/ 169 w 233"/>
                  <a:gd name="T69" fmla="*/ 162 h 285"/>
                  <a:gd name="T70" fmla="*/ 169 w 233"/>
                  <a:gd name="T71" fmla="*/ 175 h 285"/>
                  <a:gd name="T72" fmla="*/ 166 w 233"/>
                  <a:gd name="T73" fmla="*/ 202 h 285"/>
                  <a:gd name="T74" fmla="*/ 155 w 233"/>
                  <a:gd name="T75" fmla="*/ 221 h 285"/>
                  <a:gd name="T76" fmla="*/ 126 w 233"/>
                  <a:gd name="T77" fmla="*/ 240 h 285"/>
                  <a:gd name="T78" fmla="*/ 95 w 233"/>
                  <a:gd name="T79" fmla="*/ 246 h 285"/>
                  <a:gd name="T80" fmla="*/ 63 w 233"/>
                  <a:gd name="T81" fmla="*/ 234 h 285"/>
                  <a:gd name="T82" fmla="*/ 52 w 233"/>
                  <a:gd name="T83" fmla="*/ 202 h 285"/>
                  <a:gd name="T84" fmla="*/ 67 w 233"/>
                  <a:gd name="T85" fmla="*/ 166 h 285"/>
                  <a:gd name="T86" fmla="*/ 112 w 233"/>
                  <a:gd name="T87" fmla="*/ 155 h 285"/>
                  <a:gd name="T88" fmla="*/ 141 w 233"/>
                  <a:gd name="T89" fmla="*/ 157 h 285"/>
                  <a:gd name="T90" fmla="*/ 169 w 233"/>
                  <a:gd name="T91" fmla="*/ 16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3" h="285">
                    <a:moveTo>
                      <a:pt x="133" y="120"/>
                    </a:moveTo>
                    <a:cubicBezTo>
                      <a:pt x="123" y="119"/>
                      <a:pt x="112" y="118"/>
                      <a:pt x="101" y="118"/>
                    </a:cubicBezTo>
                    <a:cubicBezTo>
                      <a:pt x="70" y="118"/>
                      <a:pt x="45" y="126"/>
                      <a:pt x="27" y="142"/>
                    </a:cubicBezTo>
                    <a:cubicBezTo>
                      <a:pt x="8" y="158"/>
                      <a:pt x="0" y="178"/>
                      <a:pt x="0" y="204"/>
                    </a:cubicBezTo>
                    <a:cubicBezTo>
                      <a:pt x="0" y="228"/>
                      <a:pt x="7" y="248"/>
                      <a:pt x="22" y="262"/>
                    </a:cubicBezTo>
                    <a:cubicBezTo>
                      <a:pt x="37" y="277"/>
                      <a:pt x="57" y="283"/>
                      <a:pt x="83" y="284"/>
                    </a:cubicBezTo>
                    <a:cubicBezTo>
                      <a:pt x="118" y="284"/>
                      <a:pt x="148" y="270"/>
                      <a:pt x="172" y="242"/>
                    </a:cubicBezTo>
                    <a:cubicBezTo>
                      <a:pt x="175" y="250"/>
                      <a:pt x="178" y="255"/>
                      <a:pt x="182" y="261"/>
                    </a:cubicBezTo>
                    <a:cubicBezTo>
                      <a:pt x="185" y="266"/>
                      <a:pt x="188" y="270"/>
                      <a:pt x="191" y="275"/>
                    </a:cubicBezTo>
                    <a:cubicBezTo>
                      <a:pt x="194" y="278"/>
                      <a:pt x="198" y="279"/>
                      <a:pt x="200" y="279"/>
                    </a:cubicBezTo>
                    <a:cubicBezTo>
                      <a:pt x="202" y="279"/>
                      <a:pt x="205" y="278"/>
                      <a:pt x="207" y="276"/>
                    </a:cubicBezTo>
                    <a:lnTo>
                      <a:pt x="227" y="263"/>
                    </a:lnTo>
                    <a:cubicBezTo>
                      <a:pt x="231" y="260"/>
                      <a:pt x="232" y="256"/>
                      <a:pt x="232" y="254"/>
                    </a:cubicBezTo>
                    <a:cubicBezTo>
                      <a:pt x="232" y="252"/>
                      <a:pt x="231" y="250"/>
                      <a:pt x="230" y="247"/>
                    </a:cubicBezTo>
                    <a:cubicBezTo>
                      <a:pt x="226" y="239"/>
                      <a:pt x="222" y="231"/>
                      <a:pt x="220" y="225"/>
                    </a:cubicBezTo>
                    <a:cubicBezTo>
                      <a:pt x="218" y="218"/>
                      <a:pt x="217" y="209"/>
                      <a:pt x="217" y="199"/>
                    </a:cubicBezTo>
                    <a:lnTo>
                      <a:pt x="216" y="199"/>
                    </a:lnTo>
                    <a:lnTo>
                      <a:pt x="216" y="100"/>
                    </a:lnTo>
                    <a:cubicBezTo>
                      <a:pt x="216" y="67"/>
                      <a:pt x="207" y="42"/>
                      <a:pt x="191" y="25"/>
                    </a:cubicBezTo>
                    <a:cubicBezTo>
                      <a:pt x="175" y="9"/>
                      <a:pt x="149" y="0"/>
                      <a:pt x="113" y="0"/>
                    </a:cubicBezTo>
                    <a:cubicBezTo>
                      <a:pt x="96" y="0"/>
                      <a:pt x="81" y="3"/>
                      <a:pt x="66" y="6"/>
                    </a:cubicBezTo>
                    <a:cubicBezTo>
                      <a:pt x="51" y="9"/>
                      <a:pt x="38" y="14"/>
                      <a:pt x="27" y="20"/>
                    </a:cubicBezTo>
                    <a:cubicBezTo>
                      <a:pt x="23" y="22"/>
                      <a:pt x="20" y="24"/>
                      <a:pt x="19" y="26"/>
                    </a:cubicBezTo>
                    <a:cubicBezTo>
                      <a:pt x="18" y="28"/>
                      <a:pt x="17" y="32"/>
                      <a:pt x="17" y="37"/>
                    </a:cubicBezTo>
                    <a:lnTo>
                      <a:pt x="17" y="52"/>
                    </a:lnTo>
                    <a:cubicBezTo>
                      <a:pt x="17" y="58"/>
                      <a:pt x="19" y="61"/>
                      <a:pt x="23" y="61"/>
                    </a:cubicBezTo>
                    <a:cubicBezTo>
                      <a:pt x="24" y="61"/>
                      <a:pt x="26" y="61"/>
                      <a:pt x="29" y="60"/>
                    </a:cubicBezTo>
                    <a:cubicBezTo>
                      <a:pt x="31" y="59"/>
                      <a:pt x="34" y="58"/>
                      <a:pt x="39" y="56"/>
                    </a:cubicBezTo>
                    <a:cubicBezTo>
                      <a:pt x="50" y="52"/>
                      <a:pt x="61" y="49"/>
                      <a:pt x="72" y="45"/>
                    </a:cubicBezTo>
                    <a:cubicBezTo>
                      <a:pt x="83" y="42"/>
                      <a:pt x="95" y="41"/>
                      <a:pt x="106" y="41"/>
                    </a:cubicBezTo>
                    <a:cubicBezTo>
                      <a:pt x="129" y="41"/>
                      <a:pt x="145" y="45"/>
                      <a:pt x="155" y="55"/>
                    </a:cubicBezTo>
                    <a:cubicBezTo>
                      <a:pt x="164" y="65"/>
                      <a:pt x="169" y="81"/>
                      <a:pt x="169" y="103"/>
                    </a:cubicBezTo>
                    <a:lnTo>
                      <a:pt x="169" y="126"/>
                    </a:lnTo>
                    <a:cubicBezTo>
                      <a:pt x="156" y="125"/>
                      <a:pt x="145" y="123"/>
                      <a:pt x="133" y="120"/>
                    </a:cubicBezTo>
                    <a:close/>
                    <a:moveTo>
                      <a:pt x="169" y="162"/>
                    </a:moveTo>
                    <a:lnTo>
                      <a:pt x="169" y="175"/>
                    </a:lnTo>
                    <a:cubicBezTo>
                      <a:pt x="169" y="186"/>
                      <a:pt x="168" y="194"/>
                      <a:pt x="166" y="202"/>
                    </a:cubicBezTo>
                    <a:cubicBezTo>
                      <a:pt x="163" y="209"/>
                      <a:pt x="160" y="216"/>
                      <a:pt x="155" y="221"/>
                    </a:cubicBezTo>
                    <a:cubicBezTo>
                      <a:pt x="146" y="230"/>
                      <a:pt x="137" y="237"/>
                      <a:pt x="126" y="240"/>
                    </a:cubicBezTo>
                    <a:cubicBezTo>
                      <a:pt x="115" y="243"/>
                      <a:pt x="105" y="246"/>
                      <a:pt x="95" y="246"/>
                    </a:cubicBezTo>
                    <a:cubicBezTo>
                      <a:pt x="81" y="246"/>
                      <a:pt x="70" y="242"/>
                      <a:pt x="63" y="234"/>
                    </a:cubicBezTo>
                    <a:cubicBezTo>
                      <a:pt x="55" y="226"/>
                      <a:pt x="52" y="216"/>
                      <a:pt x="52" y="202"/>
                    </a:cubicBezTo>
                    <a:cubicBezTo>
                      <a:pt x="52" y="187"/>
                      <a:pt x="57" y="174"/>
                      <a:pt x="67" y="166"/>
                    </a:cubicBezTo>
                    <a:cubicBezTo>
                      <a:pt x="77" y="157"/>
                      <a:pt x="92" y="155"/>
                      <a:pt x="112" y="155"/>
                    </a:cubicBezTo>
                    <a:cubicBezTo>
                      <a:pt x="122" y="155"/>
                      <a:pt x="131" y="156"/>
                      <a:pt x="141" y="157"/>
                    </a:cubicBezTo>
                    <a:cubicBezTo>
                      <a:pt x="151" y="158"/>
                      <a:pt x="160" y="160"/>
                      <a:pt x="169" y="162"/>
                    </a:cubicBezTo>
                    <a:close/>
                  </a:path>
                </a:pathLst>
              </a:custGeom>
              <a:solidFill>
                <a:srgbClr val="262F3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8" name="Freeform 9">
                <a:extLst>
                  <a:ext uri="{FF2B5EF4-FFF2-40B4-BE49-F238E27FC236}">
                    <a16:creationId xmlns:a16="http://schemas.microsoft.com/office/drawing/2014/main" id="{4B0D42B9-B7D1-7247-9CF6-61D09156A8AD}"/>
                  </a:ext>
                </a:extLst>
              </p:cNvPr>
              <p:cNvSpPr>
                <a:spLocks noChangeArrowheads="1"/>
              </p:cNvSpPr>
              <p:nvPr/>
            </p:nvSpPr>
            <p:spPr bwMode="auto">
              <a:xfrm>
                <a:off x="5105400" y="2146300"/>
                <a:ext cx="131763" cy="98425"/>
              </a:xfrm>
              <a:custGeom>
                <a:avLst/>
                <a:gdLst>
                  <a:gd name="T0" fmla="*/ 81 w 368"/>
                  <a:gd name="T1" fmla="*/ 267 h 272"/>
                  <a:gd name="T2" fmla="*/ 93 w 368"/>
                  <a:gd name="T3" fmla="*/ 270 h 272"/>
                  <a:gd name="T4" fmla="*/ 119 w 368"/>
                  <a:gd name="T5" fmla="*/ 270 h 272"/>
                  <a:gd name="T6" fmla="*/ 130 w 368"/>
                  <a:gd name="T7" fmla="*/ 267 h 272"/>
                  <a:gd name="T8" fmla="*/ 136 w 368"/>
                  <a:gd name="T9" fmla="*/ 255 h 272"/>
                  <a:gd name="T10" fmla="*/ 183 w 368"/>
                  <a:gd name="T11" fmla="*/ 60 h 272"/>
                  <a:gd name="T12" fmla="*/ 229 w 368"/>
                  <a:gd name="T13" fmla="*/ 256 h 272"/>
                  <a:gd name="T14" fmla="*/ 234 w 368"/>
                  <a:gd name="T15" fmla="*/ 268 h 272"/>
                  <a:gd name="T16" fmla="*/ 246 w 368"/>
                  <a:gd name="T17" fmla="*/ 271 h 272"/>
                  <a:gd name="T18" fmla="*/ 272 w 368"/>
                  <a:gd name="T19" fmla="*/ 271 h 272"/>
                  <a:gd name="T20" fmla="*/ 283 w 368"/>
                  <a:gd name="T21" fmla="*/ 268 h 272"/>
                  <a:gd name="T22" fmla="*/ 290 w 368"/>
                  <a:gd name="T23" fmla="*/ 256 h 272"/>
                  <a:gd name="T24" fmla="*/ 364 w 368"/>
                  <a:gd name="T25" fmla="*/ 21 h 272"/>
                  <a:gd name="T26" fmla="*/ 366 w 368"/>
                  <a:gd name="T27" fmla="*/ 14 h 272"/>
                  <a:gd name="T28" fmla="*/ 367 w 368"/>
                  <a:gd name="T29" fmla="*/ 9 h 272"/>
                  <a:gd name="T30" fmla="*/ 359 w 368"/>
                  <a:gd name="T31" fmla="*/ 1 h 272"/>
                  <a:gd name="T32" fmla="*/ 332 w 368"/>
                  <a:gd name="T33" fmla="*/ 1 h 272"/>
                  <a:gd name="T34" fmla="*/ 320 w 368"/>
                  <a:gd name="T35" fmla="*/ 4 h 272"/>
                  <a:gd name="T36" fmla="*/ 313 w 368"/>
                  <a:gd name="T37" fmla="*/ 16 h 272"/>
                  <a:gd name="T38" fmla="*/ 260 w 368"/>
                  <a:gd name="T39" fmla="*/ 219 h 272"/>
                  <a:gd name="T40" fmla="*/ 213 w 368"/>
                  <a:gd name="T41" fmla="*/ 16 h 272"/>
                  <a:gd name="T42" fmla="*/ 207 w 368"/>
                  <a:gd name="T43" fmla="*/ 4 h 272"/>
                  <a:gd name="T44" fmla="*/ 196 w 368"/>
                  <a:gd name="T45" fmla="*/ 1 h 272"/>
                  <a:gd name="T46" fmla="*/ 171 w 368"/>
                  <a:gd name="T47" fmla="*/ 1 h 272"/>
                  <a:gd name="T48" fmla="*/ 159 w 368"/>
                  <a:gd name="T49" fmla="*/ 4 h 272"/>
                  <a:gd name="T50" fmla="*/ 154 w 368"/>
                  <a:gd name="T51" fmla="*/ 16 h 272"/>
                  <a:gd name="T52" fmla="*/ 106 w 368"/>
                  <a:gd name="T53" fmla="*/ 216 h 272"/>
                  <a:gd name="T54" fmla="*/ 55 w 368"/>
                  <a:gd name="T55" fmla="*/ 15 h 272"/>
                  <a:gd name="T56" fmla="*/ 49 w 368"/>
                  <a:gd name="T57" fmla="*/ 3 h 272"/>
                  <a:gd name="T58" fmla="*/ 37 w 368"/>
                  <a:gd name="T59" fmla="*/ 0 h 272"/>
                  <a:gd name="T60" fmla="*/ 7 w 368"/>
                  <a:gd name="T61" fmla="*/ 0 h 272"/>
                  <a:gd name="T62" fmla="*/ 0 w 368"/>
                  <a:gd name="T63" fmla="*/ 8 h 272"/>
                  <a:gd name="T64" fmla="*/ 3 w 368"/>
                  <a:gd name="T65" fmla="*/ 19 h 272"/>
                  <a:gd name="T66" fmla="*/ 74 w 368"/>
                  <a:gd name="T67" fmla="*/ 254 h 272"/>
                  <a:gd name="T68" fmla="*/ 81 w 368"/>
                  <a:gd name="T69" fmla="*/ 26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8" h="272">
                    <a:moveTo>
                      <a:pt x="81" y="267"/>
                    </a:moveTo>
                    <a:cubicBezTo>
                      <a:pt x="83" y="269"/>
                      <a:pt x="88" y="270"/>
                      <a:pt x="93" y="270"/>
                    </a:cubicBezTo>
                    <a:lnTo>
                      <a:pt x="119" y="270"/>
                    </a:lnTo>
                    <a:cubicBezTo>
                      <a:pt x="124" y="270"/>
                      <a:pt x="128" y="269"/>
                      <a:pt x="130" y="267"/>
                    </a:cubicBezTo>
                    <a:cubicBezTo>
                      <a:pt x="133" y="264"/>
                      <a:pt x="135" y="260"/>
                      <a:pt x="136" y="255"/>
                    </a:cubicBezTo>
                    <a:lnTo>
                      <a:pt x="183" y="60"/>
                    </a:lnTo>
                    <a:lnTo>
                      <a:pt x="229" y="256"/>
                    </a:lnTo>
                    <a:cubicBezTo>
                      <a:pt x="230" y="262"/>
                      <a:pt x="232" y="266"/>
                      <a:pt x="234" y="268"/>
                    </a:cubicBezTo>
                    <a:cubicBezTo>
                      <a:pt x="236" y="270"/>
                      <a:pt x="241" y="271"/>
                      <a:pt x="246" y="271"/>
                    </a:cubicBezTo>
                    <a:lnTo>
                      <a:pt x="272" y="271"/>
                    </a:lnTo>
                    <a:cubicBezTo>
                      <a:pt x="277" y="271"/>
                      <a:pt x="281" y="270"/>
                      <a:pt x="283" y="268"/>
                    </a:cubicBezTo>
                    <a:cubicBezTo>
                      <a:pt x="286" y="266"/>
                      <a:pt x="288" y="262"/>
                      <a:pt x="290" y="256"/>
                    </a:cubicBezTo>
                    <a:lnTo>
                      <a:pt x="364" y="21"/>
                    </a:lnTo>
                    <a:cubicBezTo>
                      <a:pt x="365" y="18"/>
                      <a:pt x="366" y="16"/>
                      <a:pt x="366" y="14"/>
                    </a:cubicBezTo>
                    <a:cubicBezTo>
                      <a:pt x="366" y="12"/>
                      <a:pt x="367" y="11"/>
                      <a:pt x="367" y="9"/>
                    </a:cubicBezTo>
                    <a:cubicBezTo>
                      <a:pt x="367" y="3"/>
                      <a:pt x="364" y="1"/>
                      <a:pt x="359" y="1"/>
                    </a:cubicBezTo>
                    <a:lnTo>
                      <a:pt x="332" y="1"/>
                    </a:lnTo>
                    <a:cubicBezTo>
                      <a:pt x="326" y="1"/>
                      <a:pt x="322" y="2"/>
                      <a:pt x="320" y="4"/>
                    </a:cubicBezTo>
                    <a:cubicBezTo>
                      <a:pt x="318" y="6"/>
                      <a:pt x="316" y="10"/>
                      <a:pt x="313" y="16"/>
                    </a:cubicBezTo>
                    <a:lnTo>
                      <a:pt x="260" y="219"/>
                    </a:lnTo>
                    <a:lnTo>
                      <a:pt x="213" y="16"/>
                    </a:lnTo>
                    <a:cubicBezTo>
                      <a:pt x="212" y="11"/>
                      <a:pt x="210" y="6"/>
                      <a:pt x="207" y="4"/>
                    </a:cubicBezTo>
                    <a:cubicBezTo>
                      <a:pt x="205" y="2"/>
                      <a:pt x="201" y="1"/>
                      <a:pt x="196" y="1"/>
                    </a:cubicBezTo>
                    <a:lnTo>
                      <a:pt x="171" y="1"/>
                    </a:lnTo>
                    <a:cubicBezTo>
                      <a:pt x="166" y="1"/>
                      <a:pt x="161" y="2"/>
                      <a:pt x="159" y="4"/>
                    </a:cubicBezTo>
                    <a:cubicBezTo>
                      <a:pt x="157" y="6"/>
                      <a:pt x="155" y="10"/>
                      <a:pt x="154" y="16"/>
                    </a:cubicBezTo>
                    <a:lnTo>
                      <a:pt x="106" y="216"/>
                    </a:lnTo>
                    <a:lnTo>
                      <a:pt x="55" y="15"/>
                    </a:lnTo>
                    <a:cubicBezTo>
                      <a:pt x="53" y="10"/>
                      <a:pt x="52" y="5"/>
                      <a:pt x="49" y="3"/>
                    </a:cubicBezTo>
                    <a:cubicBezTo>
                      <a:pt x="47" y="1"/>
                      <a:pt x="43" y="0"/>
                      <a:pt x="37" y="0"/>
                    </a:cubicBezTo>
                    <a:lnTo>
                      <a:pt x="7" y="0"/>
                    </a:lnTo>
                    <a:cubicBezTo>
                      <a:pt x="2" y="0"/>
                      <a:pt x="0" y="3"/>
                      <a:pt x="0" y="8"/>
                    </a:cubicBezTo>
                    <a:cubicBezTo>
                      <a:pt x="0" y="10"/>
                      <a:pt x="1" y="14"/>
                      <a:pt x="3" y="19"/>
                    </a:cubicBezTo>
                    <a:lnTo>
                      <a:pt x="74" y="254"/>
                    </a:lnTo>
                    <a:cubicBezTo>
                      <a:pt x="77" y="260"/>
                      <a:pt x="79" y="264"/>
                      <a:pt x="81" y="267"/>
                    </a:cubicBezTo>
                  </a:path>
                </a:pathLst>
              </a:custGeom>
              <a:solidFill>
                <a:srgbClr val="262F3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9" name="Freeform 10">
                <a:extLst>
                  <a:ext uri="{FF2B5EF4-FFF2-40B4-BE49-F238E27FC236}">
                    <a16:creationId xmlns:a16="http://schemas.microsoft.com/office/drawing/2014/main" id="{670C56BB-B405-E945-BE50-3BAFBF3E03DC}"/>
                  </a:ext>
                </a:extLst>
              </p:cNvPr>
              <p:cNvSpPr>
                <a:spLocks noChangeArrowheads="1"/>
              </p:cNvSpPr>
              <p:nvPr/>
            </p:nvSpPr>
            <p:spPr bwMode="auto">
              <a:xfrm>
                <a:off x="5245100" y="2143125"/>
                <a:ext cx="73025" cy="103188"/>
              </a:xfrm>
              <a:custGeom>
                <a:avLst/>
                <a:gdLst>
                  <a:gd name="T0" fmla="*/ 134 w 203"/>
                  <a:gd name="T1" fmla="*/ 236 h 287"/>
                  <a:gd name="T2" fmla="*/ 90 w 203"/>
                  <a:gd name="T3" fmla="*/ 246 h 287"/>
                  <a:gd name="T4" fmla="*/ 54 w 203"/>
                  <a:gd name="T5" fmla="*/ 242 h 287"/>
                  <a:gd name="T6" fmla="*/ 21 w 203"/>
                  <a:gd name="T7" fmla="*/ 232 h 287"/>
                  <a:gd name="T8" fmla="*/ 13 w 203"/>
                  <a:gd name="T9" fmla="*/ 228 h 287"/>
                  <a:gd name="T10" fmla="*/ 8 w 203"/>
                  <a:gd name="T11" fmla="*/ 227 h 287"/>
                  <a:gd name="T12" fmla="*/ 0 w 203"/>
                  <a:gd name="T13" fmla="*/ 237 h 287"/>
                  <a:gd name="T14" fmla="*/ 0 w 203"/>
                  <a:gd name="T15" fmla="*/ 252 h 287"/>
                  <a:gd name="T16" fmla="*/ 3 w 203"/>
                  <a:gd name="T17" fmla="*/ 261 h 287"/>
                  <a:gd name="T18" fmla="*/ 12 w 203"/>
                  <a:gd name="T19" fmla="*/ 269 h 287"/>
                  <a:gd name="T20" fmla="*/ 47 w 203"/>
                  <a:gd name="T21" fmla="*/ 281 h 287"/>
                  <a:gd name="T22" fmla="*/ 95 w 203"/>
                  <a:gd name="T23" fmla="*/ 286 h 287"/>
                  <a:gd name="T24" fmla="*/ 138 w 203"/>
                  <a:gd name="T25" fmla="*/ 280 h 287"/>
                  <a:gd name="T26" fmla="*/ 172 w 203"/>
                  <a:gd name="T27" fmla="*/ 263 h 287"/>
                  <a:gd name="T28" fmla="*/ 194 w 203"/>
                  <a:gd name="T29" fmla="*/ 236 h 287"/>
                  <a:gd name="T30" fmla="*/ 202 w 203"/>
                  <a:gd name="T31" fmla="*/ 201 h 287"/>
                  <a:gd name="T32" fmla="*/ 188 w 203"/>
                  <a:gd name="T33" fmla="*/ 158 h 287"/>
                  <a:gd name="T34" fmla="*/ 141 w 203"/>
                  <a:gd name="T35" fmla="*/ 129 h 287"/>
                  <a:gd name="T36" fmla="*/ 98 w 203"/>
                  <a:gd name="T37" fmla="*/ 115 h 287"/>
                  <a:gd name="T38" fmla="*/ 65 w 203"/>
                  <a:gd name="T39" fmla="*/ 98 h 287"/>
                  <a:gd name="T40" fmla="*/ 56 w 203"/>
                  <a:gd name="T41" fmla="*/ 76 h 287"/>
                  <a:gd name="T42" fmla="*/ 70 w 203"/>
                  <a:gd name="T43" fmla="*/ 50 h 287"/>
                  <a:gd name="T44" fmla="*/ 111 w 203"/>
                  <a:gd name="T45" fmla="*/ 41 h 287"/>
                  <a:gd name="T46" fmla="*/ 168 w 203"/>
                  <a:gd name="T47" fmla="*/ 53 h 287"/>
                  <a:gd name="T48" fmla="*/ 180 w 203"/>
                  <a:gd name="T49" fmla="*/ 56 h 287"/>
                  <a:gd name="T50" fmla="*/ 188 w 203"/>
                  <a:gd name="T51" fmla="*/ 47 h 287"/>
                  <a:gd name="T52" fmla="*/ 188 w 203"/>
                  <a:gd name="T53" fmla="*/ 33 h 287"/>
                  <a:gd name="T54" fmla="*/ 184 w 203"/>
                  <a:gd name="T55" fmla="*/ 23 h 287"/>
                  <a:gd name="T56" fmla="*/ 176 w 203"/>
                  <a:gd name="T57" fmla="*/ 15 h 287"/>
                  <a:gd name="T58" fmla="*/ 163 w 203"/>
                  <a:gd name="T59" fmla="*/ 10 h 287"/>
                  <a:gd name="T60" fmla="*/ 146 w 203"/>
                  <a:gd name="T61" fmla="*/ 5 h 287"/>
                  <a:gd name="T62" fmla="*/ 127 w 203"/>
                  <a:gd name="T63" fmla="*/ 2 h 287"/>
                  <a:gd name="T64" fmla="*/ 106 w 203"/>
                  <a:gd name="T65" fmla="*/ 0 h 287"/>
                  <a:gd name="T66" fmla="*/ 68 w 203"/>
                  <a:gd name="T67" fmla="*/ 6 h 287"/>
                  <a:gd name="T68" fmla="*/ 36 w 203"/>
                  <a:gd name="T69" fmla="*/ 22 h 287"/>
                  <a:gd name="T70" fmla="*/ 14 w 203"/>
                  <a:gd name="T71" fmla="*/ 47 h 287"/>
                  <a:gd name="T72" fmla="*/ 6 w 203"/>
                  <a:gd name="T73" fmla="*/ 80 h 287"/>
                  <a:gd name="T74" fmla="*/ 21 w 203"/>
                  <a:gd name="T75" fmla="*/ 124 h 287"/>
                  <a:gd name="T76" fmla="*/ 69 w 203"/>
                  <a:gd name="T77" fmla="*/ 155 h 287"/>
                  <a:gd name="T78" fmla="*/ 113 w 203"/>
                  <a:gd name="T79" fmla="*/ 169 h 287"/>
                  <a:gd name="T80" fmla="*/ 144 w 203"/>
                  <a:gd name="T81" fmla="*/ 185 h 287"/>
                  <a:gd name="T82" fmla="*/ 152 w 203"/>
                  <a:gd name="T83" fmla="*/ 206 h 287"/>
                  <a:gd name="T84" fmla="*/ 134 w 203"/>
                  <a:gd name="T85" fmla="*/ 23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287">
                    <a:moveTo>
                      <a:pt x="134" y="236"/>
                    </a:moveTo>
                    <a:cubicBezTo>
                      <a:pt x="123" y="242"/>
                      <a:pt x="108" y="246"/>
                      <a:pt x="90" y="246"/>
                    </a:cubicBezTo>
                    <a:cubicBezTo>
                      <a:pt x="79" y="246"/>
                      <a:pt x="67" y="245"/>
                      <a:pt x="54" y="242"/>
                    </a:cubicBezTo>
                    <a:cubicBezTo>
                      <a:pt x="42" y="240"/>
                      <a:pt x="30" y="236"/>
                      <a:pt x="21" y="232"/>
                    </a:cubicBezTo>
                    <a:cubicBezTo>
                      <a:pt x="18" y="231"/>
                      <a:pt x="15" y="230"/>
                      <a:pt x="13" y="228"/>
                    </a:cubicBezTo>
                    <a:cubicBezTo>
                      <a:pt x="11" y="227"/>
                      <a:pt x="10" y="227"/>
                      <a:pt x="8" y="227"/>
                    </a:cubicBezTo>
                    <a:cubicBezTo>
                      <a:pt x="4" y="227"/>
                      <a:pt x="0" y="231"/>
                      <a:pt x="0" y="237"/>
                    </a:cubicBezTo>
                    <a:lnTo>
                      <a:pt x="0" y="252"/>
                    </a:lnTo>
                    <a:cubicBezTo>
                      <a:pt x="0" y="255"/>
                      <a:pt x="1" y="257"/>
                      <a:pt x="3" y="261"/>
                    </a:cubicBezTo>
                    <a:cubicBezTo>
                      <a:pt x="4" y="264"/>
                      <a:pt x="7" y="266"/>
                      <a:pt x="12" y="269"/>
                    </a:cubicBezTo>
                    <a:cubicBezTo>
                      <a:pt x="20" y="273"/>
                      <a:pt x="31" y="278"/>
                      <a:pt x="47" y="281"/>
                    </a:cubicBezTo>
                    <a:cubicBezTo>
                      <a:pt x="62" y="284"/>
                      <a:pt x="79" y="286"/>
                      <a:pt x="95" y="286"/>
                    </a:cubicBezTo>
                    <a:cubicBezTo>
                      <a:pt x="110" y="286"/>
                      <a:pt x="125" y="284"/>
                      <a:pt x="138" y="280"/>
                    </a:cubicBezTo>
                    <a:cubicBezTo>
                      <a:pt x="151" y="276"/>
                      <a:pt x="163" y="270"/>
                      <a:pt x="172" y="263"/>
                    </a:cubicBezTo>
                    <a:cubicBezTo>
                      <a:pt x="181" y="255"/>
                      <a:pt x="189" y="247"/>
                      <a:pt x="194" y="236"/>
                    </a:cubicBezTo>
                    <a:cubicBezTo>
                      <a:pt x="199" y="225"/>
                      <a:pt x="202" y="214"/>
                      <a:pt x="202" y="201"/>
                    </a:cubicBezTo>
                    <a:cubicBezTo>
                      <a:pt x="202" y="185"/>
                      <a:pt x="197" y="171"/>
                      <a:pt x="188" y="158"/>
                    </a:cubicBezTo>
                    <a:cubicBezTo>
                      <a:pt x="178" y="145"/>
                      <a:pt x="163" y="135"/>
                      <a:pt x="141" y="129"/>
                    </a:cubicBezTo>
                    <a:lnTo>
                      <a:pt x="98" y="115"/>
                    </a:lnTo>
                    <a:cubicBezTo>
                      <a:pt x="82" y="110"/>
                      <a:pt x="71" y="104"/>
                      <a:pt x="65" y="98"/>
                    </a:cubicBezTo>
                    <a:cubicBezTo>
                      <a:pt x="58" y="93"/>
                      <a:pt x="56" y="85"/>
                      <a:pt x="56" y="76"/>
                    </a:cubicBezTo>
                    <a:cubicBezTo>
                      <a:pt x="56" y="64"/>
                      <a:pt x="61" y="55"/>
                      <a:pt x="70" y="50"/>
                    </a:cubicBezTo>
                    <a:cubicBezTo>
                      <a:pt x="80" y="44"/>
                      <a:pt x="93" y="41"/>
                      <a:pt x="111" y="41"/>
                    </a:cubicBezTo>
                    <a:cubicBezTo>
                      <a:pt x="132" y="41"/>
                      <a:pt x="151" y="45"/>
                      <a:pt x="168" y="53"/>
                    </a:cubicBezTo>
                    <a:cubicBezTo>
                      <a:pt x="174" y="55"/>
                      <a:pt x="177" y="56"/>
                      <a:pt x="180" y="56"/>
                    </a:cubicBezTo>
                    <a:cubicBezTo>
                      <a:pt x="184" y="56"/>
                      <a:pt x="188" y="53"/>
                      <a:pt x="188" y="47"/>
                    </a:cubicBezTo>
                    <a:lnTo>
                      <a:pt x="188" y="33"/>
                    </a:lnTo>
                    <a:cubicBezTo>
                      <a:pt x="188" y="28"/>
                      <a:pt x="187" y="25"/>
                      <a:pt x="184" y="23"/>
                    </a:cubicBezTo>
                    <a:cubicBezTo>
                      <a:pt x="182" y="20"/>
                      <a:pt x="179" y="17"/>
                      <a:pt x="176" y="15"/>
                    </a:cubicBezTo>
                    <a:cubicBezTo>
                      <a:pt x="173" y="12"/>
                      <a:pt x="168" y="12"/>
                      <a:pt x="163" y="10"/>
                    </a:cubicBezTo>
                    <a:cubicBezTo>
                      <a:pt x="158" y="8"/>
                      <a:pt x="152" y="7"/>
                      <a:pt x="146" y="5"/>
                    </a:cubicBezTo>
                    <a:cubicBezTo>
                      <a:pt x="140" y="4"/>
                      <a:pt x="133" y="3"/>
                      <a:pt x="127" y="2"/>
                    </a:cubicBezTo>
                    <a:cubicBezTo>
                      <a:pt x="120" y="0"/>
                      <a:pt x="113" y="0"/>
                      <a:pt x="106" y="0"/>
                    </a:cubicBezTo>
                    <a:cubicBezTo>
                      <a:pt x="93" y="0"/>
                      <a:pt x="81" y="2"/>
                      <a:pt x="68" y="6"/>
                    </a:cubicBezTo>
                    <a:cubicBezTo>
                      <a:pt x="56" y="9"/>
                      <a:pt x="45" y="14"/>
                      <a:pt x="36" y="22"/>
                    </a:cubicBezTo>
                    <a:cubicBezTo>
                      <a:pt x="26" y="28"/>
                      <a:pt x="20" y="37"/>
                      <a:pt x="14" y="47"/>
                    </a:cubicBezTo>
                    <a:cubicBezTo>
                      <a:pt x="9" y="56"/>
                      <a:pt x="6" y="68"/>
                      <a:pt x="6" y="80"/>
                    </a:cubicBezTo>
                    <a:cubicBezTo>
                      <a:pt x="6" y="96"/>
                      <a:pt x="11" y="111"/>
                      <a:pt x="21" y="124"/>
                    </a:cubicBezTo>
                    <a:cubicBezTo>
                      <a:pt x="30" y="137"/>
                      <a:pt x="47" y="147"/>
                      <a:pt x="69" y="155"/>
                    </a:cubicBezTo>
                    <a:lnTo>
                      <a:pt x="113" y="169"/>
                    </a:lnTo>
                    <a:cubicBezTo>
                      <a:pt x="128" y="174"/>
                      <a:pt x="137" y="178"/>
                      <a:pt x="144" y="185"/>
                    </a:cubicBezTo>
                    <a:cubicBezTo>
                      <a:pt x="149" y="190"/>
                      <a:pt x="152" y="197"/>
                      <a:pt x="152" y="206"/>
                    </a:cubicBezTo>
                    <a:cubicBezTo>
                      <a:pt x="150" y="220"/>
                      <a:pt x="145" y="230"/>
                      <a:pt x="134" y="236"/>
                    </a:cubicBezTo>
                  </a:path>
                </a:pathLst>
              </a:custGeom>
              <a:solidFill>
                <a:srgbClr val="262F3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0" name="Freeform 11">
                <a:extLst>
                  <a:ext uri="{FF2B5EF4-FFF2-40B4-BE49-F238E27FC236}">
                    <a16:creationId xmlns:a16="http://schemas.microsoft.com/office/drawing/2014/main" id="{2C0CF62C-20B0-4D42-B23D-C71581A12022}"/>
                  </a:ext>
                </a:extLst>
              </p:cNvPr>
              <p:cNvSpPr>
                <a:spLocks noChangeArrowheads="1"/>
              </p:cNvSpPr>
              <p:nvPr/>
            </p:nvSpPr>
            <p:spPr bwMode="auto">
              <a:xfrm>
                <a:off x="5000625" y="2271713"/>
                <a:ext cx="304800" cy="69850"/>
              </a:xfrm>
              <a:custGeom>
                <a:avLst/>
                <a:gdLst>
                  <a:gd name="T0" fmla="*/ 9 w 845"/>
                  <a:gd name="T1" fmla="*/ 20 h 194"/>
                  <a:gd name="T2" fmla="*/ 459 w 845"/>
                  <a:gd name="T3" fmla="*/ 193 h 194"/>
                  <a:gd name="T4" fmla="*/ 828 w 845"/>
                  <a:gd name="T5" fmla="*/ 82 h 194"/>
                  <a:gd name="T6" fmla="*/ 813 w 845"/>
                  <a:gd name="T7" fmla="*/ 59 h 194"/>
                  <a:gd name="T8" fmla="*/ 469 w 845"/>
                  <a:gd name="T9" fmla="*/ 128 h 194"/>
                  <a:gd name="T10" fmla="*/ 19 w 845"/>
                  <a:gd name="T11" fmla="*/ 7 h 194"/>
                  <a:gd name="T12" fmla="*/ 9 w 845"/>
                  <a:gd name="T13" fmla="*/ 20 h 194"/>
                </a:gdLst>
                <a:ahLst/>
                <a:cxnLst>
                  <a:cxn ang="0">
                    <a:pos x="T0" y="T1"/>
                  </a:cxn>
                  <a:cxn ang="0">
                    <a:pos x="T2" y="T3"/>
                  </a:cxn>
                  <a:cxn ang="0">
                    <a:pos x="T4" y="T5"/>
                  </a:cxn>
                  <a:cxn ang="0">
                    <a:pos x="T6" y="T7"/>
                  </a:cxn>
                  <a:cxn ang="0">
                    <a:pos x="T8" y="T9"/>
                  </a:cxn>
                  <a:cxn ang="0">
                    <a:pos x="T10" y="T11"/>
                  </a:cxn>
                  <a:cxn ang="0">
                    <a:pos x="T12" y="T13"/>
                  </a:cxn>
                </a:cxnLst>
                <a:rect l="0" t="0" r="r" b="b"/>
                <a:pathLst>
                  <a:path w="845" h="194">
                    <a:moveTo>
                      <a:pt x="9" y="20"/>
                    </a:moveTo>
                    <a:cubicBezTo>
                      <a:pt x="128" y="128"/>
                      <a:pt x="285" y="192"/>
                      <a:pt x="459" y="193"/>
                    </a:cubicBezTo>
                    <a:cubicBezTo>
                      <a:pt x="583" y="193"/>
                      <a:pt x="729" y="155"/>
                      <a:pt x="828" y="82"/>
                    </a:cubicBezTo>
                    <a:cubicBezTo>
                      <a:pt x="844" y="70"/>
                      <a:pt x="830" y="51"/>
                      <a:pt x="813" y="59"/>
                    </a:cubicBezTo>
                    <a:cubicBezTo>
                      <a:pt x="701" y="106"/>
                      <a:pt x="580" y="128"/>
                      <a:pt x="469" y="128"/>
                    </a:cubicBezTo>
                    <a:cubicBezTo>
                      <a:pt x="305" y="128"/>
                      <a:pt x="147" y="82"/>
                      <a:pt x="19" y="7"/>
                    </a:cubicBezTo>
                    <a:cubicBezTo>
                      <a:pt x="8" y="0"/>
                      <a:pt x="0" y="12"/>
                      <a:pt x="9" y="20"/>
                    </a:cubicBezTo>
                  </a:path>
                </a:pathLst>
              </a:custGeom>
              <a:solidFill>
                <a:srgbClr val="F798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1" name="Freeform 12">
                <a:extLst>
                  <a:ext uri="{FF2B5EF4-FFF2-40B4-BE49-F238E27FC236}">
                    <a16:creationId xmlns:a16="http://schemas.microsoft.com/office/drawing/2014/main" id="{4CAA081C-F3E2-EB4C-B0C4-BE998F94BCDD}"/>
                  </a:ext>
                </a:extLst>
              </p:cNvPr>
              <p:cNvSpPr>
                <a:spLocks noChangeArrowheads="1"/>
              </p:cNvSpPr>
              <p:nvPr/>
            </p:nvSpPr>
            <p:spPr bwMode="auto">
              <a:xfrm>
                <a:off x="5268913" y="2262188"/>
                <a:ext cx="65087" cy="66675"/>
              </a:xfrm>
              <a:custGeom>
                <a:avLst/>
                <a:gdLst>
                  <a:gd name="T0" fmla="*/ 113 w 181"/>
                  <a:gd name="T1" fmla="*/ 178 h 185"/>
                  <a:gd name="T2" fmla="*/ 170 w 181"/>
                  <a:gd name="T3" fmla="*/ 26 h 185"/>
                  <a:gd name="T4" fmla="*/ 8 w 181"/>
                  <a:gd name="T5" fmla="*/ 41 h 185"/>
                  <a:gd name="T6" fmla="*/ 10 w 181"/>
                  <a:gd name="T7" fmla="*/ 55 h 185"/>
                  <a:gd name="T8" fmla="*/ 127 w 181"/>
                  <a:gd name="T9" fmla="*/ 59 h 185"/>
                  <a:gd name="T10" fmla="*/ 100 w 181"/>
                  <a:gd name="T11" fmla="*/ 173 h 185"/>
                  <a:gd name="T12" fmla="*/ 113 w 181"/>
                  <a:gd name="T13" fmla="*/ 178 h 185"/>
                </a:gdLst>
                <a:ahLst/>
                <a:cxnLst>
                  <a:cxn ang="0">
                    <a:pos x="T0" y="T1"/>
                  </a:cxn>
                  <a:cxn ang="0">
                    <a:pos x="T2" y="T3"/>
                  </a:cxn>
                  <a:cxn ang="0">
                    <a:pos x="T4" y="T5"/>
                  </a:cxn>
                  <a:cxn ang="0">
                    <a:pos x="T6" y="T7"/>
                  </a:cxn>
                  <a:cxn ang="0">
                    <a:pos x="T8" y="T9"/>
                  </a:cxn>
                  <a:cxn ang="0">
                    <a:pos x="T10" y="T11"/>
                  </a:cxn>
                  <a:cxn ang="0">
                    <a:pos x="T12" y="T13"/>
                  </a:cxn>
                </a:cxnLst>
                <a:rect l="0" t="0" r="r" b="b"/>
                <a:pathLst>
                  <a:path w="181" h="185">
                    <a:moveTo>
                      <a:pt x="113" y="178"/>
                    </a:moveTo>
                    <a:cubicBezTo>
                      <a:pt x="167" y="133"/>
                      <a:pt x="180" y="40"/>
                      <a:pt x="170" y="26"/>
                    </a:cubicBezTo>
                    <a:cubicBezTo>
                      <a:pt x="159" y="13"/>
                      <a:pt x="65" y="0"/>
                      <a:pt x="8" y="41"/>
                    </a:cubicBezTo>
                    <a:cubicBezTo>
                      <a:pt x="0" y="47"/>
                      <a:pt x="1" y="56"/>
                      <a:pt x="10" y="55"/>
                    </a:cubicBezTo>
                    <a:cubicBezTo>
                      <a:pt x="42" y="50"/>
                      <a:pt x="114" y="43"/>
                      <a:pt x="127" y="59"/>
                    </a:cubicBezTo>
                    <a:cubicBezTo>
                      <a:pt x="140" y="75"/>
                      <a:pt x="112" y="143"/>
                      <a:pt x="100" y="173"/>
                    </a:cubicBezTo>
                    <a:cubicBezTo>
                      <a:pt x="97" y="181"/>
                      <a:pt x="104" y="184"/>
                      <a:pt x="113" y="178"/>
                    </a:cubicBezTo>
                  </a:path>
                </a:pathLst>
              </a:custGeom>
              <a:solidFill>
                <a:srgbClr val="F798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19" name="Group 2018">
            <a:extLst>
              <a:ext uri="{FF2B5EF4-FFF2-40B4-BE49-F238E27FC236}">
                <a16:creationId xmlns:a16="http://schemas.microsoft.com/office/drawing/2014/main" id="{8B83F9AB-20A0-CB42-B8AA-294EA3725355}"/>
              </a:ext>
            </a:extLst>
          </p:cNvPr>
          <p:cNvGrpSpPr/>
          <p:nvPr/>
        </p:nvGrpSpPr>
        <p:grpSpPr>
          <a:xfrm>
            <a:off x="1307539" y="1392519"/>
            <a:ext cx="2073831" cy="295913"/>
            <a:chOff x="4240213" y="793750"/>
            <a:chExt cx="1346200" cy="192088"/>
          </a:xfrm>
        </p:grpSpPr>
        <p:grpSp>
          <p:nvGrpSpPr>
            <p:cNvPr id="2235" name="Group 2234">
              <a:extLst>
                <a:ext uri="{FF2B5EF4-FFF2-40B4-BE49-F238E27FC236}">
                  <a16:creationId xmlns:a16="http://schemas.microsoft.com/office/drawing/2014/main" id="{91DE97F7-0C67-D04D-9D4C-5F1C9C763F80}"/>
                </a:ext>
              </a:extLst>
            </p:cNvPr>
            <p:cNvGrpSpPr/>
            <p:nvPr/>
          </p:nvGrpSpPr>
          <p:grpSpPr>
            <a:xfrm>
              <a:off x="4240213" y="819150"/>
              <a:ext cx="484187" cy="128588"/>
              <a:chOff x="4240213" y="819150"/>
              <a:chExt cx="484187" cy="128588"/>
            </a:xfrm>
          </p:grpSpPr>
          <p:sp>
            <p:nvSpPr>
              <p:cNvPr id="2248" name="Freeform 13">
                <a:extLst>
                  <a:ext uri="{FF2B5EF4-FFF2-40B4-BE49-F238E27FC236}">
                    <a16:creationId xmlns:a16="http://schemas.microsoft.com/office/drawing/2014/main" id="{A133925B-8676-FF42-AAC6-D3AEECD08BF2}"/>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9" name="Freeform 14">
                <a:extLst>
                  <a:ext uri="{FF2B5EF4-FFF2-40B4-BE49-F238E27FC236}">
                    <a16:creationId xmlns:a16="http://schemas.microsoft.com/office/drawing/2014/main" id="{66C70B42-E822-4840-AD93-49082B93CE5E}"/>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0" name="Freeform 15">
                <a:extLst>
                  <a:ext uri="{FF2B5EF4-FFF2-40B4-BE49-F238E27FC236}">
                    <a16:creationId xmlns:a16="http://schemas.microsoft.com/office/drawing/2014/main" id="{89780EBD-97A4-8447-82B1-2EF2C2B68983}"/>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1" name="Freeform 16">
                <a:extLst>
                  <a:ext uri="{FF2B5EF4-FFF2-40B4-BE49-F238E27FC236}">
                    <a16:creationId xmlns:a16="http://schemas.microsoft.com/office/drawing/2014/main" id="{EE8ACE9D-D495-7448-9581-22D6B616399C}"/>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2" name="Freeform 17">
                <a:extLst>
                  <a:ext uri="{FF2B5EF4-FFF2-40B4-BE49-F238E27FC236}">
                    <a16:creationId xmlns:a16="http://schemas.microsoft.com/office/drawing/2014/main" id="{C89926D1-5E5C-CC4A-ACB2-16E6A9325074}"/>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3" name="Freeform 18">
                <a:extLst>
                  <a:ext uri="{FF2B5EF4-FFF2-40B4-BE49-F238E27FC236}">
                    <a16:creationId xmlns:a16="http://schemas.microsoft.com/office/drawing/2014/main" id="{5E98B05E-B786-6548-B425-3BFCEBA0184E}"/>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36" name="Freeform 19">
              <a:extLst>
                <a:ext uri="{FF2B5EF4-FFF2-40B4-BE49-F238E27FC236}">
                  <a16:creationId xmlns:a16="http://schemas.microsoft.com/office/drawing/2014/main" id="{CB6328D2-9945-D94F-89C3-8EED92EED9FC}"/>
                </a:ext>
              </a:extLst>
            </p:cNvPr>
            <p:cNvSpPr>
              <a:spLocks noChangeArrowheads="1"/>
            </p:cNvSpPr>
            <p:nvPr/>
          </p:nvSpPr>
          <p:spPr bwMode="auto">
            <a:xfrm>
              <a:off x="4860925" y="7937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237" name="Group 2236">
              <a:extLst>
                <a:ext uri="{FF2B5EF4-FFF2-40B4-BE49-F238E27FC236}">
                  <a16:creationId xmlns:a16="http://schemas.microsoft.com/office/drawing/2014/main" id="{2C55671D-63E1-C64E-9276-E9F5B62F31B5}"/>
                </a:ext>
              </a:extLst>
            </p:cNvPr>
            <p:cNvGrpSpPr/>
            <p:nvPr/>
          </p:nvGrpSpPr>
          <p:grpSpPr>
            <a:xfrm>
              <a:off x="5002213" y="819150"/>
              <a:ext cx="584200" cy="141288"/>
              <a:chOff x="5002213" y="819150"/>
              <a:chExt cx="584200" cy="141288"/>
            </a:xfrm>
          </p:grpSpPr>
          <p:sp>
            <p:nvSpPr>
              <p:cNvPr id="2238" name="Freeform 20">
                <a:extLst>
                  <a:ext uri="{FF2B5EF4-FFF2-40B4-BE49-F238E27FC236}">
                    <a16:creationId xmlns:a16="http://schemas.microsoft.com/office/drawing/2014/main" id="{52CBC7BA-1CAC-B045-BD1C-B613660EC2C4}"/>
                  </a:ext>
                </a:extLst>
              </p:cNvPr>
              <p:cNvSpPr>
                <a:spLocks noChangeArrowheads="1"/>
              </p:cNvSpPr>
              <p:nvPr/>
            </p:nvSpPr>
            <p:spPr bwMode="auto">
              <a:xfrm>
                <a:off x="5203825" y="823913"/>
                <a:ext cx="80963" cy="134937"/>
              </a:xfrm>
              <a:custGeom>
                <a:avLst/>
                <a:gdLst>
                  <a:gd name="T0" fmla="*/ 74 w 224"/>
                  <a:gd name="T1" fmla="*/ 271 h 375"/>
                  <a:gd name="T2" fmla="*/ 51 w 224"/>
                  <a:gd name="T3" fmla="*/ 374 h 375"/>
                  <a:gd name="T4" fmla="*/ 0 w 224"/>
                  <a:gd name="T5" fmla="*/ 374 h 375"/>
                  <a:gd name="T6" fmla="*/ 84 w 224"/>
                  <a:gd name="T7" fmla="*/ 0 h 375"/>
                  <a:gd name="T8" fmla="*/ 144 w 224"/>
                  <a:gd name="T9" fmla="*/ 0 h 375"/>
                  <a:gd name="T10" fmla="*/ 223 w 224"/>
                  <a:gd name="T11" fmla="*/ 374 h 375"/>
                  <a:gd name="T12" fmla="*/ 172 w 224"/>
                  <a:gd name="T13" fmla="*/ 374 h 375"/>
                  <a:gd name="T14" fmla="*/ 151 w 224"/>
                  <a:gd name="T15" fmla="*/ 271 h 375"/>
                  <a:gd name="T16" fmla="*/ 74 w 224"/>
                  <a:gd name="T17" fmla="*/ 271 h 375"/>
                  <a:gd name="T18" fmla="*/ 144 w 224"/>
                  <a:gd name="T19" fmla="*/ 229 h 375"/>
                  <a:gd name="T20" fmla="*/ 127 w 224"/>
                  <a:gd name="T21" fmla="*/ 140 h 375"/>
                  <a:gd name="T22" fmla="*/ 113 w 224"/>
                  <a:gd name="T23" fmla="*/ 55 h 375"/>
                  <a:gd name="T24" fmla="*/ 111 w 224"/>
                  <a:gd name="T25" fmla="*/ 55 h 375"/>
                  <a:gd name="T26" fmla="*/ 97 w 224"/>
                  <a:gd name="T27" fmla="*/ 140 h 375"/>
                  <a:gd name="T28" fmla="*/ 79 w 224"/>
                  <a:gd name="T29" fmla="*/ 229 h 375"/>
                  <a:gd name="T30" fmla="*/ 144 w 224"/>
                  <a:gd name="T31" fmla="*/ 229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375">
                    <a:moveTo>
                      <a:pt x="74" y="271"/>
                    </a:moveTo>
                    <a:lnTo>
                      <a:pt x="51" y="374"/>
                    </a:lnTo>
                    <a:lnTo>
                      <a:pt x="0" y="374"/>
                    </a:lnTo>
                    <a:lnTo>
                      <a:pt x="84" y="0"/>
                    </a:lnTo>
                    <a:lnTo>
                      <a:pt x="144" y="0"/>
                    </a:lnTo>
                    <a:lnTo>
                      <a:pt x="223" y="374"/>
                    </a:lnTo>
                    <a:lnTo>
                      <a:pt x="172" y="374"/>
                    </a:lnTo>
                    <a:lnTo>
                      <a:pt x="151" y="271"/>
                    </a:lnTo>
                    <a:lnTo>
                      <a:pt x="74" y="271"/>
                    </a:lnTo>
                    <a:close/>
                    <a:moveTo>
                      <a:pt x="144" y="229"/>
                    </a:moveTo>
                    <a:lnTo>
                      <a:pt x="127" y="140"/>
                    </a:lnTo>
                    <a:cubicBezTo>
                      <a:pt x="122" y="115"/>
                      <a:pt x="117" y="81"/>
                      <a:pt x="113" y="55"/>
                    </a:cubicBezTo>
                    <a:lnTo>
                      <a:pt x="111" y="55"/>
                    </a:lnTo>
                    <a:cubicBezTo>
                      <a:pt x="107" y="81"/>
                      <a:pt x="101" y="116"/>
                      <a:pt x="97" y="140"/>
                    </a:cubicBezTo>
                    <a:lnTo>
                      <a:pt x="79" y="229"/>
                    </a:lnTo>
                    <a:lnTo>
                      <a:pt x="144" y="229"/>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9" name="Freeform 21">
                <a:extLst>
                  <a:ext uri="{FF2B5EF4-FFF2-40B4-BE49-F238E27FC236}">
                    <a16:creationId xmlns:a16="http://schemas.microsoft.com/office/drawing/2014/main" id="{13A9B458-34E1-AD49-9AF4-579E68A5F616}"/>
                  </a:ext>
                </a:extLst>
              </p:cNvPr>
              <p:cNvSpPr>
                <a:spLocks noChangeArrowheads="1"/>
              </p:cNvSpPr>
              <p:nvPr/>
            </p:nvSpPr>
            <p:spPr bwMode="auto">
              <a:xfrm>
                <a:off x="5287963" y="819150"/>
                <a:ext cx="66675" cy="139700"/>
              </a:xfrm>
              <a:custGeom>
                <a:avLst/>
                <a:gdLst>
                  <a:gd name="T0" fmla="*/ 184 w 187"/>
                  <a:gd name="T1" fmla="*/ 1 h 390"/>
                  <a:gd name="T2" fmla="*/ 184 w 187"/>
                  <a:gd name="T3" fmla="*/ 315 h 390"/>
                  <a:gd name="T4" fmla="*/ 186 w 187"/>
                  <a:gd name="T5" fmla="*/ 385 h 390"/>
                  <a:gd name="T6" fmla="*/ 141 w 187"/>
                  <a:gd name="T7" fmla="*/ 385 h 390"/>
                  <a:gd name="T8" fmla="*/ 138 w 187"/>
                  <a:gd name="T9" fmla="*/ 351 h 390"/>
                  <a:gd name="T10" fmla="*/ 137 w 187"/>
                  <a:gd name="T11" fmla="*/ 351 h 390"/>
                  <a:gd name="T12" fmla="*/ 80 w 187"/>
                  <a:gd name="T13" fmla="*/ 389 h 390"/>
                  <a:gd name="T14" fmla="*/ 0 w 187"/>
                  <a:gd name="T15" fmla="*/ 251 h 390"/>
                  <a:gd name="T16" fmla="*/ 84 w 187"/>
                  <a:gd name="T17" fmla="*/ 111 h 390"/>
                  <a:gd name="T18" fmla="*/ 132 w 187"/>
                  <a:gd name="T19" fmla="*/ 141 h 390"/>
                  <a:gd name="T20" fmla="*/ 133 w 187"/>
                  <a:gd name="T21" fmla="*/ 141 h 390"/>
                  <a:gd name="T22" fmla="*/ 133 w 187"/>
                  <a:gd name="T23" fmla="*/ 0 h 390"/>
                  <a:gd name="T24" fmla="*/ 184 w 187"/>
                  <a:gd name="T25" fmla="*/ 0 h 390"/>
                  <a:gd name="T26" fmla="*/ 184 w 187"/>
                  <a:gd name="T27" fmla="*/ 1 h 390"/>
                  <a:gd name="T28" fmla="*/ 132 w 187"/>
                  <a:gd name="T29" fmla="*/ 218 h 390"/>
                  <a:gd name="T30" fmla="*/ 131 w 187"/>
                  <a:gd name="T31" fmla="*/ 201 h 390"/>
                  <a:gd name="T32" fmla="*/ 95 w 187"/>
                  <a:gd name="T33" fmla="*/ 156 h 390"/>
                  <a:gd name="T34" fmla="*/ 51 w 187"/>
                  <a:gd name="T35" fmla="*/ 251 h 390"/>
                  <a:gd name="T36" fmla="*/ 93 w 187"/>
                  <a:gd name="T37" fmla="*/ 345 h 390"/>
                  <a:gd name="T38" fmla="*/ 130 w 187"/>
                  <a:gd name="T39" fmla="*/ 306 h 390"/>
                  <a:gd name="T40" fmla="*/ 132 w 187"/>
                  <a:gd name="T41" fmla="*/ 289 h 390"/>
                  <a:gd name="T42" fmla="*/ 132 w 187"/>
                  <a:gd name="T43" fmla="*/ 21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7" h="390">
                    <a:moveTo>
                      <a:pt x="184" y="1"/>
                    </a:moveTo>
                    <a:lnTo>
                      <a:pt x="184" y="315"/>
                    </a:lnTo>
                    <a:cubicBezTo>
                      <a:pt x="184" y="335"/>
                      <a:pt x="185" y="365"/>
                      <a:pt x="186" y="385"/>
                    </a:cubicBezTo>
                    <a:lnTo>
                      <a:pt x="141" y="385"/>
                    </a:lnTo>
                    <a:lnTo>
                      <a:pt x="138" y="351"/>
                    </a:lnTo>
                    <a:lnTo>
                      <a:pt x="137" y="351"/>
                    </a:lnTo>
                    <a:cubicBezTo>
                      <a:pt x="129" y="371"/>
                      <a:pt x="108" y="389"/>
                      <a:pt x="80" y="389"/>
                    </a:cubicBezTo>
                    <a:cubicBezTo>
                      <a:pt x="30" y="389"/>
                      <a:pt x="0" y="334"/>
                      <a:pt x="0" y="251"/>
                    </a:cubicBezTo>
                    <a:cubicBezTo>
                      <a:pt x="0" y="156"/>
                      <a:pt x="41" y="111"/>
                      <a:pt x="84" y="111"/>
                    </a:cubicBezTo>
                    <a:cubicBezTo>
                      <a:pt x="105" y="111"/>
                      <a:pt x="122" y="120"/>
                      <a:pt x="132" y="141"/>
                    </a:cubicBezTo>
                    <a:lnTo>
                      <a:pt x="133" y="141"/>
                    </a:lnTo>
                    <a:lnTo>
                      <a:pt x="133" y="0"/>
                    </a:lnTo>
                    <a:lnTo>
                      <a:pt x="184" y="0"/>
                    </a:lnTo>
                    <a:lnTo>
                      <a:pt x="184" y="1"/>
                    </a:lnTo>
                    <a:close/>
                    <a:moveTo>
                      <a:pt x="132" y="218"/>
                    </a:moveTo>
                    <a:cubicBezTo>
                      <a:pt x="132" y="212"/>
                      <a:pt x="132" y="207"/>
                      <a:pt x="131" y="201"/>
                    </a:cubicBezTo>
                    <a:cubicBezTo>
                      <a:pt x="127" y="176"/>
                      <a:pt x="114" y="156"/>
                      <a:pt x="95" y="156"/>
                    </a:cubicBezTo>
                    <a:cubicBezTo>
                      <a:pt x="62" y="156"/>
                      <a:pt x="51" y="201"/>
                      <a:pt x="51" y="251"/>
                    </a:cubicBezTo>
                    <a:cubicBezTo>
                      <a:pt x="51" y="306"/>
                      <a:pt x="65" y="345"/>
                      <a:pt x="93" y="345"/>
                    </a:cubicBezTo>
                    <a:cubicBezTo>
                      <a:pt x="105" y="345"/>
                      <a:pt x="120" y="339"/>
                      <a:pt x="130" y="306"/>
                    </a:cubicBezTo>
                    <a:cubicBezTo>
                      <a:pt x="131" y="302"/>
                      <a:pt x="132" y="296"/>
                      <a:pt x="132" y="289"/>
                    </a:cubicBezTo>
                    <a:lnTo>
                      <a:pt x="132" y="218"/>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0" name="Freeform 22">
                <a:extLst>
                  <a:ext uri="{FF2B5EF4-FFF2-40B4-BE49-F238E27FC236}">
                    <a16:creationId xmlns:a16="http://schemas.microsoft.com/office/drawing/2014/main" id="{95843E04-A479-114C-B5C6-C818B71B7C00}"/>
                  </a:ext>
                </a:extLst>
              </p:cNvPr>
              <p:cNvSpPr>
                <a:spLocks noChangeArrowheads="1"/>
              </p:cNvSpPr>
              <p:nvPr/>
            </p:nvSpPr>
            <p:spPr bwMode="auto">
              <a:xfrm>
                <a:off x="5365750" y="860425"/>
                <a:ext cx="68263" cy="100013"/>
              </a:xfrm>
              <a:custGeom>
                <a:avLst/>
                <a:gdLst>
                  <a:gd name="T0" fmla="*/ 92 w 188"/>
                  <a:gd name="T1" fmla="*/ 277 h 278"/>
                  <a:gd name="T2" fmla="*/ 0 w 188"/>
                  <a:gd name="T3" fmla="*/ 139 h 278"/>
                  <a:gd name="T4" fmla="*/ 96 w 188"/>
                  <a:gd name="T5" fmla="*/ 0 h 278"/>
                  <a:gd name="T6" fmla="*/ 187 w 188"/>
                  <a:gd name="T7" fmla="*/ 138 h 278"/>
                  <a:gd name="T8" fmla="*/ 92 w 188"/>
                  <a:gd name="T9" fmla="*/ 277 h 278"/>
                  <a:gd name="T10" fmla="*/ 93 w 188"/>
                  <a:gd name="T11" fmla="*/ 236 h 278"/>
                  <a:gd name="T12" fmla="*/ 133 w 188"/>
                  <a:gd name="T13" fmla="*/ 138 h 278"/>
                  <a:gd name="T14" fmla="*/ 92 w 188"/>
                  <a:gd name="T15" fmla="*/ 39 h 278"/>
                  <a:gd name="T16" fmla="*/ 52 w 188"/>
                  <a:gd name="T17" fmla="*/ 138 h 278"/>
                  <a:gd name="T18" fmla="*/ 93 w 188"/>
                  <a:gd name="T19" fmla="*/ 23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78">
                    <a:moveTo>
                      <a:pt x="92" y="277"/>
                    </a:moveTo>
                    <a:cubicBezTo>
                      <a:pt x="39" y="277"/>
                      <a:pt x="0" y="231"/>
                      <a:pt x="0" y="139"/>
                    </a:cubicBezTo>
                    <a:cubicBezTo>
                      <a:pt x="0" y="40"/>
                      <a:pt x="46" y="0"/>
                      <a:pt x="96" y="0"/>
                    </a:cubicBezTo>
                    <a:cubicBezTo>
                      <a:pt x="149" y="0"/>
                      <a:pt x="187" y="47"/>
                      <a:pt x="187" y="138"/>
                    </a:cubicBezTo>
                    <a:cubicBezTo>
                      <a:pt x="187" y="244"/>
                      <a:pt x="134" y="277"/>
                      <a:pt x="92" y="277"/>
                    </a:cubicBezTo>
                    <a:close/>
                    <a:moveTo>
                      <a:pt x="93" y="236"/>
                    </a:moveTo>
                    <a:cubicBezTo>
                      <a:pt x="126" y="236"/>
                      <a:pt x="133" y="180"/>
                      <a:pt x="133" y="138"/>
                    </a:cubicBezTo>
                    <a:cubicBezTo>
                      <a:pt x="133" y="97"/>
                      <a:pt x="126" y="39"/>
                      <a:pt x="92" y="39"/>
                    </a:cubicBezTo>
                    <a:cubicBezTo>
                      <a:pt x="58" y="39"/>
                      <a:pt x="52" y="97"/>
                      <a:pt x="52" y="138"/>
                    </a:cubicBezTo>
                    <a:cubicBezTo>
                      <a:pt x="52" y="183"/>
                      <a:pt x="59" y="236"/>
                      <a:pt x="93" y="236"/>
                    </a:cubicBez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1" name="Freeform 23">
                <a:extLst>
                  <a:ext uri="{FF2B5EF4-FFF2-40B4-BE49-F238E27FC236}">
                    <a16:creationId xmlns:a16="http://schemas.microsoft.com/office/drawing/2014/main" id="{BF691DB3-CE98-124B-B0E5-0D1A8A8468A4}"/>
                  </a:ext>
                </a:extLst>
              </p:cNvPr>
              <p:cNvSpPr>
                <a:spLocks noChangeArrowheads="1"/>
              </p:cNvSpPr>
              <p:nvPr/>
            </p:nvSpPr>
            <p:spPr bwMode="auto">
              <a:xfrm>
                <a:off x="5441950" y="819150"/>
                <a:ext cx="68263" cy="139700"/>
              </a:xfrm>
              <a:custGeom>
                <a:avLst/>
                <a:gdLst>
                  <a:gd name="T0" fmla="*/ 3 w 189"/>
                  <a:gd name="T1" fmla="*/ 0 h 389"/>
                  <a:gd name="T2" fmla="*/ 55 w 189"/>
                  <a:gd name="T3" fmla="*/ 0 h 389"/>
                  <a:gd name="T4" fmla="*/ 55 w 189"/>
                  <a:gd name="T5" fmla="*/ 145 h 389"/>
                  <a:gd name="T6" fmla="*/ 56 w 189"/>
                  <a:gd name="T7" fmla="*/ 145 h 389"/>
                  <a:gd name="T8" fmla="*/ 113 w 189"/>
                  <a:gd name="T9" fmla="*/ 110 h 389"/>
                  <a:gd name="T10" fmla="*/ 188 w 189"/>
                  <a:gd name="T11" fmla="*/ 244 h 389"/>
                  <a:gd name="T12" fmla="*/ 104 w 189"/>
                  <a:gd name="T13" fmla="*/ 388 h 389"/>
                  <a:gd name="T14" fmla="*/ 51 w 189"/>
                  <a:gd name="T15" fmla="*/ 349 h 389"/>
                  <a:gd name="T16" fmla="*/ 49 w 189"/>
                  <a:gd name="T17" fmla="*/ 349 h 389"/>
                  <a:gd name="T18" fmla="*/ 45 w 189"/>
                  <a:gd name="T19" fmla="*/ 384 h 389"/>
                  <a:gd name="T20" fmla="*/ 0 w 189"/>
                  <a:gd name="T21" fmla="*/ 384 h 389"/>
                  <a:gd name="T22" fmla="*/ 3 w 189"/>
                  <a:gd name="T23" fmla="*/ 314 h 389"/>
                  <a:gd name="T24" fmla="*/ 3 w 189"/>
                  <a:gd name="T25" fmla="*/ 0 h 389"/>
                  <a:gd name="T26" fmla="*/ 55 w 189"/>
                  <a:gd name="T27" fmla="*/ 288 h 389"/>
                  <a:gd name="T28" fmla="*/ 57 w 189"/>
                  <a:gd name="T29" fmla="*/ 305 h 389"/>
                  <a:gd name="T30" fmla="*/ 92 w 189"/>
                  <a:gd name="T31" fmla="*/ 345 h 389"/>
                  <a:gd name="T32" fmla="*/ 135 w 189"/>
                  <a:gd name="T33" fmla="*/ 249 h 389"/>
                  <a:gd name="T34" fmla="*/ 92 w 189"/>
                  <a:gd name="T35" fmla="*/ 156 h 389"/>
                  <a:gd name="T36" fmla="*/ 57 w 189"/>
                  <a:gd name="T37" fmla="*/ 195 h 389"/>
                  <a:gd name="T38" fmla="*/ 55 w 189"/>
                  <a:gd name="T39" fmla="*/ 213 h 389"/>
                  <a:gd name="T40" fmla="*/ 55 w 189"/>
                  <a:gd name="T41" fmla="*/ 28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389">
                    <a:moveTo>
                      <a:pt x="3" y="0"/>
                    </a:moveTo>
                    <a:lnTo>
                      <a:pt x="55" y="0"/>
                    </a:lnTo>
                    <a:lnTo>
                      <a:pt x="55" y="145"/>
                    </a:lnTo>
                    <a:lnTo>
                      <a:pt x="56" y="145"/>
                    </a:lnTo>
                    <a:cubicBezTo>
                      <a:pt x="70" y="120"/>
                      <a:pt x="89" y="110"/>
                      <a:pt x="113" y="110"/>
                    </a:cubicBezTo>
                    <a:cubicBezTo>
                      <a:pt x="159" y="110"/>
                      <a:pt x="188" y="162"/>
                      <a:pt x="188" y="244"/>
                    </a:cubicBezTo>
                    <a:cubicBezTo>
                      <a:pt x="188" y="341"/>
                      <a:pt x="148" y="388"/>
                      <a:pt x="104" y="388"/>
                    </a:cubicBezTo>
                    <a:cubicBezTo>
                      <a:pt x="77" y="388"/>
                      <a:pt x="63" y="374"/>
                      <a:pt x="51" y="349"/>
                    </a:cubicBezTo>
                    <a:lnTo>
                      <a:pt x="49" y="349"/>
                    </a:lnTo>
                    <a:lnTo>
                      <a:pt x="45" y="384"/>
                    </a:lnTo>
                    <a:lnTo>
                      <a:pt x="0" y="384"/>
                    </a:lnTo>
                    <a:cubicBezTo>
                      <a:pt x="2" y="365"/>
                      <a:pt x="3" y="334"/>
                      <a:pt x="3" y="314"/>
                    </a:cubicBezTo>
                    <a:lnTo>
                      <a:pt x="3" y="0"/>
                    </a:lnTo>
                    <a:close/>
                    <a:moveTo>
                      <a:pt x="55" y="288"/>
                    </a:moveTo>
                    <a:cubicBezTo>
                      <a:pt x="55" y="295"/>
                      <a:pt x="56" y="300"/>
                      <a:pt x="57" y="305"/>
                    </a:cubicBezTo>
                    <a:cubicBezTo>
                      <a:pt x="66" y="339"/>
                      <a:pt x="82" y="345"/>
                      <a:pt x="92" y="345"/>
                    </a:cubicBezTo>
                    <a:cubicBezTo>
                      <a:pt x="124" y="345"/>
                      <a:pt x="135" y="304"/>
                      <a:pt x="135" y="249"/>
                    </a:cubicBezTo>
                    <a:cubicBezTo>
                      <a:pt x="135" y="197"/>
                      <a:pt x="124" y="156"/>
                      <a:pt x="92" y="156"/>
                    </a:cubicBezTo>
                    <a:cubicBezTo>
                      <a:pt x="75" y="156"/>
                      <a:pt x="61" y="176"/>
                      <a:pt x="57" y="195"/>
                    </a:cubicBezTo>
                    <a:cubicBezTo>
                      <a:pt x="56" y="201"/>
                      <a:pt x="55" y="208"/>
                      <a:pt x="55" y="213"/>
                    </a:cubicBezTo>
                    <a:lnTo>
                      <a:pt x="55" y="288"/>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2" name="Freeform 24">
                <a:extLst>
                  <a:ext uri="{FF2B5EF4-FFF2-40B4-BE49-F238E27FC236}">
                    <a16:creationId xmlns:a16="http://schemas.microsoft.com/office/drawing/2014/main" id="{B66B3688-4908-184B-AC46-269AD0BD2610}"/>
                  </a:ext>
                </a:extLst>
              </p:cNvPr>
              <p:cNvSpPr>
                <a:spLocks noChangeArrowheads="1"/>
              </p:cNvSpPr>
              <p:nvPr/>
            </p:nvSpPr>
            <p:spPr bwMode="auto">
              <a:xfrm>
                <a:off x="5518150" y="860425"/>
                <a:ext cx="65088" cy="100013"/>
              </a:xfrm>
              <a:custGeom>
                <a:avLst/>
                <a:gdLst>
                  <a:gd name="T0" fmla="*/ 52 w 180"/>
                  <a:gd name="T1" fmla="*/ 148 h 277"/>
                  <a:gd name="T2" fmla="*/ 114 w 180"/>
                  <a:gd name="T3" fmla="*/ 235 h 277"/>
                  <a:gd name="T4" fmla="*/ 160 w 180"/>
                  <a:gd name="T5" fmla="*/ 226 h 277"/>
                  <a:gd name="T6" fmla="*/ 167 w 180"/>
                  <a:gd name="T7" fmla="*/ 263 h 277"/>
                  <a:gd name="T8" fmla="*/ 103 w 180"/>
                  <a:gd name="T9" fmla="*/ 276 h 277"/>
                  <a:gd name="T10" fmla="*/ 0 w 180"/>
                  <a:gd name="T11" fmla="*/ 142 h 277"/>
                  <a:gd name="T12" fmla="*/ 97 w 180"/>
                  <a:gd name="T13" fmla="*/ 0 h 277"/>
                  <a:gd name="T14" fmla="*/ 179 w 180"/>
                  <a:gd name="T15" fmla="*/ 121 h 277"/>
                  <a:gd name="T16" fmla="*/ 178 w 180"/>
                  <a:gd name="T17" fmla="*/ 150 h 277"/>
                  <a:gd name="T18" fmla="*/ 52 w 180"/>
                  <a:gd name="T19" fmla="*/ 148 h 277"/>
                  <a:gd name="T20" fmla="*/ 130 w 180"/>
                  <a:gd name="T21" fmla="*/ 111 h 277"/>
                  <a:gd name="T22" fmla="*/ 93 w 180"/>
                  <a:gd name="T23" fmla="*/ 38 h 277"/>
                  <a:gd name="T24" fmla="*/ 53 w 180"/>
                  <a:gd name="T25" fmla="*/ 111 h 277"/>
                  <a:gd name="T26" fmla="*/ 130 w 180"/>
                  <a:gd name="T27" fmla="*/ 11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77">
                    <a:moveTo>
                      <a:pt x="52" y="148"/>
                    </a:moveTo>
                    <a:cubicBezTo>
                      <a:pt x="53" y="218"/>
                      <a:pt x="82" y="235"/>
                      <a:pt x="114" y="235"/>
                    </a:cubicBezTo>
                    <a:cubicBezTo>
                      <a:pt x="133" y="235"/>
                      <a:pt x="149" y="231"/>
                      <a:pt x="160" y="226"/>
                    </a:cubicBezTo>
                    <a:lnTo>
                      <a:pt x="167" y="263"/>
                    </a:lnTo>
                    <a:cubicBezTo>
                      <a:pt x="151" y="272"/>
                      <a:pt x="127" y="276"/>
                      <a:pt x="103" y="276"/>
                    </a:cubicBezTo>
                    <a:cubicBezTo>
                      <a:pt x="36" y="276"/>
                      <a:pt x="0" y="224"/>
                      <a:pt x="0" y="142"/>
                    </a:cubicBezTo>
                    <a:cubicBezTo>
                      <a:pt x="0" y="54"/>
                      <a:pt x="42" y="0"/>
                      <a:pt x="97" y="0"/>
                    </a:cubicBezTo>
                    <a:cubicBezTo>
                      <a:pt x="153" y="0"/>
                      <a:pt x="179" y="53"/>
                      <a:pt x="179" y="121"/>
                    </a:cubicBezTo>
                    <a:cubicBezTo>
                      <a:pt x="179" y="133"/>
                      <a:pt x="178" y="142"/>
                      <a:pt x="178" y="150"/>
                    </a:cubicBezTo>
                    <a:lnTo>
                      <a:pt x="52" y="148"/>
                    </a:lnTo>
                    <a:close/>
                    <a:moveTo>
                      <a:pt x="130" y="111"/>
                    </a:moveTo>
                    <a:cubicBezTo>
                      <a:pt x="131" y="64"/>
                      <a:pt x="114" y="38"/>
                      <a:pt x="93" y="38"/>
                    </a:cubicBezTo>
                    <a:cubicBezTo>
                      <a:pt x="67" y="38"/>
                      <a:pt x="54" y="78"/>
                      <a:pt x="53" y="111"/>
                    </a:cubicBezTo>
                    <a:lnTo>
                      <a:pt x="130" y="111"/>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3" name="Freeform 25">
                <a:extLst>
                  <a:ext uri="{FF2B5EF4-FFF2-40B4-BE49-F238E27FC236}">
                    <a16:creationId xmlns:a16="http://schemas.microsoft.com/office/drawing/2014/main" id="{A9ACB49F-F976-C14B-9156-609AFFF33146}"/>
                  </a:ext>
                </a:extLst>
              </p:cNvPr>
              <p:cNvSpPr>
                <a:spLocks noChangeArrowheads="1"/>
              </p:cNvSpPr>
              <p:nvPr/>
            </p:nvSpPr>
            <p:spPr bwMode="auto">
              <a:xfrm>
                <a:off x="5097463" y="823913"/>
                <a:ext cx="55562" cy="134937"/>
              </a:xfrm>
              <a:custGeom>
                <a:avLst/>
                <a:gdLst>
                  <a:gd name="T0" fmla="*/ 0 w 156"/>
                  <a:gd name="T1" fmla="*/ 0 h 374"/>
                  <a:gd name="T2" fmla="*/ 155 w 156"/>
                  <a:gd name="T3" fmla="*/ 0 h 374"/>
                  <a:gd name="T4" fmla="*/ 155 w 156"/>
                  <a:gd name="T5" fmla="*/ 373 h 374"/>
                  <a:gd name="T6" fmla="*/ 0 w 156"/>
                  <a:gd name="T7" fmla="*/ 0 h 374"/>
                </a:gdLst>
                <a:ahLst/>
                <a:cxnLst>
                  <a:cxn ang="0">
                    <a:pos x="T0" y="T1"/>
                  </a:cxn>
                  <a:cxn ang="0">
                    <a:pos x="T2" y="T3"/>
                  </a:cxn>
                  <a:cxn ang="0">
                    <a:pos x="T4" y="T5"/>
                  </a:cxn>
                  <a:cxn ang="0">
                    <a:pos x="T6" y="T7"/>
                  </a:cxn>
                </a:cxnLst>
                <a:rect l="0" t="0" r="r" b="b"/>
                <a:pathLst>
                  <a:path w="156" h="374">
                    <a:moveTo>
                      <a:pt x="0" y="0"/>
                    </a:moveTo>
                    <a:lnTo>
                      <a:pt x="155" y="0"/>
                    </a:lnTo>
                    <a:lnTo>
                      <a:pt x="155" y="373"/>
                    </a:lnTo>
                    <a:lnTo>
                      <a:pt x="0" y="0"/>
                    </a:lnTo>
                  </a:path>
                </a:pathLst>
              </a:custGeom>
              <a:solidFill>
                <a:srgbClr val="ED1B2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4" name="Freeform 26">
                <a:extLst>
                  <a:ext uri="{FF2B5EF4-FFF2-40B4-BE49-F238E27FC236}">
                    <a16:creationId xmlns:a16="http://schemas.microsoft.com/office/drawing/2014/main" id="{00A10C9F-C897-9B4A-B94E-EDD17D1C6490}"/>
                  </a:ext>
                </a:extLst>
              </p:cNvPr>
              <p:cNvSpPr>
                <a:spLocks noChangeArrowheads="1"/>
              </p:cNvSpPr>
              <p:nvPr/>
            </p:nvSpPr>
            <p:spPr bwMode="auto">
              <a:xfrm>
                <a:off x="5002213" y="823913"/>
                <a:ext cx="55562" cy="134937"/>
              </a:xfrm>
              <a:custGeom>
                <a:avLst/>
                <a:gdLst>
                  <a:gd name="T0" fmla="*/ 155 w 156"/>
                  <a:gd name="T1" fmla="*/ 0 h 374"/>
                  <a:gd name="T2" fmla="*/ 0 w 156"/>
                  <a:gd name="T3" fmla="*/ 0 h 374"/>
                  <a:gd name="T4" fmla="*/ 0 w 156"/>
                  <a:gd name="T5" fmla="*/ 373 h 374"/>
                  <a:gd name="T6" fmla="*/ 155 w 156"/>
                  <a:gd name="T7" fmla="*/ 0 h 374"/>
                </a:gdLst>
                <a:ahLst/>
                <a:cxnLst>
                  <a:cxn ang="0">
                    <a:pos x="T0" y="T1"/>
                  </a:cxn>
                  <a:cxn ang="0">
                    <a:pos x="T2" y="T3"/>
                  </a:cxn>
                  <a:cxn ang="0">
                    <a:pos x="T4" y="T5"/>
                  </a:cxn>
                  <a:cxn ang="0">
                    <a:pos x="T6" y="T7"/>
                  </a:cxn>
                </a:cxnLst>
                <a:rect l="0" t="0" r="r" b="b"/>
                <a:pathLst>
                  <a:path w="156" h="374">
                    <a:moveTo>
                      <a:pt x="155" y="0"/>
                    </a:moveTo>
                    <a:lnTo>
                      <a:pt x="0" y="0"/>
                    </a:lnTo>
                    <a:lnTo>
                      <a:pt x="0" y="373"/>
                    </a:lnTo>
                    <a:lnTo>
                      <a:pt x="155" y="0"/>
                    </a:lnTo>
                  </a:path>
                </a:pathLst>
              </a:custGeom>
              <a:solidFill>
                <a:srgbClr val="ED1B2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5" name="Freeform 27">
                <a:extLst>
                  <a:ext uri="{FF2B5EF4-FFF2-40B4-BE49-F238E27FC236}">
                    <a16:creationId xmlns:a16="http://schemas.microsoft.com/office/drawing/2014/main" id="{4B1D3C10-E4F6-834A-A523-3CA573622056}"/>
                  </a:ext>
                </a:extLst>
              </p:cNvPr>
              <p:cNvSpPr>
                <a:spLocks noChangeArrowheads="1"/>
              </p:cNvSpPr>
              <p:nvPr/>
            </p:nvSpPr>
            <p:spPr bwMode="auto">
              <a:xfrm>
                <a:off x="5053013" y="873125"/>
                <a:ext cx="60325" cy="85725"/>
              </a:xfrm>
              <a:custGeom>
                <a:avLst/>
                <a:gdLst>
                  <a:gd name="T0" fmla="*/ 68 w 167"/>
                  <a:gd name="T1" fmla="*/ 0 h 237"/>
                  <a:gd name="T2" fmla="*/ 166 w 167"/>
                  <a:gd name="T3" fmla="*/ 236 h 237"/>
                  <a:gd name="T4" fmla="*/ 101 w 167"/>
                  <a:gd name="T5" fmla="*/ 236 h 237"/>
                  <a:gd name="T6" fmla="*/ 73 w 167"/>
                  <a:gd name="T7" fmla="*/ 161 h 237"/>
                  <a:gd name="T8" fmla="*/ 0 w 167"/>
                  <a:gd name="T9" fmla="*/ 161 h 237"/>
                  <a:gd name="T10" fmla="*/ 68 w 167"/>
                  <a:gd name="T11" fmla="*/ 0 h 237"/>
                </a:gdLst>
                <a:ahLst/>
                <a:cxnLst>
                  <a:cxn ang="0">
                    <a:pos x="T0" y="T1"/>
                  </a:cxn>
                  <a:cxn ang="0">
                    <a:pos x="T2" y="T3"/>
                  </a:cxn>
                  <a:cxn ang="0">
                    <a:pos x="T4" y="T5"/>
                  </a:cxn>
                  <a:cxn ang="0">
                    <a:pos x="T6" y="T7"/>
                  </a:cxn>
                  <a:cxn ang="0">
                    <a:pos x="T8" y="T9"/>
                  </a:cxn>
                  <a:cxn ang="0">
                    <a:pos x="T10" y="T11"/>
                  </a:cxn>
                </a:cxnLst>
                <a:rect l="0" t="0" r="r" b="b"/>
                <a:pathLst>
                  <a:path w="167" h="237">
                    <a:moveTo>
                      <a:pt x="68" y="0"/>
                    </a:moveTo>
                    <a:lnTo>
                      <a:pt x="166" y="236"/>
                    </a:lnTo>
                    <a:lnTo>
                      <a:pt x="101" y="236"/>
                    </a:lnTo>
                    <a:lnTo>
                      <a:pt x="73" y="161"/>
                    </a:lnTo>
                    <a:lnTo>
                      <a:pt x="0" y="161"/>
                    </a:lnTo>
                    <a:lnTo>
                      <a:pt x="68" y="0"/>
                    </a:lnTo>
                  </a:path>
                </a:pathLst>
              </a:custGeom>
              <a:solidFill>
                <a:srgbClr val="ED1B2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6" name="Freeform 28">
                <a:extLst>
                  <a:ext uri="{FF2B5EF4-FFF2-40B4-BE49-F238E27FC236}">
                    <a16:creationId xmlns:a16="http://schemas.microsoft.com/office/drawing/2014/main" id="{3FCF3926-6486-784E-87D7-2A80E91C2642}"/>
                  </a:ext>
                </a:extLst>
              </p:cNvPr>
              <p:cNvSpPr>
                <a:spLocks noChangeArrowheads="1"/>
              </p:cNvSpPr>
              <p:nvPr/>
            </p:nvSpPr>
            <p:spPr bwMode="auto">
              <a:xfrm>
                <a:off x="5576888" y="858838"/>
                <a:ext cx="9525" cy="7937"/>
              </a:xfrm>
              <a:custGeom>
                <a:avLst/>
                <a:gdLst>
                  <a:gd name="T0" fmla="*/ 12 w 25"/>
                  <a:gd name="T1" fmla="*/ 0 h 24"/>
                  <a:gd name="T2" fmla="*/ 24 w 25"/>
                  <a:gd name="T3" fmla="*/ 11 h 24"/>
                  <a:gd name="T4" fmla="*/ 12 w 25"/>
                  <a:gd name="T5" fmla="*/ 23 h 24"/>
                  <a:gd name="T6" fmla="*/ 0 w 25"/>
                  <a:gd name="T7" fmla="*/ 11 h 24"/>
                  <a:gd name="T8" fmla="*/ 12 w 25"/>
                  <a:gd name="T9" fmla="*/ 0 h 24"/>
                  <a:gd name="T10" fmla="*/ 12 w 25"/>
                  <a:gd name="T11" fmla="*/ 1 h 24"/>
                  <a:gd name="T12" fmla="*/ 2 w 25"/>
                  <a:gd name="T13" fmla="*/ 10 h 24"/>
                  <a:gd name="T14" fmla="*/ 12 w 25"/>
                  <a:gd name="T15" fmla="*/ 20 h 24"/>
                  <a:gd name="T16" fmla="*/ 21 w 25"/>
                  <a:gd name="T17" fmla="*/ 10 h 24"/>
                  <a:gd name="T18" fmla="*/ 12 w 25"/>
                  <a:gd name="T19" fmla="*/ 1 h 24"/>
                  <a:gd name="T20" fmla="*/ 10 w 25"/>
                  <a:gd name="T21" fmla="*/ 18 h 24"/>
                  <a:gd name="T22" fmla="*/ 8 w 25"/>
                  <a:gd name="T23" fmla="*/ 18 h 24"/>
                  <a:gd name="T24" fmla="*/ 8 w 25"/>
                  <a:gd name="T25" fmla="*/ 5 h 24"/>
                  <a:gd name="T26" fmla="*/ 12 w 25"/>
                  <a:gd name="T27" fmla="*/ 5 h 24"/>
                  <a:gd name="T28" fmla="*/ 16 w 25"/>
                  <a:gd name="T29" fmla="*/ 6 h 24"/>
                  <a:gd name="T30" fmla="*/ 17 w 25"/>
                  <a:gd name="T31" fmla="*/ 9 h 24"/>
                  <a:gd name="T32" fmla="*/ 15 w 25"/>
                  <a:gd name="T33" fmla="*/ 12 h 24"/>
                  <a:gd name="T34" fmla="*/ 15 w 25"/>
                  <a:gd name="T35" fmla="*/ 12 h 24"/>
                  <a:gd name="T36" fmla="*/ 17 w 25"/>
                  <a:gd name="T37" fmla="*/ 16 h 24"/>
                  <a:gd name="T38" fmla="*/ 18 w 25"/>
                  <a:gd name="T39" fmla="*/ 19 h 24"/>
                  <a:gd name="T40" fmla="*/ 16 w 25"/>
                  <a:gd name="T41" fmla="*/ 19 h 24"/>
                  <a:gd name="T42" fmla="*/ 15 w 25"/>
                  <a:gd name="T43" fmla="*/ 16 h 24"/>
                  <a:gd name="T44" fmla="*/ 12 w 25"/>
                  <a:gd name="T45" fmla="*/ 14 h 24"/>
                  <a:gd name="T46" fmla="*/ 11 w 25"/>
                  <a:gd name="T47" fmla="*/ 14 h 24"/>
                  <a:gd name="T48" fmla="*/ 11 w 25"/>
                  <a:gd name="T49" fmla="*/ 18 h 24"/>
                  <a:gd name="T50" fmla="*/ 10 w 25"/>
                  <a:gd name="T51" fmla="*/ 18 h 24"/>
                  <a:gd name="T52" fmla="*/ 10 w 25"/>
                  <a:gd name="T53" fmla="*/ 10 h 24"/>
                  <a:gd name="T54" fmla="*/ 11 w 25"/>
                  <a:gd name="T55" fmla="*/ 10 h 24"/>
                  <a:gd name="T56" fmla="*/ 14 w 25"/>
                  <a:gd name="T57" fmla="*/ 8 h 24"/>
                  <a:gd name="T58" fmla="*/ 11 w 25"/>
                  <a:gd name="T59" fmla="*/ 6 h 24"/>
                  <a:gd name="T60" fmla="*/ 10 w 25"/>
                  <a:gd name="T61" fmla="*/ 6 h 24"/>
                  <a:gd name="T62" fmla="*/ 10 w 25"/>
                  <a:gd name="T6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4">
                    <a:moveTo>
                      <a:pt x="12" y="0"/>
                    </a:moveTo>
                    <a:cubicBezTo>
                      <a:pt x="18" y="0"/>
                      <a:pt x="24" y="4"/>
                      <a:pt x="24" y="11"/>
                    </a:cubicBezTo>
                    <a:cubicBezTo>
                      <a:pt x="24" y="17"/>
                      <a:pt x="19" y="23"/>
                      <a:pt x="12" y="23"/>
                    </a:cubicBezTo>
                    <a:cubicBezTo>
                      <a:pt x="6" y="23"/>
                      <a:pt x="0" y="17"/>
                      <a:pt x="0" y="11"/>
                    </a:cubicBezTo>
                    <a:cubicBezTo>
                      <a:pt x="0" y="4"/>
                      <a:pt x="5" y="0"/>
                      <a:pt x="12" y="0"/>
                    </a:cubicBezTo>
                    <a:close/>
                    <a:moveTo>
                      <a:pt x="12" y="1"/>
                    </a:moveTo>
                    <a:cubicBezTo>
                      <a:pt x="6" y="1"/>
                      <a:pt x="2" y="4"/>
                      <a:pt x="2" y="10"/>
                    </a:cubicBezTo>
                    <a:cubicBezTo>
                      <a:pt x="2" y="15"/>
                      <a:pt x="7" y="20"/>
                      <a:pt x="12" y="20"/>
                    </a:cubicBezTo>
                    <a:cubicBezTo>
                      <a:pt x="18" y="20"/>
                      <a:pt x="21" y="16"/>
                      <a:pt x="21" y="10"/>
                    </a:cubicBezTo>
                    <a:cubicBezTo>
                      <a:pt x="21" y="6"/>
                      <a:pt x="17" y="1"/>
                      <a:pt x="12" y="1"/>
                    </a:cubicBezTo>
                    <a:close/>
                    <a:moveTo>
                      <a:pt x="10" y="18"/>
                    </a:moveTo>
                    <a:lnTo>
                      <a:pt x="8" y="18"/>
                    </a:lnTo>
                    <a:lnTo>
                      <a:pt x="8" y="5"/>
                    </a:lnTo>
                    <a:cubicBezTo>
                      <a:pt x="9" y="5"/>
                      <a:pt x="10" y="5"/>
                      <a:pt x="12" y="5"/>
                    </a:cubicBezTo>
                    <a:cubicBezTo>
                      <a:pt x="14" y="5"/>
                      <a:pt x="15" y="5"/>
                      <a:pt x="16" y="6"/>
                    </a:cubicBezTo>
                    <a:cubicBezTo>
                      <a:pt x="17" y="7"/>
                      <a:pt x="17" y="7"/>
                      <a:pt x="17" y="9"/>
                    </a:cubicBezTo>
                    <a:cubicBezTo>
                      <a:pt x="17" y="11"/>
                      <a:pt x="16" y="12"/>
                      <a:pt x="15" y="12"/>
                    </a:cubicBezTo>
                    <a:lnTo>
                      <a:pt x="15" y="12"/>
                    </a:lnTo>
                    <a:cubicBezTo>
                      <a:pt x="16" y="12"/>
                      <a:pt x="17" y="14"/>
                      <a:pt x="17" y="16"/>
                    </a:cubicBezTo>
                    <a:cubicBezTo>
                      <a:pt x="17" y="18"/>
                      <a:pt x="18" y="19"/>
                      <a:pt x="18" y="19"/>
                    </a:cubicBezTo>
                    <a:lnTo>
                      <a:pt x="16" y="19"/>
                    </a:lnTo>
                    <a:cubicBezTo>
                      <a:pt x="16" y="19"/>
                      <a:pt x="15" y="17"/>
                      <a:pt x="15" y="16"/>
                    </a:cubicBezTo>
                    <a:cubicBezTo>
                      <a:pt x="15" y="14"/>
                      <a:pt x="14" y="14"/>
                      <a:pt x="12" y="14"/>
                    </a:cubicBezTo>
                    <a:lnTo>
                      <a:pt x="11" y="14"/>
                    </a:lnTo>
                    <a:lnTo>
                      <a:pt x="11" y="18"/>
                    </a:lnTo>
                    <a:lnTo>
                      <a:pt x="10" y="18"/>
                    </a:lnTo>
                    <a:close/>
                    <a:moveTo>
                      <a:pt x="10" y="10"/>
                    </a:moveTo>
                    <a:lnTo>
                      <a:pt x="11" y="10"/>
                    </a:lnTo>
                    <a:cubicBezTo>
                      <a:pt x="13" y="10"/>
                      <a:pt x="14" y="9"/>
                      <a:pt x="14" y="8"/>
                    </a:cubicBezTo>
                    <a:cubicBezTo>
                      <a:pt x="14" y="7"/>
                      <a:pt x="13" y="6"/>
                      <a:pt x="11" y="6"/>
                    </a:cubicBezTo>
                    <a:cubicBezTo>
                      <a:pt x="10" y="6"/>
                      <a:pt x="10" y="6"/>
                      <a:pt x="10" y="6"/>
                    </a:cubicBezTo>
                    <a:lnTo>
                      <a:pt x="10" y="10"/>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7" name="Freeform 29">
                <a:extLst>
                  <a:ext uri="{FF2B5EF4-FFF2-40B4-BE49-F238E27FC236}">
                    <a16:creationId xmlns:a16="http://schemas.microsoft.com/office/drawing/2014/main" id="{688B33E1-B5A2-F24C-B03C-715B86A418F9}"/>
                  </a:ext>
                </a:extLst>
              </p:cNvPr>
              <p:cNvSpPr>
                <a:spLocks noChangeArrowheads="1"/>
              </p:cNvSpPr>
              <p:nvPr/>
            </p:nvSpPr>
            <p:spPr bwMode="auto">
              <a:xfrm>
                <a:off x="5156200" y="823913"/>
                <a:ext cx="9525" cy="9525"/>
              </a:xfrm>
              <a:custGeom>
                <a:avLst/>
                <a:gdLst>
                  <a:gd name="T0" fmla="*/ 12 w 25"/>
                  <a:gd name="T1" fmla="*/ 0 h 25"/>
                  <a:gd name="T2" fmla="*/ 24 w 25"/>
                  <a:gd name="T3" fmla="*/ 12 h 25"/>
                  <a:gd name="T4" fmla="*/ 12 w 25"/>
                  <a:gd name="T5" fmla="*/ 24 h 25"/>
                  <a:gd name="T6" fmla="*/ 0 w 25"/>
                  <a:gd name="T7" fmla="*/ 12 h 25"/>
                  <a:gd name="T8" fmla="*/ 12 w 25"/>
                  <a:gd name="T9" fmla="*/ 0 h 25"/>
                  <a:gd name="T10" fmla="*/ 12 w 25"/>
                  <a:gd name="T11" fmla="*/ 2 h 25"/>
                  <a:gd name="T12" fmla="*/ 2 w 25"/>
                  <a:gd name="T13" fmla="*/ 12 h 25"/>
                  <a:gd name="T14" fmla="*/ 12 w 25"/>
                  <a:gd name="T15" fmla="*/ 22 h 25"/>
                  <a:gd name="T16" fmla="*/ 22 w 25"/>
                  <a:gd name="T17" fmla="*/ 12 h 25"/>
                  <a:gd name="T18" fmla="*/ 12 w 25"/>
                  <a:gd name="T19" fmla="*/ 2 h 25"/>
                  <a:gd name="T20" fmla="*/ 10 w 25"/>
                  <a:gd name="T21" fmla="*/ 19 h 25"/>
                  <a:gd name="T22" fmla="*/ 8 w 25"/>
                  <a:gd name="T23" fmla="*/ 19 h 25"/>
                  <a:gd name="T24" fmla="*/ 8 w 25"/>
                  <a:gd name="T25" fmla="*/ 7 h 25"/>
                  <a:gd name="T26" fmla="*/ 12 w 25"/>
                  <a:gd name="T27" fmla="*/ 7 h 25"/>
                  <a:gd name="T28" fmla="*/ 16 w 25"/>
                  <a:gd name="T29" fmla="*/ 8 h 25"/>
                  <a:gd name="T30" fmla="*/ 17 w 25"/>
                  <a:gd name="T31" fmla="*/ 11 h 25"/>
                  <a:gd name="T32" fmla="*/ 15 w 25"/>
                  <a:gd name="T33" fmla="*/ 14 h 25"/>
                  <a:gd name="T34" fmla="*/ 15 w 25"/>
                  <a:gd name="T35" fmla="*/ 14 h 25"/>
                  <a:gd name="T36" fmla="*/ 17 w 25"/>
                  <a:gd name="T37" fmla="*/ 17 h 25"/>
                  <a:gd name="T38" fmla="*/ 18 w 25"/>
                  <a:gd name="T39" fmla="*/ 20 h 25"/>
                  <a:gd name="T40" fmla="*/ 16 w 25"/>
                  <a:gd name="T41" fmla="*/ 20 h 25"/>
                  <a:gd name="T42" fmla="*/ 15 w 25"/>
                  <a:gd name="T43" fmla="*/ 17 h 25"/>
                  <a:gd name="T44" fmla="*/ 12 w 25"/>
                  <a:gd name="T45" fmla="*/ 15 h 25"/>
                  <a:gd name="T46" fmla="*/ 11 w 25"/>
                  <a:gd name="T47" fmla="*/ 15 h 25"/>
                  <a:gd name="T48" fmla="*/ 11 w 25"/>
                  <a:gd name="T49" fmla="*/ 19 h 25"/>
                  <a:gd name="T50" fmla="*/ 10 w 25"/>
                  <a:gd name="T51" fmla="*/ 19 h 25"/>
                  <a:gd name="T52" fmla="*/ 10 w 25"/>
                  <a:gd name="T53" fmla="*/ 12 h 25"/>
                  <a:gd name="T54" fmla="*/ 11 w 25"/>
                  <a:gd name="T55" fmla="*/ 12 h 25"/>
                  <a:gd name="T56" fmla="*/ 14 w 25"/>
                  <a:gd name="T57" fmla="*/ 10 h 25"/>
                  <a:gd name="T58" fmla="*/ 11 w 25"/>
                  <a:gd name="T59" fmla="*/ 8 h 25"/>
                  <a:gd name="T60" fmla="*/ 10 w 25"/>
                  <a:gd name="T61" fmla="*/ 8 h 25"/>
                  <a:gd name="T62" fmla="*/ 10 w 25"/>
                  <a:gd name="T6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5">
                    <a:moveTo>
                      <a:pt x="12" y="0"/>
                    </a:moveTo>
                    <a:cubicBezTo>
                      <a:pt x="18" y="0"/>
                      <a:pt x="24" y="5"/>
                      <a:pt x="24" y="12"/>
                    </a:cubicBezTo>
                    <a:cubicBezTo>
                      <a:pt x="24" y="18"/>
                      <a:pt x="18" y="24"/>
                      <a:pt x="12" y="24"/>
                    </a:cubicBezTo>
                    <a:cubicBezTo>
                      <a:pt x="6" y="24"/>
                      <a:pt x="0" y="18"/>
                      <a:pt x="0" y="12"/>
                    </a:cubicBezTo>
                    <a:cubicBezTo>
                      <a:pt x="0" y="5"/>
                      <a:pt x="6" y="0"/>
                      <a:pt x="12" y="0"/>
                    </a:cubicBezTo>
                    <a:close/>
                    <a:moveTo>
                      <a:pt x="12" y="2"/>
                    </a:moveTo>
                    <a:cubicBezTo>
                      <a:pt x="7" y="2"/>
                      <a:pt x="2" y="7"/>
                      <a:pt x="2" y="12"/>
                    </a:cubicBezTo>
                    <a:cubicBezTo>
                      <a:pt x="2" y="17"/>
                      <a:pt x="7" y="22"/>
                      <a:pt x="12" y="22"/>
                    </a:cubicBezTo>
                    <a:cubicBezTo>
                      <a:pt x="17" y="22"/>
                      <a:pt x="22" y="17"/>
                      <a:pt x="22" y="12"/>
                    </a:cubicBezTo>
                    <a:cubicBezTo>
                      <a:pt x="22" y="7"/>
                      <a:pt x="17" y="2"/>
                      <a:pt x="12" y="2"/>
                    </a:cubicBezTo>
                    <a:close/>
                    <a:moveTo>
                      <a:pt x="10" y="19"/>
                    </a:moveTo>
                    <a:lnTo>
                      <a:pt x="8" y="19"/>
                    </a:lnTo>
                    <a:lnTo>
                      <a:pt x="8" y="7"/>
                    </a:lnTo>
                    <a:cubicBezTo>
                      <a:pt x="9" y="7"/>
                      <a:pt x="10" y="7"/>
                      <a:pt x="12" y="7"/>
                    </a:cubicBezTo>
                    <a:cubicBezTo>
                      <a:pt x="14" y="7"/>
                      <a:pt x="15" y="7"/>
                      <a:pt x="16" y="8"/>
                    </a:cubicBezTo>
                    <a:cubicBezTo>
                      <a:pt x="17" y="9"/>
                      <a:pt x="17" y="9"/>
                      <a:pt x="17" y="11"/>
                    </a:cubicBezTo>
                    <a:cubicBezTo>
                      <a:pt x="17" y="13"/>
                      <a:pt x="16" y="14"/>
                      <a:pt x="15" y="14"/>
                    </a:cubicBezTo>
                    <a:lnTo>
                      <a:pt x="15" y="14"/>
                    </a:lnTo>
                    <a:cubicBezTo>
                      <a:pt x="16" y="14"/>
                      <a:pt x="17" y="15"/>
                      <a:pt x="17" y="17"/>
                    </a:cubicBezTo>
                    <a:cubicBezTo>
                      <a:pt x="17" y="19"/>
                      <a:pt x="18" y="20"/>
                      <a:pt x="18" y="20"/>
                    </a:cubicBezTo>
                    <a:lnTo>
                      <a:pt x="16" y="20"/>
                    </a:lnTo>
                    <a:cubicBezTo>
                      <a:pt x="16" y="20"/>
                      <a:pt x="15" y="18"/>
                      <a:pt x="15" y="17"/>
                    </a:cubicBezTo>
                    <a:cubicBezTo>
                      <a:pt x="15" y="15"/>
                      <a:pt x="14" y="15"/>
                      <a:pt x="12" y="15"/>
                    </a:cubicBezTo>
                    <a:lnTo>
                      <a:pt x="11" y="15"/>
                    </a:lnTo>
                    <a:lnTo>
                      <a:pt x="11" y="19"/>
                    </a:lnTo>
                    <a:lnTo>
                      <a:pt x="10" y="19"/>
                    </a:lnTo>
                    <a:close/>
                    <a:moveTo>
                      <a:pt x="10" y="12"/>
                    </a:moveTo>
                    <a:lnTo>
                      <a:pt x="11" y="12"/>
                    </a:lnTo>
                    <a:cubicBezTo>
                      <a:pt x="13" y="12"/>
                      <a:pt x="14" y="11"/>
                      <a:pt x="14" y="10"/>
                    </a:cubicBezTo>
                    <a:cubicBezTo>
                      <a:pt x="14" y="9"/>
                      <a:pt x="13" y="8"/>
                      <a:pt x="11" y="8"/>
                    </a:cubicBezTo>
                    <a:cubicBezTo>
                      <a:pt x="10" y="8"/>
                      <a:pt x="10" y="8"/>
                      <a:pt x="10" y="8"/>
                    </a:cubicBezTo>
                    <a:lnTo>
                      <a:pt x="10" y="12"/>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0" name="Group 2019">
            <a:extLst>
              <a:ext uri="{FF2B5EF4-FFF2-40B4-BE49-F238E27FC236}">
                <a16:creationId xmlns:a16="http://schemas.microsoft.com/office/drawing/2014/main" id="{1B0D783D-D6CF-4348-B141-307582C1A4E6}"/>
              </a:ext>
            </a:extLst>
          </p:cNvPr>
          <p:cNvGrpSpPr/>
          <p:nvPr/>
        </p:nvGrpSpPr>
        <p:grpSpPr>
          <a:xfrm>
            <a:off x="1307541" y="2146844"/>
            <a:ext cx="1968670" cy="295912"/>
            <a:chOff x="4240213" y="1244600"/>
            <a:chExt cx="1277937" cy="192088"/>
          </a:xfrm>
        </p:grpSpPr>
        <p:grpSp>
          <p:nvGrpSpPr>
            <p:cNvPr id="2219" name="Group 2218">
              <a:extLst>
                <a:ext uri="{FF2B5EF4-FFF2-40B4-BE49-F238E27FC236}">
                  <a16:creationId xmlns:a16="http://schemas.microsoft.com/office/drawing/2014/main" id="{96359157-DAC1-A248-B342-2043FDE9593C}"/>
                </a:ext>
              </a:extLst>
            </p:cNvPr>
            <p:cNvGrpSpPr/>
            <p:nvPr/>
          </p:nvGrpSpPr>
          <p:grpSpPr>
            <a:xfrm>
              <a:off x="4240213" y="1270000"/>
              <a:ext cx="484187" cy="127000"/>
              <a:chOff x="4240213" y="1270000"/>
              <a:chExt cx="484187" cy="127000"/>
            </a:xfrm>
          </p:grpSpPr>
          <p:sp>
            <p:nvSpPr>
              <p:cNvPr id="2229" name="Freeform 30">
                <a:extLst>
                  <a:ext uri="{FF2B5EF4-FFF2-40B4-BE49-F238E27FC236}">
                    <a16:creationId xmlns:a16="http://schemas.microsoft.com/office/drawing/2014/main" id="{5265DA0A-06A0-5141-98C0-D98A20A6A91E}"/>
                  </a:ext>
                </a:extLst>
              </p:cNvPr>
              <p:cNvSpPr>
                <a:spLocks noChangeArrowheads="1"/>
              </p:cNvSpPr>
              <p:nvPr/>
            </p:nvSpPr>
            <p:spPr bwMode="auto">
              <a:xfrm>
                <a:off x="4327525" y="1270000"/>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29"/>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0" name="Freeform 31">
                <a:extLst>
                  <a:ext uri="{FF2B5EF4-FFF2-40B4-BE49-F238E27FC236}">
                    <a16:creationId xmlns:a16="http://schemas.microsoft.com/office/drawing/2014/main" id="{DF7C4ED3-1C5C-0447-846C-03B1AB3E677C}"/>
                  </a:ext>
                </a:extLst>
              </p:cNvPr>
              <p:cNvSpPr>
                <a:spLocks noChangeArrowheads="1"/>
              </p:cNvSpPr>
              <p:nvPr/>
            </p:nvSpPr>
            <p:spPr bwMode="auto">
              <a:xfrm>
                <a:off x="4354513" y="1301750"/>
                <a:ext cx="93662" cy="93663"/>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1" name="Freeform 32">
                <a:extLst>
                  <a:ext uri="{FF2B5EF4-FFF2-40B4-BE49-F238E27FC236}">
                    <a16:creationId xmlns:a16="http://schemas.microsoft.com/office/drawing/2014/main" id="{538ED517-3B65-B545-AD55-93657D99D76C}"/>
                  </a:ext>
                </a:extLst>
              </p:cNvPr>
              <p:cNvSpPr>
                <a:spLocks noChangeArrowheads="1"/>
              </p:cNvSpPr>
              <p:nvPr/>
            </p:nvSpPr>
            <p:spPr bwMode="auto">
              <a:xfrm>
                <a:off x="4454525" y="1270000"/>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5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5"/>
                    </a:lnTo>
                    <a:cubicBezTo>
                      <a:pt x="0" y="330"/>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2" name="Freeform 33">
                <a:extLst>
                  <a:ext uri="{FF2B5EF4-FFF2-40B4-BE49-F238E27FC236}">
                    <a16:creationId xmlns:a16="http://schemas.microsoft.com/office/drawing/2014/main" id="{CC4D8C3D-E6A3-E447-99C5-88ACFC483B02}"/>
                  </a:ext>
                </a:extLst>
              </p:cNvPr>
              <p:cNvSpPr>
                <a:spLocks noChangeArrowheads="1"/>
              </p:cNvSpPr>
              <p:nvPr/>
            </p:nvSpPr>
            <p:spPr bwMode="auto">
              <a:xfrm>
                <a:off x="4481513" y="13033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7"/>
                      <a:pt x="170" y="196"/>
                      <a:pt x="133" y="196"/>
                    </a:cubicBezTo>
                    <a:cubicBezTo>
                      <a:pt x="95" y="196"/>
                      <a:pt x="68" y="168"/>
                      <a:pt x="68" y="128"/>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3" name="Freeform 34">
                <a:extLst>
                  <a:ext uri="{FF2B5EF4-FFF2-40B4-BE49-F238E27FC236}">
                    <a16:creationId xmlns:a16="http://schemas.microsoft.com/office/drawing/2014/main" id="{673EEC76-02BA-5846-8EA7-E048F5CD7F11}"/>
                  </a:ext>
                </a:extLst>
              </p:cNvPr>
              <p:cNvSpPr>
                <a:spLocks noChangeArrowheads="1"/>
              </p:cNvSpPr>
              <p:nvPr/>
            </p:nvSpPr>
            <p:spPr bwMode="auto">
              <a:xfrm>
                <a:off x="4579938" y="1301750"/>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5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2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5"/>
                      <a:pt x="286" y="65"/>
                    </a:cubicBezTo>
                    <a:cubicBezTo>
                      <a:pt x="316" y="65"/>
                      <a:pt x="334" y="84"/>
                      <a:pt x="334" y="119"/>
                    </a:cubicBezTo>
                    <a:lnTo>
                      <a:pt x="334" y="227"/>
                    </a:lnTo>
                    <a:cubicBezTo>
                      <a:pt x="334" y="242"/>
                      <a:pt x="346" y="254"/>
                      <a:pt x="361" y="254"/>
                    </a:cubicBezTo>
                    <a:lnTo>
                      <a:pt x="399" y="254"/>
                    </a:lnTo>
                    <a:lnTo>
                      <a:pt x="399" y="98"/>
                    </a:lnTo>
                    <a:cubicBezTo>
                      <a:pt x="399" y="41"/>
                      <a:pt x="361" y="2"/>
                      <a:pt x="303" y="2"/>
                    </a:cubicBezTo>
                    <a:cubicBezTo>
                      <a:pt x="271" y="2"/>
                      <a:pt x="239" y="12"/>
                      <a:pt x="219" y="43"/>
                    </a:cubicBezTo>
                    <a:cubicBezTo>
                      <a:pt x="203" y="18"/>
                      <a:pt x="175" y="2"/>
                      <a:pt x="138" y="0"/>
                    </a:cubicBezTo>
                    <a:cubicBezTo>
                      <a:pt x="110" y="0"/>
                      <a:pt x="84" y="10"/>
                      <a:pt x="65" y="36"/>
                    </a:cubicBezTo>
                    <a:lnTo>
                      <a:pt x="65" y="7"/>
                    </a:lnTo>
                    <a:lnTo>
                      <a:pt x="1" y="7"/>
                    </a:lnTo>
                    <a:lnTo>
                      <a:pt x="0" y="225"/>
                    </a:lnTo>
                    <a:cubicBezTo>
                      <a:pt x="0" y="245"/>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4" name="Freeform 35">
                <a:extLst>
                  <a:ext uri="{FF2B5EF4-FFF2-40B4-BE49-F238E27FC236}">
                    <a16:creationId xmlns:a16="http://schemas.microsoft.com/office/drawing/2014/main" id="{A7381215-C675-4D49-9129-579130FECA66}"/>
                  </a:ext>
                </a:extLst>
              </p:cNvPr>
              <p:cNvSpPr>
                <a:spLocks noChangeArrowheads="1"/>
              </p:cNvSpPr>
              <p:nvPr/>
            </p:nvSpPr>
            <p:spPr bwMode="auto">
              <a:xfrm>
                <a:off x="4240213" y="1301750"/>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20" name="Freeform 36">
              <a:extLst>
                <a:ext uri="{FF2B5EF4-FFF2-40B4-BE49-F238E27FC236}">
                  <a16:creationId xmlns:a16="http://schemas.microsoft.com/office/drawing/2014/main" id="{4673B11F-FAE2-F146-AADE-87DAB3DCEDA5}"/>
                </a:ext>
              </a:extLst>
            </p:cNvPr>
            <p:cNvSpPr>
              <a:spLocks noChangeArrowheads="1"/>
            </p:cNvSpPr>
            <p:nvPr/>
          </p:nvSpPr>
          <p:spPr bwMode="auto">
            <a:xfrm>
              <a:off x="4860925" y="12446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221" name="Group 2220">
              <a:extLst>
                <a:ext uri="{FF2B5EF4-FFF2-40B4-BE49-F238E27FC236}">
                  <a16:creationId xmlns:a16="http://schemas.microsoft.com/office/drawing/2014/main" id="{212B73FC-1A8B-C04B-A5DF-2EA5CBB14385}"/>
                </a:ext>
              </a:extLst>
            </p:cNvPr>
            <p:cNvGrpSpPr/>
            <p:nvPr/>
          </p:nvGrpSpPr>
          <p:grpSpPr>
            <a:xfrm>
              <a:off x="5002213" y="1271588"/>
              <a:ext cx="515937" cy="157162"/>
              <a:chOff x="5002213" y="1271588"/>
              <a:chExt cx="515937" cy="157162"/>
            </a:xfrm>
          </p:grpSpPr>
          <p:sp>
            <p:nvSpPr>
              <p:cNvPr id="2222" name="Freeform 37">
                <a:extLst>
                  <a:ext uri="{FF2B5EF4-FFF2-40B4-BE49-F238E27FC236}">
                    <a16:creationId xmlns:a16="http://schemas.microsoft.com/office/drawing/2014/main" id="{8F638B4D-128A-B54B-9B0B-B707BC2FFBC8}"/>
                  </a:ext>
                </a:extLst>
              </p:cNvPr>
              <p:cNvSpPr>
                <a:spLocks noChangeArrowheads="1"/>
              </p:cNvSpPr>
              <p:nvPr/>
            </p:nvSpPr>
            <p:spPr bwMode="auto">
              <a:xfrm>
                <a:off x="5002213" y="1303338"/>
                <a:ext cx="82550" cy="90487"/>
              </a:xfrm>
              <a:custGeom>
                <a:avLst/>
                <a:gdLst>
                  <a:gd name="T0" fmla="*/ 213 w 230"/>
                  <a:gd name="T1" fmla="*/ 206 h 252"/>
                  <a:gd name="T2" fmla="*/ 209 w 230"/>
                  <a:gd name="T3" fmla="*/ 207 h 252"/>
                  <a:gd name="T4" fmla="*/ 192 w 230"/>
                  <a:gd name="T5" fmla="*/ 209 h 252"/>
                  <a:gd name="T6" fmla="*/ 179 w 230"/>
                  <a:gd name="T7" fmla="*/ 193 h 252"/>
                  <a:gd name="T8" fmla="*/ 179 w 230"/>
                  <a:gd name="T9" fmla="*/ 30 h 252"/>
                  <a:gd name="T10" fmla="*/ 173 w 230"/>
                  <a:gd name="T11" fmla="*/ 20 h 252"/>
                  <a:gd name="T12" fmla="*/ 172 w 230"/>
                  <a:gd name="T13" fmla="*/ 19 h 252"/>
                  <a:gd name="T14" fmla="*/ 171 w 230"/>
                  <a:gd name="T15" fmla="*/ 18 h 252"/>
                  <a:gd name="T16" fmla="*/ 135 w 230"/>
                  <a:gd name="T17" fmla="*/ 5 h 252"/>
                  <a:gd name="T18" fmla="*/ 134 w 230"/>
                  <a:gd name="T19" fmla="*/ 5 h 252"/>
                  <a:gd name="T20" fmla="*/ 87 w 230"/>
                  <a:gd name="T21" fmla="*/ 0 h 252"/>
                  <a:gd name="T22" fmla="*/ 65 w 230"/>
                  <a:gd name="T23" fmla="*/ 1 h 252"/>
                  <a:gd name="T24" fmla="*/ 32 w 230"/>
                  <a:gd name="T25" fmla="*/ 7 h 252"/>
                  <a:gd name="T26" fmla="*/ 24 w 230"/>
                  <a:gd name="T27" fmla="*/ 17 h 252"/>
                  <a:gd name="T28" fmla="*/ 27 w 230"/>
                  <a:gd name="T29" fmla="*/ 30 h 252"/>
                  <a:gd name="T30" fmla="*/ 35 w 230"/>
                  <a:gd name="T31" fmla="*/ 39 h 252"/>
                  <a:gd name="T32" fmla="*/ 51 w 230"/>
                  <a:gd name="T33" fmla="*/ 37 h 252"/>
                  <a:gd name="T34" fmla="*/ 78 w 230"/>
                  <a:gd name="T35" fmla="*/ 34 h 252"/>
                  <a:gd name="T36" fmla="*/ 107 w 230"/>
                  <a:gd name="T37" fmla="*/ 35 h 252"/>
                  <a:gd name="T38" fmla="*/ 137 w 230"/>
                  <a:gd name="T39" fmla="*/ 45 h 252"/>
                  <a:gd name="T40" fmla="*/ 137 w 230"/>
                  <a:gd name="T41" fmla="*/ 108 h 252"/>
                  <a:gd name="T42" fmla="*/ 135 w 230"/>
                  <a:gd name="T43" fmla="*/ 108 h 252"/>
                  <a:gd name="T44" fmla="*/ 89 w 230"/>
                  <a:gd name="T45" fmla="*/ 109 h 252"/>
                  <a:gd name="T46" fmla="*/ 0 w 230"/>
                  <a:gd name="T47" fmla="*/ 184 h 252"/>
                  <a:gd name="T48" fmla="*/ 20 w 230"/>
                  <a:gd name="T49" fmla="*/ 235 h 252"/>
                  <a:gd name="T50" fmla="*/ 73 w 230"/>
                  <a:gd name="T51" fmla="*/ 251 h 252"/>
                  <a:gd name="T52" fmla="*/ 140 w 230"/>
                  <a:gd name="T53" fmla="*/ 227 h 252"/>
                  <a:gd name="T54" fmla="*/ 142 w 230"/>
                  <a:gd name="T55" fmla="*/ 226 h 252"/>
                  <a:gd name="T56" fmla="*/ 144 w 230"/>
                  <a:gd name="T57" fmla="*/ 228 h 252"/>
                  <a:gd name="T58" fmla="*/ 169 w 230"/>
                  <a:gd name="T59" fmla="*/ 249 h 252"/>
                  <a:gd name="T60" fmla="*/ 188 w 230"/>
                  <a:gd name="T61" fmla="*/ 251 h 252"/>
                  <a:gd name="T62" fmla="*/ 194 w 230"/>
                  <a:gd name="T63" fmla="*/ 251 h 252"/>
                  <a:gd name="T64" fmla="*/ 221 w 230"/>
                  <a:gd name="T65" fmla="*/ 244 h 252"/>
                  <a:gd name="T66" fmla="*/ 229 w 230"/>
                  <a:gd name="T67" fmla="*/ 232 h 252"/>
                  <a:gd name="T68" fmla="*/ 224 w 230"/>
                  <a:gd name="T69" fmla="*/ 215 h 252"/>
                  <a:gd name="T70" fmla="*/ 213 w 230"/>
                  <a:gd name="T71" fmla="*/ 206 h 252"/>
                  <a:gd name="T72" fmla="*/ 136 w 230"/>
                  <a:gd name="T73" fmla="*/ 201 h 252"/>
                  <a:gd name="T74" fmla="*/ 79 w 230"/>
                  <a:gd name="T75" fmla="*/ 218 h 252"/>
                  <a:gd name="T76" fmla="*/ 42 w 230"/>
                  <a:gd name="T77" fmla="*/ 182 h 252"/>
                  <a:gd name="T78" fmla="*/ 87 w 230"/>
                  <a:gd name="T79" fmla="*/ 140 h 252"/>
                  <a:gd name="T80" fmla="*/ 134 w 230"/>
                  <a:gd name="T81" fmla="*/ 138 h 252"/>
                  <a:gd name="T82" fmla="*/ 136 w 230"/>
                  <a:gd name="T83" fmla="*/ 138 h 252"/>
                  <a:gd name="T84" fmla="*/ 138 w 230"/>
                  <a:gd name="T85" fmla="*/ 138 h 252"/>
                  <a:gd name="T86" fmla="*/ 138 w 230"/>
                  <a:gd name="T87" fmla="*/ 200 h 252"/>
                  <a:gd name="T88" fmla="*/ 136 w 230"/>
                  <a:gd name="T89" fmla="*/ 20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0" h="252">
                    <a:moveTo>
                      <a:pt x="213" y="206"/>
                    </a:moveTo>
                    <a:cubicBezTo>
                      <a:pt x="212" y="206"/>
                      <a:pt x="211" y="206"/>
                      <a:pt x="209" y="207"/>
                    </a:cubicBezTo>
                    <a:cubicBezTo>
                      <a:pt x="201" y="209"/>
                      <a:pt x="197" y="209"/>
                      <a:pt x="192" y="209"/>
                    </a:cubicBezTo>
                    <a:cubicBezTo>
                      <a:pt x="181" y="209"/>
                      <a:pt x="179" y="206"/>
                      <a:pt x="179" y="193"/>
                    </a:cubicBezTo>
                    <a:lnTo>
                      <a:pt x="179" y="30"/>
                    </a:lnTo>
                    <a:cubicBezTo>
                      <a:pt x="179" y="25"/>
                      <a:pt x="177" y="22"/>
                      <a:pt x="173" y="20"/>
                    </a:cubicBezTo>
                    <a:lnTo>
                      <a:pt x="172" y="19"/>
                    </a:lnTo>
                    <a:lnTo>
                      <a:pt x="171" y="18"/>
                    </a:lnTo>
                    <a:cubicBezTo>
                      <a:pt x="163" y="13"/>
                      <a:pt x="148" y="8"/>
                      <a:pt x="135" y="5"/>
                    </a:cubicBezTo>
                    <a:lnTo>
                      <a:pt x="134" y="5"/>
                    </a:lnTo>
                    <a:cubicBezTo>
                      <a:pt x="119" y="2"/>
                      <a:pt x="103" y="0"/>
                      <a:pt x="87" y="0"/>
                    </a:cubicBezTo>
                    <a:cubicBezTo>
                      <a:pt x="77" y="0"/>
                      <a:pt x="69" y="1"/>
                      <a:pt x="65" y="1"/>
                    </a:cubicBezTo>
                    <a:cubicBezTo>
                      <a:pt x="58" y="2"/>
                      <a:pt x="39" y="5"/>
                      <a:pt x="32" y="7"/>
                    </a:cubicBezTo>
                    <a:cubicBezTo>
                      <a:pt x="30" y="8"/>
                      <a:pt x="25" y="10"/>
                      <a:pt x="24" y="17"/>
                    </a:cubicBezTo>
                    <a:cubicBezTo>
                      <a:pt x="24" y="20"/>
                      <a:pt x="27" y="30"/>
                      <a:pt x="27" y="30"/>
                    </a:cubicBezTo>
                    <a:cubicBezTo>
                      <a:pt x="29" y="36"/>
                      <a:pt x="31" y="38"/>
                      <a:pt x="35" y="39"/>
                    </a:cubicBezTo>
                    <a:cubicBezTo>
                      <a:pt x="39" y="39"/>
                      <a:pt x="46" y="38"/>
                      <a:pt x="51" y="37"/>
                    </a:cubicBezTo>
                    <a:cubicBezTo>
                      <a:pt x="64" y="35"/>
                      <a:pt x="72" y="34"/>
                      <a:pt x="78" y="34"/>
                    </a:cubicBezTo>
                    <a:cubicBezTo>
                      <a:pt x="86" y="34"/>
                      <a:pt x="95" y="34"/>
                      <a:pt x="107" y="35"/>
                    </a:cubicBezTo>
                    <a:cubicBezTo>
                      <a:pt x="129" y="38"/>
                      <a:pt x="137" y="45"/>
                      <a:pt x="137" y="45"/>
                    </a:cubicBezTo>
                    <a:lnTo>
                      <a:pt x="137" y="108"/>
                    </a:lnTo>
                    <a:lnTo>
                      <a:pt x="135" y="108"/>
                    </a:lnTo>
                    <a:lnTo>
                      <a:pt x="89" y="109"/>
                    </a:lnTo>
                    <a:cubicBezTo>
                      <a:pt x="28" y="111"/>
                      <a:pt x="0" y="135"/>
                      <a:pt x="0" y="184"/>
                    </a:cubicBezTo>
                    <a:cubicBezTo>
                      <a:pt x="0" y="206"/>
                      <a:pt x="7" y="223"/>
                      <a:pt x="20" y="235"/>
                    </a:cubicBezTo>
                    <a:cubicBezTo>
                      <a:pt x="32" y="246"/>
                      <a:pt x="50" y="251"/>
                      <a:pt x="73" y="251"/>
                    </a:cubicBezTo>
                    <a:cubicBezTo>
                      <a:pt x="97" y="251"/>
                      <a:pt x="119" y="244"/>
                      <a:pt x="140" y="227"/>
                    </a:cubicBezTo>
                    <a:lnTo>
                      <a:pt x="142" y="226"/>
                    </a:lnTo>
                    <a:lnTo>
                      <a:pt x="144" y="228"/>
                    </a:lnTo>
                    <a:cubicBezTo>
                      <a:pt x="149" y="238"/>
                      <a:pt x="157" y="246"/>
                      <a:pt x="169" y="249"/>
                    </a:cubicBezTo>
                    <a:cubicBezTo>
                      <a:pt x="175" y="250"/>
                      <a:pt x="181" y="251"/>
                      <a:pt x="188" y="251"/>
                    </a:cubicBezTo>
                    <a:lnTo>
                      <a:pt x="194" y="251"/>
                    </a:lnTo>
                    <a:cubicBezTo>
                      <a:pt x="201" y="250"/>
                      <a:pt x="210" y="249"/>
                      <a:pt x="221" y="244"/>
                    </a:cubicBezTo>
                    <a:cubicBezTo>
                      <a:pt x="226" y="241"/>
                      <a:pt x="229" y="237"/>
                      <a:pt x="229" y="232"/>
                    </a:cubicBezTo>
                    <a:cubicBezTo>
                      <a:pt x="227" y="229"/>
                      <a:pt x="224" y="215"/>
                      <a:pt x="224" y="215"/>
                    </a:cubicBezTo>
                    <a:cubicBezTo>
                      <a:pt x="223" y="209"/>
                      <a:pt x="218" y="206"/>
                      <a:pt x="213" y="206"/>
                    </a:cubicBezTo>
                    <a:close/>
                    <a:moveTo>
                      <a:pt x="136" y="201"/>
                    </a:moveTo>
                    <a:cubicBezTo>
                      <a:pt x="121" y="212"/>
                      <a:pt x="99" y="218"/>
                      <a:pt x="79" y="218"/>
                    </a:cubicBezTo>
                    <a:cubicBezTo>
                      <a:pt x="53" y="217"/>
                      <a:pt x="42" y="207"/>
                      <a:pt x="42" y="182"/>
                    </a:cubicBezTo>
                    <a:cubicBezTo>
                      <a:pt x="43" y="152"/>
                      <a:pt x="53" y="142"/>
                      <a:pt x="87" y="140"/>
                    </a:cubicBezTo>
                    <a:lnTo>
                      <a:pt x="134" y="138"/>
                    </a:lnTo>
                    <a:lnTo>
                      <a:pt x="136" y="138"/>
                    </a:lnTo>
                    <a:lnTo>
                      <a:pt x="138" y="138"/>
                    </a:lnTo>
                    <a:lnTo>
                      <a:pt x="138" y="200"/>
                    </a:lnTo>
                    <a:lnTo>
                      <a:pt x="136" y="201"/>
                    </a:lnTo>
                    <a:close/>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3" name="Freeform 38">
                <a:extLst>
                  <a:ext uri="{FF2B5EF4-FFF2-40B4-BE49-F238E27FC236}">
                    <a16:creationId xmlns:a16="http://schemas.microsoft.com/office/drawing/2014/main" id="{AC48934F-43F9-1D4A-A507-753530C6CCCD}"/>
                  </a:ext>
                </a:extLst>
              </p:cNvPr>
              <p:cNvSpPr>
                <a:spLocks noChangeArrowheads="1"/>
              </p:cNvSpPr>
              <p:nvPr/>
            </p:nvSpPr>
            <p:spPr bwMode="auto">
              <a:xfrm>
                <a:off x="5313363" y="1308100"/>
                <a:ext cx="41275" cy="85725"/>
              </a:xfrm>
              <a:custGeom>
                <a:avLst/>
                <a:gdLst>
                  <a:gd name="T0" fmla="*/ 10 w 115"/>
                  <a:gd name="T1" fmla="*/ 238 h 239"/>
                  <a:gd name="T2" fmla="*/ 2 w 115"/>
                  <a:gd name="T3" fmla="*/ 235 h 239"/>
                  <a:gd name="T4" fmla="*/ 0 w 115"/>
                  <a:gd name="T5" fmla="*/ 227 h 239"/>
                  <a:gd name="T6" fmla="*/ 0 w 115"/>
                  <a:gd name="T7" fmla="*/ 17 h 239"/>
                  <a:gd name="T8" fmla="*/ 3 w 115"/>
                  <a:gd name="T9" fmla="*/ 8 h 239"/>
                  <a:gd name="T10" fmla="*/ 11 w 115"/>
                  <a:gd name="T11" fmla="*/ 6 h 239"/>
                  <a:gd name="T12" fmla="*/ 31 w 115"/>
                  <a:gd name="T13" fmla="*/ 6 h 239"/>
                  <a:gd name="T14" fmla="*/ 40 w 115"/>
                  <a:gd name="T15" fmla="*/ 8 h 239"/>
                  <a:gd name="T16" fmla="*/ 43 w 115"/>
                  <a:gd name="T17" fmla="*/ 16 h 239"/>
                  <a:gd name="T18" fmla="*/ 43 w 115"/>
                  <a:gd name="T19" fmla="*/ 21 h 239"/>
                  <a:gd name="T20" fmla="*/ 43 w 115"/>
                  <a:gd name="T21" fmla="*/ 25 h 239"/>
                  <a:gd name="T22" fmla="*/ 46 w 115"/>
                  <a:gd name="T23" fmla="*/ 22 h 239"/>
                  <a:gd name="T24" fmla="*/ 95 w 115"/>
                  <a:gd name="T25" fmla="*/ 0 h 239"/>
                  <a:gd name="T26" fmla="*/ 109 w 115"/>
                  <a:gd name="T27" fmla="*/ 1 h 239"/>
                  <a:gd name="T28" fmla="*/ 114 w 115"/>
                  <a:gd name="T29" fmla="*/ 8 h 239"/>
                  <a:gd name="T30" fmla="*/ 114 w 115"/>
                  <a:gd name="T31" fmla="*/ 11 h 239"/>
                  <a:gd name="T32" fmla="*/ 111 w 115"/>
                  <a:gd name="T33" fmla="*/ 33 h 239"/>
                  <a:gd name="T34" fmla="*/ 105 w 115"/>
                  <a:gd name="T35" fmla="*/ 39 h 239"/>
                  <a:gd name="T36" fmla="*/ 99 w 115"/>
                  <a:gd name="T37" fmla="*/ 38 h 239"/>
                  <a:gd name="T38" fmla="*/ 90 w 115"/>
                  <a:gd name="T39" fmla="*/ 37 h 239"/>
                  <a:gd name="T40" fmla="*/ 46 w 115"/>
                  <a:gd name="T41" fmla="*/ 63 h 239"/>
                  <a:gd name="T42" fmla="*/ 46 w 115"/>
                  <a:gd name="T43" fmla="*/ 64 h 239"/>
                  <a:gd name="T44" fmla="*/ 46 w 115"/>
                  <a:gd name="T45" fmla="*/ 225 h 239"/>
                  <a:gd name="T46" fmla="*/ 43 w 115"/>
                  <a:gd name="T47" fmla="*/ 234 h 239"/>
                  <a:gd name="T48" fmla="*/ 31 w 115"/>
                  <a:gd name="T49" fmla="*/ 238 h 239"/>
                  <a:gd name="T50" fmla="*/ 10 w 115"/>
                  <a:gd name="T51" fmla="*/ 2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 h="239">
                    <a:moveTo>
                      <a:pt x="10" y="238"/>
                    </a:moveTo>
                    <a:cubicBezTo>
                      <a:pt x="6" y="238"/>
                      <a:pt x="3" y="237"/>
                      <a:pt x="2" y="235"/>
                    </a:cubicBezTo>
                    <a:cubicBezTo>
                      <a:pt x="0" y="233"/>
                      <a:pt x="0" y="230"/>
                      <a:pt x="0" y="227"/>
                    </a:cubicBezTo>
                    <a:lnTo>
                      <a:pt x="0" y="17"/>
                    </a:lnTo>
                    <a:cubicBezTo>
                      <a:pt x="0" y="12"/>
                      <a:pt x="1" y="10"/>
                      <a:pt x="3" y="8"/>
                    </a:cubicBezTo>
                    <a:cubicBezTo>
                      <a:pt x="5" y="6"/>
                      <a:pt x="7" y="6"/>
                      <a:pt x="11" y="6"/>
                    </a:cubicBezTo>
                    <a:lnTo>
                      <a:pt x="31" y="6"/>
                    </a:lnTo>
                    <a:cubicBezTo>
                      <a:pt x="34" y="6"/>
                      <a:pt x="37" y="7"/>
                      <a:pt x="40" y="8"/>
                    </a:cubicBezTo>
                    <a:cubicBezTo>
                      <a:pt x="42" y="10"/>
                      <a:pt x="43" y="12"/>
                      <a:pt x="43" y="16"/>
                    </a:cubicBezTo>
                    <a:lnTo>
                      <a:pt x="43" y="21"/>
                    </a:lnTo>
                    <a:lnTo>
                      <a:pt x="43" y="25"/>
                    </a:lnTo>
                    <a:lnTo>
                      <a:pt x="46" y="22"/>
                    </a:lnTo>
                    <a:cubicBezTo>
                      <a:pt x="56" y="12"/>
                      <a:pt x="72" y="0"/>
                      <a:pt x="95" y="0"/>
                    </a:cubicBezTo>
                    <a:cubicBezTo>
                      <a:pt x="98" y="0"/>
                      <a:pt x="104" y="0"/>
                      <a:pt x="109" y="1"/>
                    </a:cubicBezTo>
                    <a:cubicBezTo>
                      <a:pt x="113" y="2"/>
                      <a:pt x="114" y="6"/>
                      <a:pt x="114" y="8"/>
                    </a:cubicBezTo>
                    <a:lnTo>
                      <a:pt x="114" y="11"/>
                    </a:lnTo>
                    <a:lnTo>
                      <a:pt x="111" y="33"/>
                    </a:lnTo>
                    <a:cubicBezTo>
                      <a:pt x="111" y="36"/>
                      <a:pt x="108" y="39"/>
                      <a:pt x="105" y="39"/>
                    </a:cubicBezTo>
                    <a:cubicBezTo>
                      <a:pt x="103" y="39"/>
                      <a:pt x="101" y="39"/>
                      <a:pt x="99" y="38"/>
                    </a:cubicBezTo>
                    <a:cubicBezTo>
                      <a:pt x="97" y="38"/>
                      <a:pt x="94" y="37"/>
                      <a:pt x="90" y="37"/>
                    </a:cubicBezTo>
                    <a:cubicBezTo>
                      <a:pt x="75" y="37"/>
                      <a:pt x="57" y="48"/>
                      <a:pt x="46" y="63"/>
                    </a:cubicBezTo>
                    <a:lnTo>
                      <a:pt x="46" y="64"/>
                    </a:lnTo>
                    <a:lnTo>
                      <a:pt x="46" y="225"/>
                    </a:lnTo>
                    <a:cubicBezTo>
                      <a:pt x="46" y="229"/>
                      <a:pt x="45" y="232"/>
                      <a:pt x="43" y="234"/>
                    </a:cubicBezTo>
                    <a:cubicBezTo>
                      <a:pt x="37" y="236"/>
                      <a:pt x="35" y="238"/>
                      <a:pt x="31" y="238"/>
                    </a:cubicBezTo>
                    <a:lnTo>
                      <a:pt x="10" y="238"/>
                    </a:lnTo>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4" name="Freeform 39">
                <a:extLst>
                  <a:ext uri="{FF2B5EF4-FFF2-40B4-BE49-F238E27FC236}">
                    <a16:creationId xmlns:a16="http://schemas.microsoft.com/office/drawing/2014/main" id="{E7C404DF-0640-6D44-8006-5DD8848A771C}"/>
                  </a:ext>
                </a:extLst>
              </p:cNvPr>
              <p:cNvSpPr>
                <a:spLocks noChangeArrowheads="1"/>
              </p:cNvSpPr>
              <p:nvPr/>
            </p:nvSpPr>
            <p:spPr bwMode="auto">
              <a:xfrm>
                <a:off x="5222875" y="1304925"/>
                <a:ext cx="68263" cy="92075"/>
              </a:xfrm>
              <a:custGeom>
                <a:avLst/>
                <a:gdLst>
                  <a:gd name="T0" fmla="*/ 0 w 191"/>
                  <a:gd name="T1" fmla="*/ 130 h 254"/>
                  <a:gd name="T2" fmla="*/ 112 w 191"/>
                  <a:gd name="T3" fmla="*/ 253 h 254"/>
                  <a:gd name="T4" fmla="*/ 150 w 191"/>
                  <a:gd name="T5" fmla="*/ 248 h 254"/>
                  <a:gd name="T6" fmla="*/ 157 w 191"/>
                  <a:gd name="T7" fmla="*/ 247 h 254"/>
                  <a:gd name="T8" fmla="*/ 176 w 191"/>
                  <a:gd name="T9" fmla="*/ 240 h 254"/>
                  <a:gd name="T10" fmla="*/ 184 w 191"/>
                  <a:gd name="T11" fmla="*/ 230 h 254"/>
                  <a:gd name="T12" fmla="*/ 179 w 191"/>
                  <a:gd name="T13" fmla="*/ 211 h 254"/>
                  <a:gd name="T14" fmla="*/ 169 w 191"/>
                  <a:gd name="T15" fmla="*/ 204 h 254"/>
                  <a:gd name="T16" fmla="*/ 147 w 191"/>
                  <a:gd name="T17" fmla="*/ 209 h 254"/>
                  <a:gd name="T18" fmla="*/ 112 w 191"/>
                  <a:gd name="T19" fmla="*/ 213 h 254"/>
                  <a:gd name="T20" fmla="*/ 44 w 191"/>
                  <a:gd name="T21" fmla="*/ 137 h 254"/>
                  <a:gd name="T22" fmla="*/ 44 w 191"/>
                  <a:gd name="T23" fmla="*/ 133 h 254"/>
                  <a:gd name="T24" fmla="*/ 180 w 191"/>
                  <a:gd name="T25" fmla="*/ 133 h 254"/>
                  <a:gd name="T26" fmla="*/ 188 w 191"/>
                  <a:gd name="T27" fmla="*/ 125 h 254"/>
                  <a:gd name="T28" fmla="*/ 188 w 191"/>
                  <a:gd name="T29" fmla="*/ 123 h 254"/>
                  <a:gd name="T30" fmla="*/ 189 w 191"/>
                  <a:gd name="T31" fmla="*/ 97 h 254"/>
                  <a:gd name="T32" fmla="*/ 100 w 191"/>
                  <a:gd name="T33" fmla="*/ 0 h 254"/>
                  <a:gd name="T34" fmla="*/ 0 w 191"/>
                  <a:gd name="T35" fmla="*/ 130 h 254"/>
                  <a:gd name="T36" fmla="*/ 46 w 191"/>
                  <a:gd name="T37" fmla="*/ 105 h 254"/>
                  <a:gd name="T38" fmla="*/ 100 w 191"/>
                  <a:gd name="T39" fmla="*/ 32 h 254"/>
                  <a:gd name="T40" fmla="*/ 149 w 191"/>
                  <a:gd name="T41" fmla="*/ 90 h 254"/>
                  <a:gd name="T42" fmla="*/ 148 w 191"/>
                  <a:gd name="T43" fmla="*/ 105 h 254"/>
                  <a:gd name="T44" fmla="*/ 46 w 191"/>
                  <a:gd name="T45" fmla="*/ 1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254">
                    <a:moveTo>
                      <a:pt x="0" y="130"/>
                    </a:moveTo>
                    <a:cubicBezTo>
                      <a:pt x="0" y="212"/>
                      <a:pt x="39" y="253"/>
                      <a:pt x="112" y="253"/>
                    </a:cubicBezTo>
                    <a:cubicBezTo>
                      <a:pt x="123" y="253"/>
                      <a:pt x="137" y="252"/>
                      <a:pt x="150" y="248"/>
                    </a:cubicBezTo>
                    <a:cubicBezTo>
                      <a:pt x="152" y="248"/>
                      <a:pt x="154" y="247"/>
                      <a:pt x="157" y="247"/>
                    </a:cubicBezTo>
                    <a:cubicBezTo>
                      <a:pt x="165" y="245"/>
                      <a:pt x="174" y="242"/>
                      <a:pt x="176" y="240"/>
                    </a:cubicBezTo>
                    <a:cubicBezTo>
                      <a:pt x="180" y="238"/>
                      <a:pt x="184" y="234"/>
                      <a:pt x="184" y="230"/>
                    </a:cubicBezTo>
                    <a:cubicBezTo>
                      <a:pt x="183" y="224"/>
                      <a:pt x="181" y="217"/>
                      <a:pt x="179" y="211"/>
                    </a:cubicBezTo>
                    <a:cubicBezTo>
                      <a:pt x="177" y="207"/>
                      <a:pt x="174" y="203"/>
                      <a:pt x="169" y="204"/>
                    </a:cubicBezTo>
                    <a:cubicBezTo>
                      <a:pt x="168" y="204"/>
                      <a:pt x="148" y="209"/>
                      <a:pt x="147" y="209"/>
                    </a:cubicBezTo>
                    <a:cubicBezTo>
                      <a:pt x="136" y="212"/>
                      <a:pt x="123" y="213"/>
                      <a:pt x="112" y="213"/>
                    </a:cubicBezTo>
                    <a:cubicBezTo>
                      <a:pt x="60" y="213"/>
                      <a:pt x="44" y="188"/>
                      <a:pt x="44" y="137"/>
                    </a:cubicBezTo>
                    <a:lnTo>
                      <a:pt x="44" y="133"/>
                    </a:lnTo>
                    <a:lnTo>
                      <a:pt x="180" y="133"/>
                    </a:lnTo>
                    <a:cubicBezTo>
                      <a:pt x="184" y="133"/>
                      <a:pt x="188" y="130"/>
                      <a:pt x="188" y="125"/>
                    </a:cubicBezTo>
                    <a:lnTo>
                      <a:pt x="188" y="123"/>
                    </a:lnTo>
                    <a:cubicBezTo>
                      <a:pt x="188" y="115"/>
                      <a:pt x="189" y="105"/>
                      <a:pt x="189" y="97"/>
                    </a:cubicBezTo>
                    <a:cubicBezTo>
                      <a:pt x="190" y="36"/>
                      <a:pt x="160" y="0"/>
                      <a:pt x="100" y="0"/>
                    </a:cubicBezTo>
                    <a:cubicBezTo>
                      <a:pt x="43" y="0"/>
                      <a:pt x="0" y="40"/>
                      <a:pt x="0" y="130"/>
                    </a:cubicBezTo>
                    <a:close/>
                    <a:moveTo>
                      <a:pt x="46" y="105"/>
                    </a:moveTo>
                    <a:cubicBezTo>
                      <a:pt x="47" y="54"/>
                      <a:pt x="68" y="32"/>
                      <a:pt x="100" y="32"/>
                    </a:cubicBezTo>
                    <a:cubicBezTo>
                      <a:pt x="131" y="32"/>
                      <a:pt x="149" y="49"/>
                      <a:pt x="149" y="90"/>
                    </a:cubicBezTo>
                    <a:cubicBezTo>
                      <a:pt x="148" y="93"/>
                      <a:pt x="148" y="101"/>
                      <a:pt x="148" y="105"/>
                    </a:cubicBezTo>
                    <a:lnTo>
                      <a:pt x="46" y="105"/>
                    </a:lnTo>
                    <a:close/>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5" name="Freeform 40">
                <a:extLst>
                  <a:ext uri="{FF2B5EF4-FFF2-40B4-BE49-F238E27FC236}">
                    <a16:creationId xmlns:a16="http://schemas.microsoft.com/office/drawing/2014/main" id="{F8D185BB-CB0C-A540-93C9-2553039DDAD4}"/>
                  </a:ext>
                </a:extLst>
              </p:cNvPr>
              <p:cNvSpPr>
                <a:spLocks noChangeArrowheads="1"/>
              </p:cNvSpPr>
              <p:nvPr/>
            </p:nvSpPr>
            <p:spPr bwMode="auto">
              <a:xfrm>
                <a:off x="5364163" y="1309688"/>
                <a:ext cx="76200" cy="119062"/>
              </a:xfrm>
              <a:custGeom>
                <a:avLst/>
                <a:gdLst>
                  <a:gd name="T0" fmla="*/ 27 w 213"/>
                  <a:gd name="T1" fmla="*/ 328 h 329"/>
                  <a:gd name="T2" fmla="*/ 6 w 213"/>
                  <a:gd name="T3" fmla="*/ 325 h 329"/>
                  <a:gd name="T4" fmla="*/ 1 w 213"/>
                  <a:gd name="T5" fmla="*/ 313 h 329"/>
                  <a:gd name="T6" fmla="*/ 2 w 213"/>
                  <a:gd name="T7" fmla="*/ 300 h 329"/>
                  <a:gd name="T8" fmla="*/ 9 w 213"/>
                  <a:gd name="T9" fmla="*/ 292 h 329"/>
                  <a:gd name="T10" fmla="*/ 10 w 213"/>
                  <a:gd name="T11" fmla="*/ 292 h 329"/>
                  <a:gd name="T12" fmla="*/ 12 w 213"/>
                  <a:gd name="T13" fmla="*/ 292 h 329"/>
                  <a:gd name="T14" fmla="*/ 17 w 213"/>
                  <a:gd name="T15" fmla="*/ 292 h 329"/>
                  <a:gd name="T16" fmla="*/ 28 w 213"/>
                  <a:gd name="T17" fmla="*/ 293 h 329"/>
                  <a:gd name="T18" fmla="*/ 79 w 213"/>
                  <a:gd name="T19" fmla="*/ 259 h 329"/>
                  <a:gd name="T20" fmla="*/ 91 w 213"/>
                  <a:gd name="T21" fmla="*/ 229 h 329"/>
                  <a:gd name="T22" fmla="*/ 92 w 213"/>
                  <a:gd name="T23" fmla="*/ 226 h 329"/>
                  <a:gd name="T24" fmla="*/ 92 w 213"/>
                  <a:gd name="T25" fmla="*/ 225 h 329"/>
                  <a:gd name="T26" fmla="*/ 92 w 213"/>
                  <a:gd name="T27" fmla="*/ 224 h 329"/>
                  <a:gd name="T28" fmla="*/ 11 w 213"/>
                  <a:gd name="T29" fmla="*/ 9 h 329"/>
                  <a:gd name="T30" fmla="*/ 11 w 213"/>
                  <a:gd name="T31" fmla="*/ 5 h 329"/>
                  <a:gd name="T32" fmla="*/ 12 w 213"/>
                  <a:gd name="T33" fmla="*/ 2 h 329"/>
                  <a:gd name="T34" fmla="*/ 16 w 213"/>
                  <a:gd name="T35" fmla="*/ 1 h 329"/>
                  <a:gd name="T36" fmla="*/ 47 w 213"/>
                  <a:gd name="T37" fmla="*/ 1 h 329"/>
                  <a:gd name="T38" fmla="*/ 56 w 213"/>
                  <a:gd name="T39" fmla="*/ 6 h 329"/>
                  <a:gd name="T40" fmla="*/ 109 w 213"/>
                  <a:gd name="T41" fmla="*/ 161 h 329"/>
                  <a:gd name="T42" fmla="*/ 113 w 213"/>
                  <a:gd name="T43" fmla="*/ 171 h 329"/>
                  <a:gd name="T44" fmla="*/ 116 w 213"/>
                  <a:gd name="T45" fmla="*/ 161 h 329"/>
                  <a:gd name="T46" fmla="*/ 171 w 213"/>
                  <a:gd name="T47" fmla="*/ 7 h 329"/>
                  <a:gd name="T48" fmla="*/ 180 w 213"/>
                  <a:gd name="T49" fmla="*/ 0 h 329"/>
                  <a:gd name="T50" fmla="*/ 181 w 213"/>
                  <a:gd name="T51" fmla="*/ 0 h 329"/>
                  <a:gd name="T52" fmla="*/ 207 w 213"/>
                  <a:gd name="T53" fmla="*/ 0 h 329"/>
                  <a:gd name="T54" fmla="*/ 211 w 213"/>
                  <a:gd name="T55" fmla="*/ 1 h 329"/>
                  <a:gd name="T56" fmla="*/ 212 w 213"/>
                  <a:gd name="T57" fmla="*/ 4 h 329"/>
                  <a:gd name="T58" fmla="*/ 211 w 213"/>
                  <a:gd name="T59" fmla="*/ 9 h 329"/>
                  <a:gd name="T60" fmla="*/ 120 w 213"/>
                  <a:gd name="T61" fmla="*/ 254 h 329"/>
                  <a:gd name="T62" fmla="*/ 28 w 213"/>
                  <a:gd name="T63" fmla="*/ 328 h 329"/>
                  <a:gd name="T64" fmla="*/ 27 w 213"/>
                  <a:gd name="T65" fmla="*/ 3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3" h="329">
                    <a:moveTo>
                      <a:pt x="27" y="328"/>
                    </a:moveTo>
                    <a:cubicBezTo>
                      <a:pt x="19" y="328"/>
                      <a:pt x="12" y="326"/>
                      <a:pt x="6" y="325"/>
                    </a:cubicBezTo>
                    <a:cubicBezTo>
                      <a:pt x="1" y="324"/>
                      <a:pt x="0" y="320"/>
                      <a:pt x="1" y="313"/>
                    </a:cubicBezTo>
                    <a:cubicBezTo>
                      <a:pt x="1" y="313"/>
                      <a:pt x="1" y="305"/>
                      <a:pt x="2" y="300"/>
                    </a:cubicBezTo>
                    <a:cubicBezTo>
                      <a:pt x="3" y="294"/>
                      <a:pt x="6" y="292"/>
                      <a:pt x="9" y="292"/>
                    </a:cubicBezTo>
                    <a:lnTo>
                      <a:pt x="10" y="292"/>
                    </a:lnTo>
                    <a:lnTo>
                      <a:pt x="12" y="292"/>
                    </a:lnTo>
                    <a:lnTo>
                      <a:pt x="17" y="292"/>
                    </a:lnTo>
                    <a:cubicBezTo>
                      <a:pt x="22" y="292"/>
                      <a:pt x="25" y="293"/>
                      <a:pt x="28" y="293"/>
                    </a:cubicBezTo>
                    <a:cubicBezTo>
                      <a:pt x="55" y="293"/>
                      <a:pt x="69" y="284"/>
                      <a:pt x="79" y="259"/>
                    </a:cubicBezTo>
                    <a:lnTo>
                      <a:pt x="91" y="229"/>
                    </a:lnTo>
                    <a:lnTo>
                      <a:pt x="92" y="226"/>
                    </a:lnTo>
                    <a:lnTo>
                      <a:pt x="92" y="225"/>
                    </a:lnTo>
                    <a:lnTo>
                      <a:pt x="92" y="224"/>
                    </a:lnTo>
                    <a:lnTo>
                      <a:pt x="11" y="9"/>
                    </a:lnTo>
                    <a:lnTo>
                      <a:pt x="11" y="5"/>
                    </a:lnTo>
                    <a:cubicBezTo>
                      <a:pt x="11" y="4"/>
                      <a:pt x="11" y="3"/>
                      <a:pt x="12" y="2"/>
                    </a:cubicBezTo>
                    <a:cubicBezTo>
                      <a:pt x="13" y="1"/>
                      <a:pt x="14" y="1"/>
                      <a:pt x="16" y="1"/>
                    </a:cubicBezTo>
                    <a:lnTo>
                      <a:pt x="47" y="1"/>
                    </a:lnTo>
                    <a:cubicBezTo>
                      <a:pt x="52" y="1"/>
                      <a:pt x="55" y="3"/>
                      <a:pt x="56" y="6"/>
                    </a:cubicBezTo>
                    <a:lnTo>
                      <a:pt x="109" y="161"/>
                    </a:lnTo>
                    <a:lnTo>
                      <a:pt x="113" y="171"/>
                    </a:lnTo>
                    <a:lnTo>
                      <a:pt x="116" y="161"/>
                    </a:lnTo>
                    <a:lnTo>
                      <a:pt x="171" y="7"/>
                    </a:lnTo>
                    <a:cubicBezTo>
                      <a:pt x="172" y="3"/>
                      <a:pt x="176" y="0"/>
                      <a:pt x="180" y="0"/>
                    </a:cubicBezTo>
                    <a:lnTo>
                      <a:pt x="181" y="0"/>
                    </a:lnTo>
                    <a:lnTo>
                      <a:pt x="207" y="0"/>
                    </a:lnTo>
                    <a:cubicBezTo>
                      <a:pt x="209" y="0"/>
                      <a:pt x="210" y="0"/>
                      <a:pt x="211" y="1"/>
                    </a:cubicBezTo>
                    <a:cubicBezTo>
                      <a:pt x="212" y="2"/>
                      <a:pt x="212" y="3"/>
                      <a:pt x="212" y="4"/>
                    </a:cubicBezTo>
                    <a:cubicBezTo>
                      <a:pt x="212" y="5"/>
                      <a:pt x="212" y="7"/>
                      <a:pt x="211" y="9"/>
                    </a:cubicBezTo>
                    <a:lnTo>
                      <a:pt x="120" y="254"/>
                    </a:lnTo>
                    <a:cubicBezTo>
                      <a:pt x="102" y="307"/>
                      <a:pt x="76" y="328"/>
                      <a:pt x="28" y="328"/>
                    </a:cubicBezTo>
                    <a:lnTo>
                      <a:pt x="27" y="328"/>
                    </a:lnTo>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6" name="Freeform 41">
                <a:extLst>
                  <a:ext uri="{FF2B5EF4-FFF2-40B4-BE49-F238E27FC236}">
                    <a16:creationId xmlns:a16="http://schemas.microsoft.com/office/drawing/2014/main" id="{19A7BE02-11E6-2E47-89B7-0BB52DBB3422}"/>
                  </a:ext>
                </a:extLst>
              </p:cNvPr>
              <p:cNvSpPr>
                <a:spLocks noChangeArrowheads="1"/>
              </p:cNvSpPr>
              <p:nvPr/>
            </p:nvSpPr>
            <p:spPr bwMode="auto">
              <a:xfrm>
                <a:off x="5449888" y="1309688"/>
                <a:ext cx="68262" cy="84137"/>
              </a:xfrm>
              <a:custGeom>
                <a:avLst/>
                <a:gdLst>
                  <a:gd name="T0" fmla="*/ 159 w 191"/>
                  <a:gd name="T1" fmla="*/ 233 h 234"/>
                  <a:gd name="T2" fmla="*/ 147 w 191"/>
                  <a:gd name="T3" fmla="*/ 226 h 234"/>
                  <a:gd name="T4" fmla="*/ 98 w 191"/>
                  <a:gd name="T5" fmla="*/ 151 h 234"/>
                  <a:gd name="T6" fmla="*/ 96 w 191"/>
                  <a:gd name="T7" fmla="*/ 149 h 234"/>
                  <a:gd name="T8" fmla="*/ 94 w 191"/>
                  <a:gd name="T9" fmla="*/ 151 h 234"/>
                  <a:gd name="T10" fmla="*/ 46 w 191"/>
                  <a:gd name="T11" fmla="*/ 226 h 234"/>
                  <a:gd name="T12" fmla="*/ 33 w 191"/>
                  <a:gd name="T13" fmla="*/ 233 h 234"/>
                  <a:gd name="T14" fmla="*/ 32 w 191"/>
                  <a:gd name="T15" fmla="*/ 233 h 234"/>
                  <a:gd name="T16" fmla="*/ 7 w 191"/>
                  <a:gd name="T17" fmla="*/ 233 h 234"/>
                  <a:gd name="T18" fmla="*/ 2 w 191"/>
                  <a:gd name="T19" fmla="*/ 232 h 234"/>
                  <a:gd name="T20" fmla="*/ 0 w 191"/>
                  <a:gd name="T21" fmla="*/ 228 h 234"/>
                  <a:gd name="T22" fmla="*/ 2 w 191"/>
                  <a:gd name="T23" fmla="*/ 221 h 234"/>
                  <a:gd name="T24" fmla="*/ 72 w 191"/>
                  <a:gd name="T25" fmla="*/ 114 h 234"/>
                  <a:gd name="T26" fmla="*/ 74 w 191"/>
                  <a:gd name="T27" fmla="*/ 113 h 234"/>
                  <a:gd name="T28" fmla="*/ 72 w 191"/>
                  <a:gd name="T29" fmla="*/ 112 h 234"/>
                  <a:gd name="T30" fmla="*/ 7 w 191"/>
                  <a:gd name="T31" fmla="*/ 12 h 234"/>
                  <a:gd name="T32" fmla="*/ 5 w 191"/>
                  <a:gd name="T33" fmla="*/ 6 h 234"/>
                  <a:gd name="T34" fmla="*/ 13 w 191"/>
                  <a:gd name="T35" fmla="*/ 0 h 234"/>
                  <a:gd name="T36" fmla="*/ 37 w 191"/>
                  <a:gd name="T37" fmla="*/ 0 h 234"/>
                  <a:gd name="T38" fmla="*/ 37 w 191"/>
                  <a:gd name="T39" fmla="*/ 0 h 234"/>
                  <a:gd name="T40" fmla="*/ 48 w 191"/>
                  <a:gd name="T41" fmla="*/ 5 h 234"/>
                  <a:gd name="T42" fmla="*/ 94 w 191"/>
                  <a:gd name="T43" fmla="*/ 75 h 234"/>
                  <a:gd name="T44" fmla="*/ 95 w 191"/>
                  <a:gd name="T45" fmla="*/ 77 h 234"/>
                  <a:gd name="T46" fmla="*/ 96 w 191"/>
                  <a:gd name="T47" fmla="*/ 75 h 234"/>
                  <a:gd name="T48" fmla="*/ 142 w 191"/>
                  <a:gd name="T49" fmla="*/ 6 h 234"/>
                  <a:gd name="T50" fmla="*/ 153 w 191"/>
                  <a:gd name="T51" fmla="*/ 0 h 234"/>
                  <a:gd name="T52" fmla="*/ 177 w 191"/>
                  <a:gd name="T53" fmla="*/ 0 h 234"/>
                  <a:gd name="T54" fmla="*/ 185 w 191"/>
                  <a:gd name="T55" fmla="*/ 6 h 234"/>
                  <a:gd name="T56" fmla="*/ 183 w 191"/>
                  <a:gd name="T57" fmla="*/ 11 h 234"/>
                  <a:gd name="T58" fmla="*/ 117 w 191"/>
                  <a:gd name="T59" fmla="*/ 111 h 234"/>
                  <a:gd name="T60" fmla="*/ 116 w 191"/>
                  <a:gd name="T61" fmla="*/ 112 h 234"/>
                  <a:gd name="T62" fmla="*/ 117 w 191"/>
                  <a:gd name="T63" fmla="*/ 113 h 234"/>
                  <a:gd name="T64" fmla="*/ 188 w 191"/>
                  <a:gd name="T65" fmla="*/ 220 h 234"/>
                  <a:gd name="T66" fmla="*/ 190 w 191"/>
                  <a:gd name="T67" fmla="*/ 227 h 234"/>
                  <a:gd name="T68" fmla="*/ 188 w 191"/>
                  <a:gd name="T69" fmla="*/ 231 h 234"/>
                  <a:gd name="T70" fmla="*/ 183 w 191"/>
                  <a:gd name="T71" fmla="*/ 232 h 234"/>
                  <a:gd name="T72" fmla="*/ 159 w 191"/>
                  <a:gd name="T73" fmla="*/ 23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1" h="234">
                    <a:moveTo>
                      <a:pt x="159" y="233"/>
                    </a:moveTo>
                    <a:cubicBezTo>
                      <a:pt x="154" y="233"/>
                      <a:pt x="150" y="231"/>
                      <a:pt x="147" y="226"/>
                    </a:cubicBezTo>
                    <a:lnTo>
                      <a:pt x="98" y="151"/>
                    </a:lnTo>
                    <a:lnTo>
                      <a:pt x="96" y="149"/>
                    </a:lnTo>
                    <a:lnTo>
                      <a:pt x="94" y="151"/>
                    </a:lnTo>
                    <a:lnTo>
                      <a:pt x="46" y="226"/>
                    </a:lnTo>
                    <a:cubicBezTo>
                      <a:pt x="44" y="230"/>
                      <a:pt x="38" y="233"/>
                      <a:pt x="33" y="233"/>
                    </a:cubicBezTo>
                    <a:lnTo>
                      <a:pt x="32" y="233"/>
                    </a:lnTo>
                    <a:lnTo>
                      <a:pt x="7" y="233"/>
                    </a:lnTo>
                    <a:cubicBezTo>
                      <a:pt x="5" y="233"/>
                      <a:pt x="4" y="233"/>
                      <a:pt x="2" y="232"/>
                    </a:cubicBezTo>
                    <a:cubicBezTo>
                      <a:pt x="1" y="231"/>
                      <a:pt x="0" y="229"/>
                      <a:pt x="0" y="228"/>
                    </a:cubicBezTo>
                    <a:cubicBezTo>
                      <a:pt x="0" y="226"/>
                      <a:pt x="1" y="224"/>
                      <a:pt x="2" y="221"/>
                    </a:cubicBezTo>
                    <a:lnTo>
                      <a:pt x="72" y="114"/>
                    </a:lnTo>
                    <a:lnTo>
                      <a:pt x="74" y="113"/>
                    </a:lnTo>
                    <a:lnTo>
                      <a:pt x="72" y="112"/>
                    </a:lnTo>
                    <a:lnTo>
                      <a:pt x="7" y="12"/>
                    </a:lnTo>
                    <a:cubicBezTo>
                      <a:pt x="6" y="10"/>
                      <a:pt x="5" y="8"/>
                      <a:pt x="5" y="6"/>
                    </a:cubicBezTo>
                    <a:cubicBezTo>
                      <a:pt x="5" y="2"/>
                      <a:pt x="9" y="0"/>
                      <a:pt x="13" y="0"/>
                    </a:cubicBezTo>
                    <a:lnTo>
                      <a:pt x="37" y="0"/>
                    </a:lnTo>
                    <a:lnTo>
                      <a:pt x="37" y="0"/>
                    </a:lnTo>
                    <a:cubicBezTo>
                      <a:pt x="43" y="0"/>
                      <a:pt x="47" y="2"/>
                      <a:pt x="48" y="5"/>
                    </a:cubicBezTo>
                    <a:lnTo>
                      <a:pt x="94" y="75"/>
                    </a:lnTo>
                    <a:lnTo>
                      <a:pt x="95" y="77"/>
                    </a:lnTo>
                    <a:lnTo>
                      <a:pt x="96" y="75"/>
                    </a:lnTo>
                    <a:lnTo>
                      <a:pt x="142" y="6"/>
                    </a:lnTo>
                    <a:cubicBezTo>
                      <a:pt x="144" y="2"/>
                      <a:pt x="148" y="0"/>
                      <a:pt x="153" y="0"/>
                    </a:cubicBezTo>
                    <a:lnTo>
                      <a:pt x="177" y="0"/>
                    </a:lnTo>
                    <a:cubicBezTo>
                      <a:pt x="181" y="0"/>
                      <a:pt x="185" y="2"/>
                      <a:pt x="185" y="6"/>
                    </a:cubicBezTo>
                    <a:cubicBezTo>
                      <a:pt x="185" y="7"/>
                      <a:pt x="184" y="10"/>
                      <a:pt x="183" y="11"/>
                    </a:cubicBezTo>
                    <a:lnTo>
                      <a:pt x="117" y="111"/>
                    </a:lnTo>
                    <a:lnTo>
                      <a:pt x="116" y="112"/>
                    </a:lnTo>
                    <a:lnTo>
                      <a:pt x="117" y="113"/>
                    </a:lnTo>
                    <a:lnTo>
                      <a:pt x="188" y="220"/>
                    </a:lnTo>
                    <a:cubicBezTo>
                      <a:pt x="189" y="223"/>
                      <a:pt x="190" y="225"/>
                      <a:pt x="190" y="227"/>
                    </a:cubicBezTo>
                    <a:cubicBezTo>
                      <a:pt x="190" y="229"/>
                      <a:pt x="189" y="230"/>
                      <a:pt x="188" y="231"/>
                    </a:cubicBezTo>
                    <a:cubicBezTo>
                      <a:pt x="187" y="232"/>
                      <a:pt x="185" y="232"/>
                      <a:pt x="183" y="232"/>
                    </a:cubicBezTo>
                    <a:lnTo>
                      <a:pt x="159" y="233"/>
                    </a:lnTo>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7" name="Freeform 42">
                <a:extLst>
                  <a:ext uri="{FF2B5EF4-FFF2-40B4-BE49-F238E27FC236}">
                    <a16:creationId xmlns:a16="http://schemas.microsoft.com/office/drawing/2014/main" id="{BA54ABBA-C9E1-8E48-9D54-2D4C421D4170}"/>
                  </a:ext>
                </a:extLst>
              </p:cNvPr>
              <p:cNvSpPr>
                <a:spLocks noChangeArrowheads="1"/>
              </p:cNvSpPr>
              <p:nvPr/>
            </p:nvSpPr>
            <p:spPr bwMode="auto">
              <a:xfrm>
                <a:off x="5102225" y="1271588"/>
                <a:ext cx="44450" cy="123825"/>
              </a:xfrm>
              <a:custGeom>
                <a:avLst/>
                <a:gdLst>
                  <a:gd name="T0" fmla="*/ 36 w 122"/>
                  <a:gd name="T1" fmla="*/ 336 h 342"/>
                  <a:gd name="T2" fmla="*/ 15 w 122"/>
                  <a:gd name="T3" fmla="*/ 323 h 342"/>
                  <a:gd name="T4" fmla="*/ 0 w 122"/>
                  <a:gd name="T5" fmla="*/ 264 h 342"/>
                  <a:gd name="T6" fmla="*/ 0 w 122"/>
                  <a:gd name="T7" fmla="*/ 24 h 342"/>
                  <a:gd name="T8" fmla="*/ 2 w 122"/>
                  <a:gd name="T9" fmla="*/ 20 h 342"/>
                  <a:gd name="T10" fmla="*/ 33 w 122"/>
                  <a:gd name="T11" fmla="*/ 0 h 342"/>
                  <a:gd name="T12" fmla="*/ 35 w 122"/>
                  <a:gd name="T13" fmla="*/ 0 h 342"/>
                  <a:gd name="T14" fmla="*/ 41 w 122"/>
                  <a:gd name="T15" fmla="*/ 2 h 342"/>
                  <a:gd name="T16" fmla="*/ 44 w 122"/>
                  <a:gd name="T17" fmla="*/ 11 h 342"/>
                  <a:gd name="T18" fmla="*/ 44 w 122"/>
                  <a:gd name="T19" fmla="*/ 265 h 342"/>
                  <a:gd name="T20" fmla="*/ 53 w 122"/>
                  <a:gd name="T21" fmla="*/ 295 h 342"/>
                  <a:gd name="T22" fmla="*/ 76 w 122"/>
                  <a:gd name="T23" fmla="*/ 304 h 342"/>
                  <a:gd name="T24" fmla="*/ 85 w 122"/>
                  <a:gd name="T25" fmla="*/ 303 h 342"/>
                  <a:gd name="T26" fmla="*/ 104 w 122"/>
                  <a:gd name="T27" fmla="*/ 298 h 342"/>
                  <a:gd name="T28" fmla="*/ 109 w 122"/>
                  <a:gd name="T29" fmla="*/ 297 h 342"/>
                  <a:gd name="T30" fmla="*/ 117 w 122"/>
                  <a:gd name="T31" fmla="*/ 305 h 342"/>
                  <a:gd name="T32" fmla="*/ 121 w 122"/>
                  <a:gd name="T33" fmla="*/ 323 h 342"/>
                  <a:gd name="T34" fmla="*/ 113 w 122"/>
                  <a:gd name="T35" fmla="*/ 333 h 342"/>
                  <a:gd name="T36" fmla="*/ 68 w 122"/>
                  <a:gd name="T37" fmla="*/ 341 h 342"/>
                  <a:gd name="T38" fmla="*/ 36 w 122"/>
                  <a:gd name="T39" fmla="*/ 33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342">
                    <a:moveTo>
                      <a:pt x="36" y="336"/>
                    </a:moveTo>
                    <a:cubicBezTo>
                      <a:pt x="27" y="333"/>
                      <a:pt x="20" y="328"/>
                      <a:pt x="15" y="323"/>
                    </a:cubicBezTo>
                    <a:cubicBezTo>
                      <a:pt x="2" y="308"/>
                      <a:pt x="0" y="289"/>
                      <a:pt x="0" y="264"/>
                    </a:cubicBezTo>
                    <a:lnTo>
                      <a:pt x="0" y="24"/>
                    </a:lnTo>
                    <a:cubicBezTo>
                      <a:pt x="0" y="23"/>
                      <a:pt x="2" y="21"/>
                      <a:pt x="2" y="20"/>
                    </a:cubicBezTo>
                    <a:cubicBezTo>
                      <a:pt x="10" y="11"/>
                      <a:pt x="21" y="4"/>
                      <a:pt x="33" y="0"/>
                    </a:cubicBezTo>
                    <a:lnTo>
                      <a:pt x="35" y="0"/>
                    </a:lnTo>
                    <a:cubicBezTo>
                      <a:pt x="36" y="0"/>
                      <a:pt x="38" y="0"/>
                      <a:pt x="41" y="2"/>
                    </a:cubicBezTo>
                    <a:cubicBezTo>
                      <a:pt x="43" y="4"/>
                      <a:pt x="44" y="6"/>
                      <a:pt x="44" y="11"/>
                    </a:cubicBezTo>
                    <a:lnTo>
                      <a:pt x="44" y="265"/>
                    </a:lnTo>
                    <a:cubicBezTo>
                      <a:pt x="44" y="278"/>
                      <a:pt x="48" y="289"/>
                      <a:pt x="53" y="295"/>
                    </a:cubicBezTo>
                    <a:cubicBezTo>
                      <a:pt x="58" y="301"/>
                      <a:pt x="66" y="304"/>
                      <a:pt x="76" y="304"/>
                    </a:cubicBezTo>
                    <a:cubicBezTo>
                      <a:pt x="79" y="304"/>
                      <a:pt x="82" y="304"/>
                      <a:pt x="85" y="303"/>
                    </a:cubicBezTo>
                    <a:cubicBezTo>
                      <a:pt x="92" y="302"/>
                      <a:pt x="100" y="300"/>
                      <a:pt x="104" y="298"/>
                    </a:cubicBezTo>
                    <a:cubicBezTo>
                      <a:pt x="105" y="297"/>
                      <a:pt x="106" y="297"/>
                      <a:pt x="109" y="297"/>
                    </a:cubicBezTo>
                    <a:cubicBezTo>
                      <a:pt x="113" y="297"/>
                      <a:pt x="116" y="301"/>
                      <a:pt x="117" y="305"/>
                    </a:cubicBezTo>
                    <a:cubicBezTo>
                      <a:pt x="117" y="305"/>
                      <a:pt x="120" y="317"/>
                      <a:pt x="121" y="323"/>
                    </a:cubicBezTo>
                    <a:cubicBezTo>
                      <a:pt x="121" y="328"/>
                      <a:pt x="117" y="332"/>
                      <a:pt x="113" y="333"/>
                    </a:cubicBezTo>
                    <a:cubicBezTo>
                      <a:pt x="106" y="334"/>
                      <a:pt x="88" y="341"/>
                      <a:pt x="68" y="341"/>
                    </a:cubicBezTo>
                    <a:cubicBezTo>
                      <a:pt x="56" y="341"/>
                      <a:pt x="45" y="339"/>
                      <a:pt x="36" y="336"/>
                    </a:cubicBezTo>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8" name="Freeform 43">
                <a:extLst>
                  <a:ext uri="{FF2B5EF4-FFF2-40B4-BE49-F238E27FC236}">
                    <a16:creationId xmlns:a16="http://schemas.microsoft.com/office/drawing/2014/main" id="{8198C738-FEA6-324F-A900-7EECA622EFBD}"/>
                  </a:ext>
                </a:extLst>
              </p:cNvPr>
              <p:cNvSpPr>
                <a:spLocks noChangeArrowheads="1"/>
              </p:cNvSpPr>
              <p:nvPr/>
            </p:nvSpPr>
            <p:spPr bwMode="auto">
              <a:xfrm>
                <a:off x="5153025" y="1276350"/>
                <a:ext cx="57150" cy="119063"/>
              </a:xfrm>
              <a:custGeom>
                <a:avLst/>
                <a:gdLst>
                  <a:gd name="T0" fmla="*/ 143 w 157"/>
                  <a:gd name="T1" fmla="*/ 282 h 329"/>
                  <a:gd name="T2" fmla="*/ 139 w 157"/>
                  <a:gd name="T3" fmla="*/ 283 h 329"/>
                  <a:gd name="T4" fmla="*/ 112 w 157"/>
                  <a:gd name="T5" fmla="*/ 289 h 329"/>
                  <a:gd name="T6" fmla="*/ 111 w 157"/>
                  <a:gd name="T7" fmla="*/ 289 h 329"/>
                  <a:gd name="T8" fmla="*/ 87 w 157"/>
                  <a:gd name="T9" fmla="*/ 280 h 329"/>
                  <a:gd name="T10" fmla="*/ 79 w 157"/>
                  <a:gd name="T11" fmla="*/ 250 h 329"/>
                  <a:gd name="T12" fmla="*/ 79 w 157"/>
                  <a:gd name="T13" fmla="*/ 249 h 329"/>
                  <a:gd name="T14" fmla="*/ 80 w 157"/>
                  <a:gd name="T15" fmla="*/ 123 h 329"/>
                  <a:gd name="T16" fmla="*/ 131 w 157"/>
                  <a:gd name="T17" fmla="*/ 123 h 329"/>
                  <a:gd name="T18" fmla="*/ 139 w 157"/>
                  <a:gd name="T19" fmla="*/ 121 h 329"/>
                  <a:gd name="T20" fmla="*/ 142 w 157"/>
                  <a:gd name="T21" fmla="*/ 113 h 329"/>
                  <a:gd name="T22" fmla="*/ 142 w 157"/>
                  <a:gd name="T23" fmla="*/ 99 h 329"/>
                  <a:gd name="T24" fmla="*/ 139 w 157"/>
                  <a:gd name="T25" fmla="*/ 92 h 329"/>
                  <a:gd name="T26" fmla="*/ 132 w 157"/>
                  <a:gd name="T27" fmla="*/ 90 h 329"/>
                  <a:gd name="T28" fmla="*/ 80 w 157"/>
                  <a:gd name="T29" fmla="*/ 90 h 329"/>
                  <a:gd name="T30" fmla="*/ 80 w 157"/>
                  <a:gd name="T31" fmla="*/ 89 h 329"/>
                  <a:gd name="T32" fmla="*/ 80 w 157"/>
                  <a:gd name="T33" fmla="*/ 35 h 329"/>
                  <a:gd name="T34" fmla="*/ 80 w 157"/>
                  <a:gd name="T35" fmla="*/ 10 h 329"/>
                  <a:gd name="T36" fmla="*/ 77 w 157"/>
                  <a:gd name="T37" fmla="*/ 2 h 329"/>
                  <a:gd name="T38" fmla="*/ 70 w 157"/>
                  <a:gd name="T39" fmla="*/ 0 h 329"/>
                  <a:gd name="T40" fmla="*/ 68 w 157"/>
                  <a:gd name="T41" fmla="*/ 0 h 329"/>
                  <a:gd name="T42" fmla="*/ 48 w 157"/>
                  <a:gd name="T43" fmla="*/ 10 h 329"/>
                  <a:gd name="T44" fmla="*/ 38 w 157"/>
                  <a:gd name="T45" fmla="*/ 19 h 329"/>
                  <a:gd name="T46" fmla="*/ 37 w 157"/>
                  <a:gd name="T47" fmla="*/ 23 h 329"/>
                  <a:gd name="T48" fmla="*/ 36 w 157"/>
                  <a:gd name="T49" fmla="*/ 90 h 329"/>
                  <a:gd name="T50" fmla="*/ 9 w 157"/>
                  <a:gd name="T51" fmla="*/ 90 h 329"/>
                  <a:gd name="T52" fmla="*/ 2 w 157"/>
                  <a:gd name="T53" fmla="*/ 93 h 329"/>
                  <a:gd name="T54" fmla="*/ 0 w 157"/>
                  <a:gd name="T55" fmla="*/ 100 h 329"/>
                  <a:gd name="T56" fmla="*/ 0 w 157"/>
                  <a:gd name="T57" fmla="*/ 115 h 329"/>
                  <a:gd name="T58" fmla="*/ 2 w 157"/>
                  <a:gd name="T59" fmla="*/ 124 h 329"/>
                  <a:gd name="T60" fmla="*/ 10 w 157"/>
                  <a:gd name="T61" fmla="*/ 126 h 329"/>
                  <a:gd name="T62" fmla="*/ 35 w 157"/>
                  <a:gd name="T63" fmla="*/ 126 h 329"/>
                  <a:gd name="T64" fmla="*/ 33 w 157"/>
                  <a:gd name="T65" fmla="*/ 245 h 329"/>
                  <a:gd name="T66" fmla="*/ 33 w 157"/>
                  <a:gd name="T67" fmla="*/ 250 h 329"/>
                  <a:gd name="T68" fmla="*/ 48 w 157"/>
                  <a:gd name="T69" fmla="*/ 310 h 329"/>
                  <a:gd name="T70" fmla="*/ 101 w 157"/>
                  <a:gd name="T71" fmla="*/ 328 h 329"/>
                  <a:gd name="T72" fmla="*/ 146 w 157"/>
                  <a:gd name="T73" fmla="*/ 320 h 329"/>
                  <a:gd name="T74" fmla="*/ 155 w 157"/>
                  <a:gd name="T75" fmla="*/ 310 h 329"/>
                  <a:gd name="T76" fmla="*/ 151 w 157"/>
                  <a:gd name="T77" fmla="*/ 290 h 329"/>
                  <a:gd name="T78" fmla="*/ 143 w 157"/>
                  <a:gd name="T79" fmla="*/ 28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329">
                    <a:moveTo>
                      <a:pt x="143" y="282"/>
                    </a:moveTo>
                    <a:cubicBezTo>
                      <a:pt x="142" y="282"/>
                      <a:pt x="141" y="282"/>
                      <a:pt x="139" y="283"/>
                    </a:cubicBezTo>
                    <a:cubicBezTo>
                      <a:pt x="132" y="286"/>
                      <a:pt x="122" y="289"/>
                      <a:pt x="112" y="289"/>
                    </a:cubicBezTo>
                    <a:lnTo>
                      <a:pt x="111" y="289"/>
                    </a:lnTo>
                    <a:cubicBezTo>
                      <a:pt x="100" y="289"/>
                      <a:pt x="93" y="286"/>
                      <a:pt x="87" y="280"/>
                    </a:cubicBezTo>
                    <a:cubicBezTo>
                      <a:pt x="83" y="275"/>
                      <a:pt x="79" y="266"/>
                      <a:pt x="79" y="250"/>
                    </a:cubicBezTo>
                    <a:lnTo>
                      <a:pt x="79" y="249"/>
                    </a:lnTo>
                    <a:lnTo>
                      <a:pt x="80" y="123"/>
                    </a:lnTo>
                    <a:lnTo>
                      <a:pt x="131" y="123"/>
                    </a:lnTo>
                    <a:cubicBezTo>
                      <a:pt x="134" y="123"/>
                      <a:pt x="137" y="123"/>
                      <a:pt x="139" y="121"/>
                    </a:cubicBezTo>
                    <a:cubicBezTo>
                      <a:pt x="141" y="119"/>
                      <a:pt x="142" y="115"/>
                      <a:pt x="142" y="113"/>
                    </a:cubicBezTo>
                    <a:lnTo>
                      <a:pt x="142" y="99"/>
                    </a:lnTo>
                    <a:cubicBezTo>
                      <a:pt x="142" y="96"/>
                      <a:pt x="141" y="94"/>
                      <a:pt x="139" y="92"/>
                    </a:cubicBezTo>
                    <a:cubicBezTo>
                      <a:pt x="137" y="90"/>
                      <a:pt x="134" y="90"/>
                      <a:pt x="132" y="90"/>
                    </a:cubicBezTo>
                    <a:lnTo>
                      <a:pt x="80" y="90"/>
                    </a:lnTo>
                    <a:lnTo>
                      <a:pt x="80" y="89"/>
                    </a:lnTo>
                    <a:lnTo>
                      <a:pt x="80" y="35"/>
                    </a:lnTo>
                    <a:lnTo>
                      <a:pt x="80" y="10"/>
                    </a:lnTo>
                    <a:cubicBezTo>
                      <a:pt x="80" y="7"/>
                      <a:pt x="80" y="4"/>
                      <a:pt x="77" y="2"/>
                    </a:cubicBezTo>
                    <a:cubicBezTo>
                      <a:pt x="75" y="0"/>
                      <a:pt x="71" y="0"/>
                      <a:pt x="70" y="0"/>
                    </a:cubicBezTo>
                    <a:lnTo>
                      <a:pt x="68" y="0"/>
                    </a:lnTo>
                    <a:cubicBezTo>
                      <a:pt x="65" y="1"/>
                      <a:pt x="57" y="4"/>
                      <a:pt x="48" y="10"/>
                    </a:cubicBezTo>
                    <a:cubicBezTo>
                      <a:pt x="44" y="13"/>
                      <a:pt x="41" y="16"/>
                      <a:pt x="38" y="19"/>
                    </a:cubicBezTo>
                    <a:cubicBezTo>
                      <a:pt x="37" y="20"/>
                      <a:pt x="37" y="21"/>
                      <a:pt x="37" y="23"/>
                    </a:cubicBezTo>
                    <a:lnTo>
                      <a:pt x="36" y="90"/>
                    </a:lnTo>
                    <a:lnTo>
                      <a:pt x="9" y="90"/>
                    </a:lnTo>
                    <a:cubicBezTo>
                      <a:pt x="7" y="90"/>
                      <a:pt x="4" y="91"/>
                      <a:pt x="2" y="93"/>
                    </a:cubicBezTo>
                    <a:cubicBezTo>
                      <a:pt x="0" y="95"/>
                      <a:pt x="0" y="98"/>
                      <a:pt x="0" y="100"/>
                    </a:cubicBezTo>
                    <a:lnTo>
                      <a:pt x="0" y="115"/>
                    </a:lnTo>
                    <a:cubicBezTo>
                      <a:pt x="0" y="119"/>
                      <a:pt x="0" y="121"/>
                      <a:pt x="2" y="124"/>
                    </a:cubicBezTo>
                    <a:cubicBezTo>
                      <a:pt x="5" y="126"/>
                      <a:pt x="7" y="126"/>
                      <a:pt x="10" y="126"/>
                    </a:cubicBezTo>
                    <a:lnTo>
                      <a:pt x="35" y="126"/>
                    </a:lnTo>
                    <a:lnTo>
                      <a:pt x="33" y="245"/>
                    </a:lnTo>
                    <a:lnTo>
                      <a:pt x="33" y="250"/>
                    </a:lnTo>
                    <a:cubicBezTo>
                      <a:pt x="33" y="275"/>
                      <a:pt x="34" y="294"/>
                      <a:pt x="48" y="310"/>
                    </a:cubicBezTo>
                    <a:cubicBezTo>
                      <a:pt x="58" y="322"/>
                      <a:pt x="78" y="328"/>
                      <a:pt x="101" y="328"/>
                    </a:cubicBezTo>
                    <a:cubicBezTo>
                      <a:pt x="123" y="328"/>
                      <a:pt x="139" y="323"/>
                      <a:pt x="146" y="320"/>
                    </a:cubicBezTo>
                    <a:cubicBezTo>
                      <a:pt x="150" y="318"/>
                      <a:pt x="155" y="314"/>
                      <a:pt x="155" y="310"/>
                    </a:cubicBezTo>
                    <a:cubicBezTo>
                      <a:pt x="156" y="304"/>
                      <a:pt x="151" y="290"/>
                      <a:pt x="151" y="290"/>
                    </a:cubicBezTo>
                    <a:cubicBezTo>
                      <a:pt x="150" y="286"/>
                      <a:pt x="146" y="282"/>
                      <a:pt x="143" y="282"/>
                    </a:cubicBezTo>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1" name="Group 2020">
            <a:extLst>
              <a:ext uri="{FF2B5EF4-FFF2-40B4-BE49-F238E27FC236}">
                <a16:creationId xmlns:a16="http://schemas.microsoft.com/office/drawing/2014/main" id="{ACB9FE0B-C06B-064F-96DB-2666A7982435}"/>
              </a:ext>
            </a:extLst>
          </p:cNvPr>
          <p:cNvGrpSpPr/>
          <p:nvPr/>
        </p:nvGrpSpPr>
        <p:grpSpPr>
          <a:xfrm>
            <a:off x="1307541" y="2901174"/>
            <a:ext cx="2286592" cy="295912"/>
            <a:chOff x="4240213" y="1693863"/>
            <a:chExt cx="1484312" cy="192087"/>
          </a:xfrm>
        </p:grpSpPr>
        <p:grpSp>
          <p:nvGrpSpPr>
            <p:cNvPr id="2210" name="Group 2209">
              <a:extLst>
                <a:ext uri="{FF2B5EF4-FFF2-40B4-BE49-F238E27FC236}">
                  <a16:creationId xmlns:a16="http://schemas.microsoft.com/office/drawing/2014/main" id="{F0B0D297-AE1D-EB45-BF1C-6FFECA8BDF3C}"/>
                </a:ext>
              </a:extLst>
            </p:cNvPr>
            <p:cNvGrpSpPr/>
            <p:nvPr/>
          </p:nvGrpSpPr>
          <p:grpSpPr>
            <a:xfrm>
              <a:off x="4240213" y="1719263"/>
              <a:ext cx="484187" cy="127000"/>
              <a:chOff x="4240213" y="1719263"/>
              <a:chExt cx="484187" cy="127000"/>
            </a:xfrm>
          </p:grpSpPr>
          <p:sp>
            <p:nvSpPr>
              <p:cNvPr id="2213" name="Freeform 44">
                <a:extLst>
                  <a:ext uri="{FF2B5EF4-FFF2-40B4-BE49-F238E27FC236}">
                    <a16:creationId xmlns:a16="http://schemas.microsoft.com/office/drawing/2014/main" id="{A5F09871-4524-F848-812D-9348E89AC4F6}"/>
                  </a:ext>
                </a:extLst>
              </p:cNvPr>
              <p:cNvSpPr>
                <a:spLocks noChangeArrowheads="1"/>
              </p:cNvSpPr>
              <p:nvPr/>
            </p:nvSpPr>
            <p:spPr bwMode="auto">
              <a:xfrm>
                <a:off x="4327525" y="1719263"/>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1"/>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4" name="Freeform 45">
                <a:extLst>
                  <a:ext uri="{FF2B5EF4-FFF2-40B4-BE49-F238E27FC236}">
                    <a16:creationId xmlns:a16="http://schemas.microsoft.com/office/drawing/2014/main" id="{8782DC31-6287-4448-B8F8-473B65635810}"/>
                  </a:ext>
                </a:extLst>
              </p:cNvPr>
              <p:cNvSpPr>
                <a:spLocks noChangeArrowheads="1"/>
              </p:cNvSpPr>
              <p:nvPr/>
            </p:nvSpPr>
            <p:spPr bwMode="auto">
              <a:xfrm>
                <a:off x="4354513" y="175260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2"/>
                      <a:pt x="51" y="258"/>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5" name="Freeform 46">
                <a:extLst>
                  <a:ext uri="{FF2B5EF4-FFF2-40B4-BE49-F238E27FC236}">
                    <a16:creationId xmlns:a16="http://schemas.microsoft.com/office/drawing/2014/main" id="{168E8841-EDDE-584F-8E72-2E3D82E1D8E3}"/>
                  </a:ext>
                </a:extLst>
              </p:cNvPr>
              <p:cNvSpPr>
                <a:spLocks noChangeArrowheads="1"/>
              </p:cNvSpPr>
              <p:nvPr/>
            </p:nvSpPr>
            <p:spPr bwMode="auto">
              <a:xfrm>
                <a:off x="4454525" y="172085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6" name="Freeform 47">
                <a:extLst>
                  <a:ext uri="{FF2B5EF4-FFF2-40B4-BE49-F238E27FC236}">
                    <a16:creationId xmlns:a16="http://schemas.microsoft.com/office/drawing/2014/main" id="{92412FA2-70EE-FF43-B6BC-976B8CB4FE78}"/>
                  </a:ext>
                </a:extLst>
              </p:cNvPr>
              <p:cNvSpPr>
                <a:spLocks noChangeArrowheads="1"/>
              </p:cNvSpPr>
              <p:nvPr/>
            </p:nvSpPr>
            <p:spPr bwMode="auto">
              <a:xfrm>
                <a:off x="4481513" y="175260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7"/>
                      <a:pt x="133" y="258"/>
                    </a:cubicBezTo>
                    <a:close/>
                    <a:moveTo>
                      <a:pt x="133" y="61"/>
                    </a:moveTo>
                    <a:cubicBezTo>
                      <a:pt x="170" y="61"/>
                      <a:pt x="198" y="89"/>
                      <a:pt x="198" y="129"/>
                    </a:cubicBezTo>
                    <a:cubicBezTo>
                      <a:pt x="198" y="168"/>
                      <a:pt x="170" y="196"/>
                      <a:pt x="133" y="196"/>
                    </a:cubicBezTo>
                    <a:cubicBezTo>
                      <a:pt x="95" y="196"/>
                      <a:pt x="68" y="168"/>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7" name="Freeform 48">
                <a:extLst>
                  <a:ext uri="{FF2B5EF4-FFF2-40B4-BE49-F238E27FC236}">
                    <a16:creationId xmlns:a16="http://schemas.microsoft.com/office/drawing/2014/main" id="{3DFEB615-9304-C045-A4DE-C43CE8214490}"/>
                  </a:ext>
                </a:extLst>
              </p:cNvPr>
              <p:cNvSpPr>
                <a:spLocks noChangeArrowheads="1"/>
              </p:cNvSpPr>
              <p:nvPr/>
            </p:nvSpPr>
            <p:spPr bwMode="auto">
              <a:xfrm>
                <a:off x="4579938" y="175101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3 h 257"/>
                  <a:gd name="T26" fmla="*/ 399 w 400"/>
                  <a:gd name="T27" fmla="*/ 253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3"/>
                      <a:pt x="361" y="253"/>
                    </a:cubicBezTo>
                    <a:lnTo>
                      <a:pt x="399" y="253"/>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8" name="Freeform 49">
                <a:extLst>
                  <a:ext uri="{FF2B5EF4-FFF2-40B4-BE49-F238E27FC236}">
                    <a16:creationId xmlns:a16="http://schemas.microsoft.com/office/drawing/2014/main" id="{7B1DDE9C-316C-BB45-98B6-0ACF7A93BE5E}"/>
                  </a:ext>
                </a:extLst>
              </p:cNvPr>
              <p:cNvSpPr>
                <a:spLocks noChangeArrowheads="1"/>
              </p:cNvSpPr>
              <p:nvPr/>
            </p:nvSpPr>
            <p:spPr bwMode="auto">
              <a:xfrm>
                <a:off x="4240213" y="1752600"/>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3"/>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11" name="Freeform 50">
              <a:extLst>
                <a:ext uri="{FF2B5EF4-FFF2-40B4-BE49-F238E27FC236}">
                  <a16:creationId xmlns:a16="http://schemas.microsoft.com/office/drawing/2014/main" id="{4F346D87-0BC2-7F4C-89FB-AD4D6B8E0808}"/>
                </a:ext>
              </a:extLst>
            </p:cNvPr>
            <p:cNvSpPr>
              <a:spLocks noChangeArrowheads="1"/>
            </p:cNvSpPr>
            <p:nvPr/>
          </p:nvSpPr>
          <p:spPr bwMode="auto">
            <a:xfrm>
              <a:off x="4860925" y="169386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2" name="Freeform 51">
              <a:extLst>
                <a:ext uri="{FF2B5EF4-FFF2-40B4-BE49-F238E27FC236}">
                  <a16:creationId xmlns:a16="http://schemas.microsoft.com/office/drawing/2014/main" id="{0BD614A3-D2BC-E046-B9A6-9241C735CFF8}"/>
                </a:ext>
              </a:extLst>
            </p:cNvPr>
            <p:cNvSpPr>
              <a:spLocks noChangeArrowheads="1"/>
            </p:cNvSpPr>
            <p:nvPr/>
          </p:nvSpPr>
          <p:spPr bwMode="auto">
            <a:xfrm>
              <a:off x="5002213" y="1719263"/>
              <a:ext cx="722312" cy="153987"/>
            </a:xfrm>
            <a:custGeom>
              <a:avLst/>
              <a:gdLst>
                <a:gd name="T0" fmla="*/ 688 w 2007"/>
                <a:gd name="T1" fmla="*/ 344 h 426"/>
                <a:gd name="T2" fmla="*/ 615 w 2007"/>
                <a:gd name="T3" fmla="*/ 197 h 426"/>
                <a:gd name="T4" fmla="*/ 524 w 2007"/>
                <a:gd name="T5" fmla="*/ 197 h 426"/>
                <a:gd name="T6" fmla="*/ 450 w 2007"/>
                <a:gd name="T7" fmla="*/ 344 h 426"/>
                <a:gd name="T8" fmla="*/ 509 w 2007"/>
                <a:gd name="T9" fmla="*/ 81 h 426"/>
                <a:gd name="T10" fmla="*/ 602 w 2007"/>
                <a:gd name="T11" fmla="*/ 77 h 426"/>
                <a:gd name="T12" fmla="*/ 145 w 2007"/>
                <a:gd name="T13" fmla="*/ 0 h 426"/>
                <a:gd name="T14" fmla="*/ 101 w 2007"/>
                <a:gd name="T15" fmla="*/ 344 h 426"/>
                <a:gd name="T16" fmla="*/ 145 w 2007"/>
                <a:gd name="T17" fmla="*/ 0 h 426"/>
                <a:gd name="T18" fmla="*/ 238 w 2007"/>
                <a:gd name="T19" fmla="*/ 205 h 426"/>
                <a:gd name="T20" fmla="*/ 290 w 2007"/>
                <a:gd name="T21" fmla="*/ 78 h 426"/>
                <a:gd name="T22" fmla="*/ 294 w 2007"/>
                <a:gd name="T23" fmla="*/ 345 h 426"/>
                <a:gd name="T24" fmla="*/ 369 w 2007"/>
                <a:gd name="T25" fmla="*/ 265 h 426"/>
                <a:gd name="T26" fmla="*/ 945 w 2007"/>
                <a:gd name="T27" fmla="*/ 108 h 426"/>
                <a:gd name="T28" fmla="*/ 973 w 2007"/>
                <a:gd name="T29" fmla="*/ 344 h 426"/>
                <a:gd name="T30" fmla="*/ 901 w 2007"/>
                <a:gd name="T31" fmla="*/ 316 h 426"/>
                <a:gd name="T32" fmla="*/ 732 w 2007"/>
                <a:gd name="T33" fmla="*/ 269 h 426"/>
                <a:gd name="T34" fmla="*/ 838 w 2007"/>
                <a:gd name="T35" fmla="*/ 184 h 426"/>
                <a:gd name="T36" fmla="*/ 902 w 2007"/>
                <a:gd name="T37" fmla="*/ 190 h 426"/>
                <a:gd name="T38" fmla="*/ 778 w 2007"/>
                <a:gd name="T39" fmla="*/ 155 h 426"/>
                <a:gd name="T40" fmla="*/ 856 w 2007"/>
                <a:gd name="T41" fmla="*/ 78 h 426"/>
                <a:gd name="T42" fmla="*/ 903 w 2007"/>
                <a:gd name="T43" fmla="*/ 239 h 426"/>
                <a:gd name="T44" fmla="*/ 805 w 2007"/>
                <a:gd name="T45" fmla="*/ 265 h 426"/>
                <a:gd name="T46" fmla="*/ 846 w 2007"/>
                <a:gd name="T47" fmla="*/ 299 h 426"/>
                <a:gd name="T48" fmla="*/ 903 w 2007"/>
                <a:gd name="T49" fmla="*/ 239 h 426"/>
                <a:gd name="T50" fmla="*/ 1305 w 2007"/>
                <a:gd name="T51" fmla="*/ 214 h 426"/>
                <a:gd name="T52" fmla="*/ 1105 w 2007"/>
                <a:gd name="T53" fmla="*/ 309 h 426"/>
                <a:gd name="T54" fmla="*/ 1031 w 2007"/>
                <a:gd name="T55" fmla="*/ 425 h 426"/>
                <a:gd name="T56" fmla="*/ 1089 w 2007"/>
                <a:gd name="T57" fmla="*/ 81 h 426"/>
                <a:gd name="T58" fmla="*/ 1186 w 2007"/>
                <a:gd name="T59" fmla="*/ 76 h 426"/>
                <a:gd name="T60" fmla="*/ 1231 w 2007"/>
                <a:gd name="T61" fmla="*/ 213 h 426"/>
                <a:gd name="T62" fmla="*/ 1104 w 2007"/>
                <a:gd name="T63" fmla="*/ 213 h 426"/>
                <a:gd name="T64" fmla="*/ 1167 w 2007"/>
                <a:gd name="T65" fmla="*/ 287 h 426"/>
                <a:gd name="T66" fmla="*/ 1231 w 2007"/>
                <a:gd name="T67" fmla="*/ 213 h 426"/>
                <a:gd name="T68" fmla="*/ 1840 w 2007"/>
                <a:gd name="T69" fmla="*/ 119 h 426"/>
                <a:gd name="T70" fmla="*/ 1765 w 2007"/>
                <a:gd name="T71" fmla="*/ 81 h 426"/>
                <a:gd name="T72" fmla="*/ 1839 w 2007"/>
                <a:gd name="T73" fmla="*/ 344 h 426"/>
                <a:gd name="T74" fmla="*/ 1885 w 2007"/>
                <a:gd name="T75" fmla="*/ 144 h 426"/>
                <a:gd name="T76" fmla="*/ 1930 w 2007"/>
                <a:gd name="T77" fmla="*/ 345 h 426"/>
                <a:gd name="T78" fmla="*/ 2004 w 2007"/>
                <a:gd name="T79" fmla="*/ 175 h 426"/>
                <a:gd name="T80" fmla="*/ 1682 w 2007"/>
                <a:gd name="T81" fmla="*/ 108 h 426"/>
                <a:gd name="T82" fmla="*/ 1709 w 2007"/>
                <a:gd name="T83" fmla="*/ 344 h 426"/>
                <a:gd name="T84" fmla="*/ 1638 w 2007"/>
                <a:gd name="T85" fmla="*/ 316 h 426"/>
                <a:gd name="T86" fmla="*/ 1469 w 2007"/>
                <a:gd name="T87" fmla="*/ 269 h 426"/>
                <a:gd name="T88" fmla="*/ 1575 w 2007"/>
                <a:gd name="T89" fmla="*/ 184 h 426"/>
                <a:gd name="T90" fmla="*/ 1639 w 2007"/>
                <a:gd name="T91" fmla="*/ 190 h 426"/>
                <a:gd name="T92" fmla="*/ 1515 w 2007"/>
                <a:gd name="T93" fmla="*/ 155 h 426"/>
                <a:gd name="T94" fmla="*/ 1593 w 2007"/>
                <a:gd name="T95" fmla="*/ 78 h 426"/>
                <a:gd name="T96" fmla="*/ 1640 w 2007"/>
                <a:gd name="T97" fmla="*/ 239 h 426"/>
                <a:gd name="T98" fmla="*/ 1541 w 2007"/>
                <a:gd name="T99" fmla="*/ 265 h 426"/>
                <a:gd name="T100" fmla="*/ 1582 w 2007"/>
                <a:gd name="T101" fmla="*/ 299 h 426"/>
                <a:gd name="T102" fmla="*/ 1640 w 2007"/>
                <a:gd name="T103" fmla="*/ 239 h 426"/>
                <a:gd name="T104" fmla="*/ 1424 w 2007"/>
                <a:gd name="T105" fmla="*/ 344 h 426"/>
                <a:gd name="T106" fmla="*/ 1350 w 2007"/>
                <a:gd name="T107"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7" h="426">
                  <a:moveTo>
                    <a:pt x="688" y="174"/>
                  </a:moveTo>
                  <a:lnTo>
                    <a:pt x="688" y="344"/>
                  </a:lnTo>
                  <a:lnTo>
                    <a:pt x="615" y="344"/>
                  </a:lnTo>
                  <a:lnTo>
                    <a:pt x="615" y="197"/>
                  </a:lnTo>
                  <a:cubicBezTo>
                    <a:pt x="615" y="162"/>
                    <a:pt x="597" y="143"/>
                    <a:pt x="570" y="143"/>
                  </a:cubicBezTo>
                  <a:cubicBezTo>
                    <a:pt x="542" y="143"/>
                    <a:pt x="524" y="162"/>
                    <a:pt x="524" y="197"/>
                  </a:cubicBezTo>
                  <a:lnTo>
                    <a:pt x="524" y="344"/>
                  </a:lnTo>
                  <a:lnTo>
                    <a:pt x="450" y="344"/>
                  </a:lnTo>
                  <a:lnTo>
                    <a:pt x="450" y="81"/>
                  </a:lnTo>
                  <a:lnTo>
                    <a:pt x="509" y="81"/>
                  </a:lnTo>
                  <a:lnTo>
                    <a:pt x="525" y="119"/>
                  </a:lnTo>
                  <a:cubicBezTo>
                    <a:pt x="542" y="96"/>
                    <a:pt x="564" y="77"/>
                    <a:pt x="602" y="77"/>
                  </a:cubicBezTo>
                  <a:cubicBezTo>
                    <a:pt x="655" y="77"/>
                    <a:pt x="688" y="114"/>
                    <a:pt x="688" y="174"/>
                  </a:cubicBezTo>
                  <a:close/>
                  <a:moveTo>
                    <a:pt x="145" y="0"/>
                  </a:moveTo>
                  <a:lnTo>
                    <a:pt x="0" y="344"/>
                  </a:lnTo>
                  <a:lnTo>
                    <a:pt x="101" y="344"/>
                  </a:lnTo>
                  <a:lnTo>
                    <a:pt x="245" y="0"/>
                  </a:lnTo>
                  <a:lnTo>
                    <a:pt x="145" y="0"/>
                  </a:lnTo>
                  <a:close/>
                  <a:moveTo>
                    <a:pt x="290" y="78"/>
                  </a:moveTo>
                  <a:lnTo>
                    <a:pt x="238" y="205"/>
                  </a:lnTo>
                  <a:lnTo>
                    <a:pt x="345" y="205"/>
                  </a:lnTo>
                  <a:lnTo>
                    <a:pt x="290" y="78"/>
                  </a:lnTo>
                  <a:close/>
                  <a:moveTo>
                    <a:pt x="261" y="265"/>
                  </a:moveTo>
                  <a:lnTo>
                    <a:pt x="294" y="345"/>
                  </a:lnTo>
                  <a:lnTo>
                    <a:pt x="403" y="345"/>
                  </a:lnTo>
                  <a:lnTo>
                    <a:pt x="369" y="265"/>
                  </a:lnTo>
                  <a:lnTo>
                    <a:pt x="261" y="265"/>
                  </a:lnTo>
                  <a:close/>
                  <a:moveTo>
                    <a:pt x="945" y="108"/>
                  </a:moveTo>
                  <a:cubicBezTo>
                    <a:pt x="964" y="127"/>
                    <a:pt x="973" y="156"/>
                    <a:pt x="973" y="192"/>
                  </a:cubicBezTo>
                  <a:lnTo>
                    <a:pt x="973" y="344"/>
                  </a:lnTo>
                  <a:lnTo>
                    <a:pt x="913" y="344"/>
                  </a:lnTo>
                  <a:lnTo>
                    <a:pt x="901" y="316"/>
                  </a:lnTo>
                  <a:cubicBezTo>
                    <a:pt x="883" y="336"/>
                    <a:pt x="859" y="349"/>
                    <a:pt x="822" y="349"/>
                  </a:cubicBezTo>
                  <a:cubicBezTo>
                    <a:pt x="773" y="349"/>
                    <a:pt x="732" y="321"/>
                    <a:pt x="732" y="269"/>
                  </a:cubicBezTo>
                  <a:lnTo>
                    <a:pt x="732" y="268"/>
                  </a:lnTo>
                  <a:cubicBezTo>
                    <a:pt x="732" y="211"/>
                    <a:pt x="776" y="184"/>
                    <a:pt x="838" y="184"/>
                  </a:cubicBezTo>
                  <a:cubicBezTo>
                    <a:pt x="865" y="184"/>
                    <a:pt x="883" y="188"/>
                    <a:pt x="902" y="195"/>
                  </a:cubicBezTo>
                  <a:lnTo>
                    <a:pt x="902" y="190"/>
                  </a:lnTo>
                  <a:cubicBezTo>
                    <a:pt x="902" y="159"/>
                    <a:pt x="883" y="142"/>
                    <a:pt x="846" y="142"/>
                  </a:cubicBezTo>
                  <a:cubicBezTo>
                    <a:pt x="819" y="142"/>
                    <a:pt x="800" y="148"/>
                    <a:pt x="778" y="155"/>
                  </a:cubicBezTo>
                  <a:lnTo>
                    <a:pt x="755" y="99"/>
                  </a:lnTo>
                  <a:cubicBezTo>
                    <a:pt x="784" y="87"/>
                    <a:pt x="811" y="78"/>
                    <a:pt x="856" y="78"/>
                  </a:cubicBezTo>
                  <a:cubicBezTo>
                    <a:pt x="897" y="79"/>
                    <a:pt x="927" y="90"/>
                    <a:pt x="945" y="108"/>
                  </a:cubicBezTo>
                  <a:close/>
                  <a:moveTo>
                    <a:pt x="903" y="239"/>
                  </a:moveTo>
                  <a:cubicBezTo>
                    <a:pt x="891" y="232"/>
                    <a:pt x="874" y="229"/>
                    <a:pt x="856" y="229"/>
                  </a:cubicBezTo>
                  <a:cubicBezTo>
                    <a:pt x="824" y="229"/>
                    <a:pt x="805" y="242"/>
                    <a:pt x="805" y="265"/>
                  </a:cubicBezTo>
                  <a:lnTo>
                    <a:pt x="805" y="266"/>
                  </a:lnTo>
                  <a:cubicBezTo>
                    <a:pt x="805" y="287"/>
                    <a:pt x="822" y="299"/>
                    <a:pt x="846" y="299"/>
                  </a:cubicBezTo>
                  <a:cubicBezTo>
                    <a:pt x="880" y="299"/>
                    <a:pt x="903" y="279"/>
                    <a:pt x="903" y="253"/>
                  </a:cubicBezTo>
                  <a:lnTo>
                    <a:pt x="903" y="239"/>
                  </a:lnTo>
                  <a:close/>
                  <a:moveTo>
                    <a:pt x="1305" y="213"/>
                  </a:moveTo>
                  <a:lnTo>
                    <a:pt x="1305" y="214"/>
                  </a:lnTo>
                  <a:cubicBezTo>
                    <a:pt x="1305" y="302"/>
                    <a:pt x="1248" y="349"/>
                    <a:pt x="1186" y="349"/>
                  </a:cubicBezTo>
                  <a:cubicBezTo>
                    <a:pt x="1146" y="349"/>
                    <a:pt x="1122" y="331"/>
                    <a:pt x="1105" y="309"/>
                  </a:cubicBezTo>
                  <a:lnTo>
                    <a:pt x="1105" y="425"/>
                  </a:lnTo>
                  <a:lnTo>
                    <a:pt x="1031" y="425"/>
                  </a:lnTo>
                  <a:lnTo>
                    <a:pt x="1031" y="81"/>
                  </a:lnTo>
                  <a:lnTo>
                    <a:pt x="1089" y="81"/>
                  </a:lnTo>
                  <a:lnTo>
                    <a:pt x="1105" y="119"/>
                  </a:lnTo>
                  <a:cubicBezTo>
                    <a:pt x="1123" y="94"/>
                    <a:pt x="1148" y="76"/>
                    <a:pt x="1186" y="76"/>
                  </a:cubicBezTo>
                  <a:cubicBezTo>
                    <a:pt x="1247" y="77"/>
                    <a:pt x="1305" y="125"/>
                    <a:pt x="1305" y="213"/>
                  </a:cubicBezTo>
                  <a:close/>
                  <a:moveTo>
                    <a:pt x="1231" y="213"/>
                  </a:moveTo>
                  <a:cubicBezTo>
                    <a:pt x="1231" y="169"/>
                    <a:pt x="1201" y="140"/>
                    <a:pt x="1167" y="140"/>
                  </a:cubicBezTo>
                  <a:cubicBezTo>
                    <a:pt x="1133" y="140"/>
                    <a:pt x="1104" y="169"/>
                    <a:pt x="1104" y="213"/>
                  </a:cubicBezTo>
                  <a:lnTo>
                    <a:pt x="1104" y="214"/>
                  </a:lnTo>
                  <a:cubicBezTo>
                    <a:pt x="1104" y="258"/>
                    <a:pt x="1133" y="287"/>
                    <a:pt x="1167" y="287"/>
                  </a:cubicBezTo>
                  <a:cubicBezTo>
                    <a:pt x="1201" y="287"/>
                    <a:pt x="1231" y="259"/>
                    <a:pt x="1231" y="214"/>
                  </a:cubicBezTo>
                  <a:lnTo>
                    <a:pt x="1231" y="213"/>
                  </a:lnTo>
                  <a:close/>
                  <a:moveTo>
                    <a:pt x="1917" y="77"/>
                  </a:moveTo>
                  <a:cubicBezTo>
                    <a:pt x="1880" y="77"/>
                    <a:pt x="1857" y="97"/>
                    <a:pt x="1840" y="119"/>
                  </a:cubicBezTo>
                  <a:lnTo>
                    <a:pt x="1824" y="81"/>
                  </a:lnTo>
                  <a:lnTo>
                    <a:pt x="1765" y="81"/>
                  </a:lnTo>
                  <a:lnTo>
                    <a:pt x="1765" y="344"/>
                  </a:lnTo>
                  <a:lnTo>
                    <a:pt x="1839" y="344"/>
                  </a:lnTo>
                  <a:lnTo>
                    <a:pt x="1839" y="198"/>
                  </a:lnTo>
                  <a:cubicBezTo>
                    <a:pt x="1839" y="163"/>
                    <a:pt x="1857" y="144"/>
                    <a:pt x="1885" y="144"/>
                  </a:cubicBezTo>
                  <a:cubicBezTo>
                    <a:pt x="1913" y="144"/>
                    <a:pt x="1930" y="163"/>
                    <a:pt x="1930" y="198"/>
                  </a:cubicBezTo>
                  <a:lnTo>
                    <a:pt x="1930" y="345"/>
                  </a:lnTo>
                  <a:lnTo>
                    <a:pt x="2004" y="345"/>
                  </a:lnTo>
                  <a:lnTo>
                    <a:pt x="2004" y="175"/>
                  </a:lnTo>
                  <a:cubicBezTo>
                    <a:pt x="2006" y="114"/>
                    <a:pt x="1974" y="77"/>
                    <a:pt x="1917" y="77"/>
                  </a:cubicBezTo>
                  <a:close/>
                  <a:moveTo>
                    <a:pt x="1682" y="108"/>
                  </a:moveTo>
                  <a:cubicBezTo>
                    <a:pt x="1701" y="127"/>
                    <a:pt x="1709" y="156"/>
                    <a:pt x="1709" y="192"/>
                  </a:cubicBezTo>
                  <a:lnTo>
                    <a:pt x="1709" y="344"/>
                  </a:lnTo>
                  <a:lnTo>
                    <a:pt x="1649" y="344"/>
                  </a:lnTo>
                  <a:lnTo>
                    <a:pt x="1638" y="316"/>
                  </a:lnTo>
                  <a:cubicBezTo>
                    <a:pt x="1620" y="336"/>
                    <a:pt x="1595" y="349"/>
                    <a:pt x="1559" y="349"/>
                  </a:cubicBezTo>
                  <a:cubicBezTo>
                    <a:pt x="1509" y="349"/>
                    <a:pt x="1469" y="321"/>
                    <a:pt x="1469" y="269"/>
                  </a:cubicBezTo>
                  <a:lnTo>
                    <a:pt x="1469" y="268"/>
                  </a:lnTo>
                  <a:cubicBezTo>
                    <a:pt x="1469" y="211"/>
                    <a:pt x="1512" y="184"/>
                    <a:pt x="1575" y="184"/>
                  </a:cubicBezTo>
                  <a:cubicBezTo>
                    <a:pt x="1601" y="184"/>
                    <a:pt x="1620" y="188"/>
                    <a:pt x="1639" y="195"/>
                  </a:cubicBezTo>
                  <a:lnTo>
                    <a:pt x="1639" y="190"/>
                  </a:lnTo>
                  <a:cubicBezTo>
                    <a:pt x="1639" y="159"/>
                    <a:pt x="1620" y="142"/>
                    <a:pt x="1582" y="142"/>
                  </a:cubicBezTo>
                  <a:cubicBezTo>
                    <a:pt x="1555" y="142"/>
                    <a:pt x="1536" y="148"/>
                    <a:pt x="1515" y="155"/>
                  </a:cubicBezTo>
                  <a:lnTo>
                    <a:pt x="1491" y="99"/>
                  </a:lnTo>
                  <a:cubicBezTo>
                    <a:pt x="1520" y="87"/>
                    <a:pt x="1548" y="78"/>
                    <a:pt x="1593" y="78"/>
                  </a:cubicBezTo>
                  <a:cubicBezTo>
                    <a:pt x="1633" y="79"/>
                    <a:pt x="1663" y="90"/>
                    <a:pt x="1682" y="108"/>
                  </a:cubicBezTo>
                  <a:close/>
                  <a:moveTo>
                    <a:pt x="1640" y="239"/>
                  </a:moveTo>
                  <a:cubicBezTo>
                    <a:pt x="1627" y="232"/>
                    <a:pt x="1610" y="229"/>
                    <a:pt x="1593" y="229"/>
                  </a:cubicBezTo>
                  <a:cubicBezTo>
                    <a:pt x="1561" y="229"/>
                    <a:pt x="1541" y="242"/>
                    <a:pt x="1541" y="265"/>
                  </a:cubicBezTo>
                  <a:lnTo>
                    <a:pt x="1541" y="266"/>
                  </a:lnTo>
                  <a:cubicBezTo>
                    <a:pt x="1541" y="287"/>
                    <a:pt x="1559" y="299"/>
                    <a:pt x="1582" y="299"/>
                  </a:cubicBezTo>
                  <a:cubicBezTo>
                    <a:pt x="1616" y="299"/>
                    <a:pt x="1640" y="279"/>
                    <a:pt x="1640" y="253"/>
                  </a:cubicBezTo>
                  <a:lnTo>
                    <a:pt x="1640" y="239"/>
                  </a:lnTo>
                  <a:close/>
                  <a:moveTo>
                    <a:pt x="1350" y="344"/>
                  </a:moveTo>
                  <a:lnTo>
                    <a:pt x="1424" y="344"/>
                  </a:lnTo>
                  <a:lnTo>
                    <a:pt x="1424" y="0"/>
                  </a:lnTo>
                  <a:lnTo>
                    <a:pt x="1350" y="0"/>
                  </a:lnTo>
                  <a:lnTo>
                    <a:pt x="1350" y="344"/>
                  </a:lnTo>
                  <a:close/>
                </a:path>
              </a:pathLst>
            </a:custGeom>
            <a:solidFill>
              <a:srgbClr val="232A6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22" name="Group 2021">
            <a:extLst>
              <a:ext uri="{FF2B5EF4-FFF2-40B4-BE49-F238E27FC236}">
                <a16:creationId xmlns:a16="http://schemas.microsoft.com/office/drawing/2014/main" id="{911E8D29-901A-3B4D-94F8-98FCADDC6B8C}"/>
              </a:ext>
            </a:extLst>
          </p:cNvPr>
          <p:cNvGrpSpPr/>
          <p:nvPr/>
        </p:nvGrpSpPr>
        <p:grpSpPr>
          <a:xfrm>
            <a:off x="1307546" y="4419627"/>
            <a:ext cx="1863514" cy="295911"/>
            <a:chOff x="4240213" y="2600325"/>
            <a:chExt cx="1209675" cy="192088"/>
          </a:xfrm>
        </p:grpSpPr>
        <p:grpSp>
          <p:nvGrpSpPr>
            <p:cNvPr id="2195" name="Group 2194">
              <a:extLst>
                <a:ext uri="{FF2B5EF4-FFF2-40B4-BE49-F238E27FC236}">
                  <a16:creationId xmlns:a16="http://schemas.microsoft.com/office/drawing/2014/main" id="{118EFB57-A8D3-8545-AC4B-BF74E79D3DED}"/>
                </a:ext>
              </a:extLst>
            </p:cNvPr>
            <p:cNvGrpSpPr/>
            <p:nvPr/>
          </p:nvGrpSpPr>
          <p:grpSpPr>
            <a:xfrm>
              <a:off x="4240213" y="2624138"/>
              <a:ext cx="484187" cy="128587"/>
              <a:chOff x="4240213" y="2624138"/>
              <a:chExt cx="484187" cy="128587"/>
            </a:xfrm>
          </p:grpSpPr>
          <p:sp>
            <p:nvSpPr>
              <p:cNvPr id="2204" name="Freeform 52">
                <a:extLst>
                  <a:ext uri="{FF2B5EF4-FFF2-40B4-BE49-F238E27FC236}">
                    <a16:creationId xmlns:a16="http://schemas.microsoft.com/office/drawing/2014/main" id="{95575E07-5818-D749-ADF5-2BB4DB222B0A}"/>
                  </a:ext>
                </a:extLst>
              </p:cNvPr>
              <p:cNvSpPr>
                <a:spLocks noChangeArrowheads="1"/>
              </p:cNvSpPr>
              <p:nvPr/>
            </p:nvSpPr>
            <p:spPr bwMode="auto">
              <a:xfrm>
                <a:off x="4327525" y="2624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5" name="Freeform 53">
                <a:extLst>
                  <a:ext uri="{FF2B5EF4-FFF2-40B4-BE49-F238E27FC236}">
                    <a16:creationId xmlns:a16="http://schemas.microsoft.com/office/drawing/2014/main" id="{18E8573F-70BD-2140-97D7-B48753180B74}"/>
                  </a:ext>
                </a:extLst>
              </p:cNvPr>
              <p:cNvSpPr>
                <a:spLocks noChangeArrowheads="1"/>
              </p:cNvSpPr>
              <p:nvPr/>
            </p:nvSpPr>
            <p:spPr bwMode="auto">
              <a:xfrm>
                <a:off x="4354513" y="265747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6"/>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6" name="Freeform 54">
                <a:extLst>
                  <a:ext uri="{FF2B5EF4-FFF2-40B4-BE49-F238E27FC236}">
                    <a16:creationId xmlns:a16="http://schemas.microsoft.com/office/drawing/2014/main" id="{DB11806C-6460-6F46-A080-EDA944958513}"/>
                  </a:ext>
                </a:extLst>
              </p:cNvPr>
              <p:cNvSpPr>
                <a:spLocks noChangeArrowheads="1"/>
              </p:cNvSpPr>
              <p:nvPr/>
            </p:nvSpPr>
            <p:spPr bwMode="auto">
              <a:xfrm>
                <a:off x="4454525" y="262572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7" name="Freeform 55">
                <a:extLst>
                  <a:ext uri="{FF2B5EF4-FFF2-40B4-BE49-F238E27FC236}">
                    <a16:creationId xmlns:a16="http://schemas.microsoft.com/office/drawing/2014/main" id="{A8A8D0CF-D886-2046-AF74-97A5E0224CC5}"/>
                  </a:ext>
                </a:extLst>
              </p:cNvPr>
              <p:cNvSpPr>
                <a:spLocks noChangeArrowheads="1"/>
              </p:cNvSpPr>
              <p:nvPr/>
            </p:nvSpPr>
            <p:spPr bwMode="auto">
              <a:xfrm>
                <a:off x="4481513" y="26590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5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8"/>
                      <a:pt x="170" y="195"/>
                      <a:pt x="133" y="195"/>
                    </a:cubicBezTo>
                    <a:cubicBezTo>
                      <a:pt x="95" y="195"/>
                      <a:pt x="68" y="168"/>
                      <a:pt x="68" y="128"/>
                    </a:cubicBezTo>
                    <a:cubicBezTo>
                      <a:pt x="68" y="88"/>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8" name="Freeform 56">
                <a:extLst>
                  <a:ext uri="{FF2B5EF4-FFF2-40B4-BE49-F238E27FC236}">
                    <a16:creationId xmlns:a16="http://schemas.microsoft.com/office/drawing/2014/main" id="{865AEC7D-9FDB-F24D-ADA3-5C05505A74F4}"/>
                  </a:ext>
                </a:extLst>
              </p:cNvPr>
              <p:cNvSpPr>
                <a:spLocks noChangeArrowheads="1"/>
              </p:cNvSpPr>
              <p:nvPr/>
            </p:nvSpPr>
            <p:spPr bwMode="auto">
              <a:xfrm>
                <a:off x="4579938" y="265747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9" name="Freeform 57">
                <a:extLst>
                  <a:ext uri="{FF2B5EF4-FFF2-40B4-BE49-F238E27FC236}">
                    <a16:creationId xmlns:a16="http://schemas.microsoft.com/office/drawing/2014/main" id="{1D09DDCC-243E-5B47-BF30-7501BA757ED5}"/>
                  </a:ext>
                </a:extLst>
              </p:cNvPr>
              <p:cNvSpPr>
                <a:spLocks noChangeArrowheads="1"/>
              </p:cNvSpPr>
              <p:nvPr/>
            </p:nvSpPr>
            <p:spPr bwMode="auto">
              <a:xfrm>
                <a:off x="4240213" y="2657475"/>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0"/>
                      <a:pt x="76" y="77"/>
                    </a:cubicBezTo>
                    <a:cubicBezTo>
                      <a:pt x="76" y="63"/>
                      <a:pt x="88" y="55"/>
                      <a:pt x="113" y="56"/>
                    </a:cubicBezTo>
                    <a:cubicBezTo>
                      <a:pt x="138" y="56"/>
                      <a:pt x="163" y="64"/>
                      <a:pt x="182" y="71"/>
                    </a:cubicBezTo>
                    <a:cubicBezTo>
                      <a:pt x="195" y="76"/>
                      <a:pt x="210" y="70"/>
                      <a:pt x="216" y="57"/>
                    </a:cubicBezTo>
                    <a:lnTo>
                      <a:pt x="228" y="30"/>
                    </a:lnTo>
                    <a:cubicBezTo>
                      <a:pt x="196" y="13"/>
                      <a:pt x="158" y="3"/>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96" name="Freeform 58">
              <a:extLst>
                <a:ext uri="{FF2B5EF4-FFF2-40B4-BE49-F238E27FC236}">
                  <a16:creationId xmlns:a16="http://schemas.microsoft.com/office/drawing/2014/main" id="{2CAE1B61-3409-5842-BD80-EB33F6F4FBDC}"/>
                </a:ext>
              </a:extLst>
            </p:cNvPr>
            <p:cNvSpPr>
              <a:spLocks noChangeArrowheads="1"/>
            </p:cNvSpPr>
            <p:nvPr/>
          </p:nvSpPr>
          <p:spPr bwMode="auto">
            <a:xfrm>
              <a:off x="4860925" y="26003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97" name="Group 2196">
              <a:extLst>
                <a:ext uri="{FF2B5EF4-FFF2-40B4-BE49-F238E27FC236}">
                  <a16:creationId xmlns:a16="http://schemas.microsoft.com/office/drawing/2014/main" id="{377F4991-7A55-214A-8D15-2E112E8C69F2}"/>
                </a:ext>
              </a:extLst>
            </p:cNvPr>
            <p:cNvGrpSpPr/>
            <p:nvPr/>
          </p:nvGrpSpPr>
          <p:grpSpPr>
            <a:xfrm>
              <a:off x="5002213" y="2622550"/>
              <a:ext cx="447675" cy="130175"/>
              <a:chOff x="5002213" y="2622550"/>
              <a:chExt cx="447675" cy="130175"/>
            </a:xfrm>
          </p:grpSpPr>
          <p:sp>
            <p:nvSpPr>
              <p:cNvPr id="2198" name="Freeform 59">
                <a:extLst>
                  <a:ext uri="{FF2B5EF4-FFF2-40B4-BE49-F238E27FC236}">
                    <a16:creationId xmlns:a16="http://schemas.microsoft.com/office/drawing/2014/main" id="{23BE6491-CD7A-974C-A608-EF8094DEA9CC}"/>
                  </a:ext>
                </a:extLst>
              </p:cNvPr>
              <p:cNvSpPr>
                <a:spLocks noChangeArrowheads="1"/>
              </p:cNvSpPr>
              <p:nvPr/>
            </p:nvSpPr>
            <p:spPr bwMode="auto">
              <a:xfrm>
                <a:off x="5429250" y="2635250"/>
                <a:ext cx="20638" cy="20638"/>
              </a:xfrm>
              <a:custGeom>
                <a:avLst/>
                <a:gdLst>
                  <a:gd name="T0" fmla="*/ 56 w 57"/>
                  <a:gd name="T1" fmla="*/ 28 h 57"/>
                  <a:gd name="T2" fmla="*/ 52 w 57"/>
                  <a:gd name="T3" fmla="*/ 42 h 57"/>
                  <a:gd name="T4" fmla="*/ 42 w 57"/>
                  <a:gd name="T5" fmla="*/ 52 h 57"/>
                  <a:gd name="T6" fmla="*/ 28 w 57"/>
                  <a:gd name="T7" fmla="*/ 56 h 57"/>
                  <a:gd name="T8" fmla="*/ 14 w 57"/>
                  <a:gd name="T9" fmla="*/ 52 h 57"/>
                  <a:gd name="T10" fmla="*/ 4 w 57"/>
                  <a:gd name="T11" fmla="*/ 42 h 57"/>
                  <a:gd name="T12" fmla="*/ 0 w 57"/>
                  <a:gd name="T13" fmla="*/ 28 h 57"/>
                  <a:gd name="T14" fmla="*/ 4 w 57"/>
                  <a:gd name="T15" fmla="*/ 14 h 57"/>
                  <a:gd name="T16" fmla="*/ 14 w 57"/>
                  <a:gd name="T17" fmla="*/ 4 h 57"/>
                  <a:gd name="T18" fmla="*/ 28 w 57"/>
                  <a:gd name="T19" fmla="*/ 0 h 57"/>
                  <a:gd name="T20" fmla="*/ 42 w 57"/>
                  <a:gd name="T21" fmla="*/ 4 h 57"/>
                  <a:gd name="T22" fmla="*/ 52 w 57"/>
                  <a:gd name="T23" fmla="*/ 14 h 57"/>
                  <a:gd name="T24" fmla="*/ 56 w 57"/>
                  <a:gd name="T2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6" y="28"/>
                    </a:moveTo>
                    <a:cubicBezTo>
                      <a:pt x="56" y="33"/>
                      <a:pt x="55" y="38"/>
                      <a:pt x="52" y="42"/>
                    </a:cubicBezTo>
                    <a:cubicBezTo>
                      <a:pt x="49" y="46"/>
                      <a:pt x="47" y="49"/>
                      <a:pt x="42" y="52"/>
                    </a:cubicBezTo>
                    <a:cubicBezTo>
                      <a:pt x="38" y="54"/>
                      <a:pt x="33" y="56"/>
                      <a:pt x="28" y="56"/>
                    </a:cubicBezTo>
                    <a:cubicBezTo>
                      <a:pt x="23" y="56"/>
                      <a:pt x="18" y="54"/>
                      <a:pt x="14" y="52"/>
                    </a:cubicBezTo>
                    <a:cubicBezTo>
                      <a:pt x="10" y="49"/>
                      <a:pt x="7" y="46"/>
                      <a:pt x="4" y="42"/>
                    </a:cubicBezTo>
                    <a:cubicBezTo>
                      <a:pt x="2" y="38"/>
                      <a:pt x="0" y="33"/>
                      <a:pt x="0" y="28"/>
                    </a:cubicBezTo>
                    <a:cubicBezTo>
                      <a:pt x="0" y="23"/>
                      <a:pt x="2" y="18"/>
                      <a:pt x="4" y="14"/>
                    </a:cubicBezTo>
                    <a:cubicBezTo>
                      <a:pt x="7" y="9"/>
                      <a:pt x="10" y="7"/>
                      <a:pt x="14" y="4"/>
                    </a:cubicBezTo>
                    <a:cubicBezTo>
                      <a:pt x="18" y="1"/>
                      <a:pt x="23" y="0"/>
                      <a:pt x="28" y="0"/>
                    </a:cubicBezTo>
                    <a:cubicBezTo>
                      <a:pt x="33" y="0"/>
                      <a:pt x="38" y="1"/>
                      <a:pt x="42" y="4"/>
                    </a:cubicBezTo>
                    <a:cubicBezTo>
                      <a:pt x="47" y="7"/>
                      <a:pt x="49" y="9"/>
                      <a:pt x="52" y="14"/>
                    </a:cubicBezTo>
                    <a:cubicBezTo>
                      <a:pt x="55" y="18"/>
                      <a:pt x="56" y="23"/>
                      <a:pt x="56" y="28"/>
                    </a:cubicBezTo>
                  </a:path>
                </a:pathLst>
              </a:custGeom>
              <a:solidFill>
                <a:srgbClr val="F37A6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9" name="Freeform 60">
                <a:extLst>
                  <a:ext uri="{FF2B5EF4-FFF2-40B4-BE49-F238E27FC236}">
                    <a16:creationId xmlns:a16="http://schemas.microsoft.com/office/drawing/2014/main" id="{896931A9-AE8C-FF4F-8080-9011EBFCB9EE}"/>
                  </a:ext>
                </a:extLst>
              </p:cNvPr>
              <p:cNvSpPr>
                <a:spLocks noChangeArrowheads="1"/>
              </p:cNvSpPr>
              <p:nvPr/>
            </p:nvSpPr>
            <p:spPr bwMode="auto">
              <a:xfrm>
                <a:off x="5100638"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49"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solidFill>
                <a:srgbClr val="023D5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0" name="Freeform 61">
                <a:extLst>
                  <a:ext uri="{FF2B5EF4-FFF2-40B4-BE49-F238E27FC236}">
                    <a16:creationId xmlns:a16="http://schemas.microsoft.com/office/drawing/2014/main" id="{153FAC5E-B2C1-A448-9A2F-86F76FC2F969}"/>
                  </a:ext>
                </a:extLst>
              </p:cNvPr>
              <p:cNvSpPr>
                <a:spLocks noChangeArrowheads="1"/>
              </p:cNvSpPr>
              <p:nvPr/>
            </p:nvSpPr>
            <p:spPr bwMode="auto">
              <a:xfrm>
                <a:off x="5192713"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50"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solidFill>
                <a:srgbClr val="023D5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1" name="Freeform 62">
                <a:extLst>
                  <a:ext uri="{FF2B5EF4-FFF2-40B4-BE49-F238E27FC236}">
                    <a16:creationId xmlns:a16="http://schemas.microsoft.com/office/drawing/2014/main" id="{4A48162A-43A0-1D43-9EE4-8A53103512EB}"/>
                  </a:ext>
                </a:extLst>
              </p:cNvPr>
              <p:cNvSpPr>
                <a:spLocks noChangeArrowheads="1"/>
              </p:cNvSpPr>
              <p:nvPr/>
            </p:nvSpPr>
            <p:spPr bwMode="auto">
              <a:xfrm>
                <a:off x="5430838" y="2668588"/>
                <a:ext cx="17462" cy="80962"/>
              </a:xfrm>
              <a:custGeom>
                <a:avLst/>
                <a:gdLst>
                  <a:gd name="T0" fmla="*/ 0 w 47"/>
                  <a:gd name="T1" fmla="*/ 220 h 226"/>
                  <a:gd name="T2" fmla="*/ 0 w 47"/>
                  <a:gd name="T3" fmla="*/ 6 h 226"/>
                  <a:gd name="T4" fmla="*/ 6 w 47"/>
                  <a:gd name="T5" fmla="*/ 0 h 226"/>
                  <a:gd name="T6" fmla="*/ 41 w 47"/>
                  <a:gd name="T7" fmla="*/ 0 h 226"/>
                  <a:gd name="T8" fmla="*/ 46 w 47"/>
                  <a:gd name="T9" fmla="*/ 6 h 226"/>
                  <a:gd name="T10" fmla="*/ 46 w 47"/>
                  <a:gd name="T11" fmla="*/ 220 h 226"/>
                  <a:gd name="T12" fmla="*/ 41 w 47"/>
                  <a:gd name="T13" fmla="*/ 225 h 226"/>
                  <a:gd name="T14" fmla="*/ 6 w 47"/>
                  <a:gd name="T15" fmla="*/ 225 h 226"/>
                  <a:gd name="T16" fmla="*/ 0 w 47"/>
                  <a:gd name="T17" fmla="*/ 22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26">
                    <a:moveTo>
                      <a:pt x="0" y="220"/>
                    </a:moveTo>
                    <a:lnTo>
                      <a:pt x="0" y="6"/>
                    </a:lnTo>
                    <a:cubicBezTo>
                      <a:pt x="0" y="3"/>
                      <a:pt x="3" y="0"/>
                      <a:pt x="6" y="0"/>
                    </a:cubicBezTo>
                    <a:lnTo>
                      <a:pt x="41" y="0"/>
                    </a:lnTo>
                    <a:cubicBezTo>
                      <a:pt x="44" y="0"/>
                      <a:pt x="46" y="3"/>
                      <a:pt x="46" y="6"/>
                    </a:cubicBezTo>
                    <a:lnTo>
                      <a:pt x="46" y="220"/>
                    </a:lnTo>
                    <a:cubicBezTo>
                      <a:pt x="46" y="223"/>
                      <a:pt x="44" y="225"/>
                      <a:pt x="41" y="225"/>
                    </a:cubicBezTo>
                    <a:lnTo>
                      <a:pt x="6" y="225"/>
                    </a:lnTo>
                    <a:cubicBezTo>
                      <a:pt x="4" y="225"/>
                      <a:pt x="0" y="222"/>
                      <a:pt x="0" y="220"/>
                    </a:cubicBezTo>
                  </a:path>
                </a:pathLst>
              </a:custGeom>
              <a:solidFill>
                <a:srgbClr val="023D5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2" name="Freeform 63">
                <a:extLst>
                  <a:ext uri="{FF2B5EF4-FFF2-40B4-BE49-F238E27FC236}">
                    <a16:creationId xmlns:a16="http://schemas.microsoft.com/office/drawing/2014/main" id="{85F263FE-0DAF-AB4E-A732-6EE5BACCC44C}"/>
                  </a:ext>
                </a:extLst>
              </p:cNvPr>
              <p:cNvSpPr>
                <a:spLocks noChangeArrowheads="1"/>
              </p:cNvSpPr>
              <p:nvPr/>
            </p:nvSpPr>
            <p:spPr bwMode="auto">
              <a:xfrm>
                <a:off x="5287963" y="2665413"/>
                <a:ext cx="130175" cy="84137"/>
              </a:xfrm>
              <a:custGeom>
                <a:avLst/>
                <a:gdLst>
                  <a:gd name="T0" fmla="*/ 268 w 360"/>
                  <a:gd name="T1" fmla="*/ 10 h 234"/>
                  <a:gd name="T2" fmla="*/ 190 w 360"/>
                  <a:gd name="T3" fmla="*/ 50 h 234"/>
                  <a:gd name="T4" fmla="*/ 111 w 360"/>
                  <a:gd name="T5" fmla="*/ 10 h 234"/>
                  <a:gd name="T6" fmla="*/ 45 w 360"/>
                  <a:gd name="T7" fmla="*/ 42 h 234"/>
                  <a:gd name="T8" fmla="*/ 45 w 360"/>
                  <a:gd name="T9" fmla="*/ 6 h 234"/>
                  <a:gd name="T10" fmla="*/ 38 w 360"/>
                  <a:gd name="T11" fmla="*/ 2 h 234"/>
                  <a:gd name="T12" fmla="*/ 1 w 360"/>
                  <a:gd name="T13" fmla="*/ 23 h 234"/>
                  <a:gd name="T14" fmla="*/ 0 w 360"/>
                  <a:gd name="T15" fmla="*/ 26 h 234"/>
                  <a:gd name="T16" fmla="*/ 0 w 360"/>
                  <a:gd name="T17" fmla="*/ 228 h 234"/>
                  <a:gd name="T18" fmla="*/ 6 w 360"/>
                  <a:gd name="T19" fmla="*/ 233 h 234"/>
                  <a:gd name="T20" fmla="*/ 41 w 360"/>
                  <a:gd name="T21" fmla="*/ 233 h 234"/>
                  <a:gd name="T22" fmla="*/ 46 w 360"/>
                  <a:gd name="T23" fmla="*/ 228 h 234"/>
                  <a:gd name="T24" fmla="*/ 46 w 360"/>
                  <a:gd name="T25" fmla="*/ 109 h 234"/>
                  <a:gd name="T26" fmla="*/ 105 w 360"/>
                  <a:gd name="T27" fmla="*/ 52 h 234"/>
                  <a:gd name="T28" fmla="*/ 156 w 360"/>
                  <a:gd name="T29" fmla="*/ 109 h 234"/>
                  <a:gd name="T30" fmla="*/ 156 w 360"/>
                  <a:gd name="T31" fmla="*/ 228 h 234"/>
                  <a:gd name="T32" fmla="*/ 162 w 360"/>
                  <a:gd name="T33" fmla="*/ 233 h 234"/>
                  <a:gd name="T34" fmla="*/ 197 w 360"/>
                  <a:gd name="T35" fmla="*/ 233 h 234"/>
                  <a:gd name="T36" fmla="*/ 202 w 360"/>
                  <a:gd name="T37" fmla="*/ 228 h 234"/>
                  <a:gd name="T38" fmla="*/ 202 w 360"/>
                  <a:gd name="T39" fmla="*/ 107 h 234"/>
                  <a:gd name="T40" fmla="*/ 261 w 360"/>
                  <a:gd name="T41" fmla="*/ 52 h 234"/>
                  <a:gd name="T42" fmla="*/ 313 w 360"/>
                  <a:gd name="T43" fmla="*/ 109 h 234"/>
                  <a:gd name="T44" fmla="*/ 313 w 360"/>
                  <a:gd name="T45" fmla="*/ 228 h 234"/>
                  <a:gd name="T46" fmla="*/ 318 w 360"/>
                  <a:gd name="T47" fmla="*/ 233 h 234"/>
                  <a:gd name="T48" fmla="*/ 353 w 360"/>
                  <a:gd name="T49" fmla="*/ 233 h 234"/>
                  <a:gd name="T50" fmla="*/ 359 w 360"/>
                  <a:gd name="T51" fmla="*/ 228 h 234"/>
                  <a:gd name="T52" fmla="*/ 359 w 360"/>
                  <a:gd name="T53" fmla="*/ 99 h 234"/>
                  <a:gd name="T54" fmla="*/ 268 w 360"/>
                  <a:gd name="T55" fmla="*/ 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234">
                    <a:moveTo>
                      <a:pt x="268" y="10"/>
                    </a:moveTo>
                    <a:cubicBezTo>
                      <a:pt x="230" y="10"/>
                      <a:pt x="202" y="29"/>
                      <a:pt x="190" y="50"/>
                    </a:cubicBezTo>
                    <a:cubicBezTo>
                      <a:pt x="176" y="24"/>
                      <a:pt x="149" y="10"/>
                      <a:pt x="111" y="10"/>
                    </a:cubicBezTo>
                    <a:cubicBezTo>
                      <a:pt x="73" y="10"/>
                      <a:pt x="53" y="31"/>
                      <a:pt x="45" y="42"/>
                    </a:cubicBezTo>
                    <a:lnTo>
                      <a:pt x="45" y="6"/>
                    </a:lnTo>
                    <a:cubicBezTo>
                      <a:pt x="45" y="2"/>
                      <a:pt x="41" y="0"/>
                      <a:pt x="38" y="2"/>
                    </a:cubicBezTo>
                    <a:lnTo>
                      <a:pt x="1" y="23"/>
                    </a:lnTo>
                    <a:cubicBezTo>
                      <a:pt x="0" y="23"/>
                      <a:pt x="0" y="24"/>
                      <a:pt x="0" y="26"/>
                    </a:cubicBezTo>
                    <a:lnTo>
                      <a:pt x="0" y="228"/>
                    </a:lnTo>
                    <a:cubicBezTo>
                      <a:pt x="0" y="231"/>
                      <a:pt x="2" y="233"/>
                      <a:pt x="6" y="233"/>
                    </a:cubicBezTo>
                    <a:lnTo>
                      <a:pt x="41" y="233"/>
                    </a:lnTo>
                    <a:cubicBezTo>
                      <a:pt x="44" y="233"/>
                      <a:pt x="46" y="231"/>
                      <a:pt x="46" y="228"/>
                    </a:cubicBezTo>
                    <a:lnTo>
                      <a:pt x="46" y="109"/>
                    </a:lnTo>
                    <a:cubicBezTo>
                      <a:pt x="46" y="73"/>
                      <a:pt x="73" y="52"/>
                      <a:pt x="105" y="52"/>
                    </a:cubicBezTo>
                    <a:cubicBezTo>
                      <a:pt x="137" y="52"/>
                      <a:pt x="156" y="74"/>
                      <a:pt x="156" y="109"/>
                    </a:cubicBezTo>
                    <a:lnTo>
                      <a:pt x="156" y="228"/>
                    </a:lnTo>
                    <a:cubicBezTo>
                      <a:pt x="156" y="231"/>
                      <a:pt x="159" y="233"/>
                      <a:pt x="162" y="233"/>
                    </a:cubicBezTo>
                    <a:lnTo>
                      <a:pt x="197" y="233"/>
                    </a:lnTo>
                    <a:cubicBezTo>
                      <a:pt x="200" y="233"/>
                      <a:pt x="202" y="231"/>
                      <a:pt x="202" y="228"/>
                    </a:cubicBezTo>
                    <a:lnTo>
                      <a:pt x="202" y="107"/>
                    </a:lnTo>
                    <a:cubicBezTo>
                      <a:pt x="204" y="73"/>
                      <a:pt x="230" y="52"/>
                      <a:pt x="261" y="52"/>
                    </a:cubicBezTo>
                    <a:cubicBezTo>
                      <a:pt x="293" y="52"/>
                      <a:pt x="313" y="74"/>
                      <a:pt x="313" y="109"/>
                    </a:cubicBezTo>
                    <a:lnTo>
                      <a:pt x="313" y="228"/>
                    </a:lnTo>
                    <a:cubicBezTo>
                      <a:pt x="313" y="231"/>
                      <a:pt x="315" y="233"/>
                      <a:pt x="318" y="233"/>
                    </a:cubicBezTo>
                    <a:lnTo>
                      <a:pt x="353" y="233"/>
                    </a:lnTo>
                    <a:cubicBezTo>
                      <a:pt x="357" y="233"/>
                      <a:pt x="359" y="231"/>
                      <a:pt x="359" y="228"/>
                    </a:cubicBezTo>
                    <a:lnTo>
                      <a:pt x="359" y="99"/>
                    </a:lnTo>
                    <a:cubicBezTo>
                      <a:pt x="358" y="47"/>
                      <a:pt x="327" y="10"/>
                      <a:pt x="268" y="10"/>
                    </a:cubicBezTo>
                  </a:path>
                </a:pathLst>
              </a:custGeom>
              <a:solidFill>
                <a:srgbClr val="023D5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3" name="Freeform 64">
                <a:extLst>
                  <a:ext uri="{FF2B5EF4-FFF2-40B4-BE49-F238E27FC236}">
                    <a16:creationId xmlns:a16="http://schemas.microsoft.com/office/drawing/2014/main" id="{5F490875-89EC-D14C-BB84-92457CE486B2}"/>
                  </a:ext>
                </a:extLst>
              </p:cNvPr>
              <p:cNvSpPr>
                <a:spLocks noChangeArrowheads="1"/>
              </p:cNvSpPr>
              <p:nvPr/>
            </p:nvSpPr>
            <p:spPr bwMode="auto">
              <a:xfrm>
                <a:off x="5002213" y="2622550"/>
                <a:ext cx="87312" cy="128588"/>
              </a:xfrm>
              <a:custGeom>
                <a:avLst/>
                <a:gdLst>
                  <a:gd name="T0" fmla="*/ 125 w 243"/>
                  <a:gd name="T1" fmla="*/ 128 h 357"/>
                  <a:gd name="T2" fmla="*/ 45 w 243"/>
                  <a:gd name="T3" fmla="*/ 159 h 357"/>
                  <a:gd name="T4" fmla="*/ 45 w 243"/>
                  <a:gd name="T5" fmla="*/ 7 h 357"/>
                  <a:gd name="T6" fmla="*/ 38 w 243"/>
                  <a:gd name="T7" fmla="*/ 2 h 357"/>
                  <a:gd name="T8" fmla="*/ 1 w 243"/>
                  <a:gd name="T9" fmla="*/ 24 h 357"/>
                  <a:gd name="T10" fmla="*/ 0 w 243"/>
                  <a:gd name="T11" fmla="*/ 26 h 357"/>
                  <a:gd name="T12" fmla="*/ 0 w 243"/>
                  <a:gd name="T13" fmla="*/ 346 h 357"/>
                  <a:gd name="T14" fmla="*/ 6 w 243"/>
                  <a:gd name="T15" fmla="*/ 351 h 357"/>
                  <a:gd name="T16" fmla="*/ 41 w 243"/>
                  <a:gd name="T17" fmla="*/ 351 h 357"/>
                  <a:gd name="T18" fmla="*/ 46 w 243"/>
                  <a:gd name="T19" fmla="*/ 346 h 357"/>
                  <a:gd name="T20" fmla="*/ 46 w 243"/>
                  <a:gd name="T21" fmla="*/ 324 h 357"/>
                  <a:gd name="T22" fmla="*/ 126 w 243"/>
                  <a:gd name="T23" fmla="*/ 356 h 357"/>
                  <a:gd name="T24" fmla="*/ 242 w 243"/>
                  <a:gd name="T25" fmla="*/ 241 h 357"/>
                  <a:gd name="T26" fmla="*/ 125 w 243"/>
                  <a:gd name="T27" fmla="*/ 128 h 357"/>
                  <a:gd name="T28" fmla="*/ 125 w 243"/>
                  <a:gd name="T29" fmla="*/ 313 h 357"/>
                  <a:gd name="T30" fmla="*/ 55 w 243"/>
                  <a:gd name="T31" fmla="*/ 241 h 357"/>
                  <a:gd name="T32" fmla="*/ 125 w 243"/>
                  <a:gd name="T33" fmla="*/ 169 h 357"/>
                  <a:gd name="T34" fmla="*/ 196 w 243"/>
                  <a:gd name="T35" fmla="*/ 241 h 357"/>
                  <a:gd name="T36" fmla="*/ 125 w 243"/>
                  <a:gd name="T37" fmla="*/ 31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57">
                    <a:moveTo>
                      <a:pt x="125" y="128"/>
                    </a:moveTo>
                    <a:cubicBezTo>
                      <a:pt x="93" y="128"/>
                      <a:pt x="65" y="139"/>
                      <a:pt x="45" y="159"/>
                    </a:cubicBezTo>
                    <a:lnTo>
                      <a:pt x="45" y="7"/>
                    </a:lnTo>
                    <a:cubicBezTo>
                      <a:pt x="45" y="2"/>
                      <a:pt x="41" y="0"/>
                      <a:pt x="38" y="2"/>
                    </a:cubicBezTo>
                    <a:lnTo>
                      <a:pt x="1" y="24"/>
                    </a:lnTo>
                    <a:cubicBezTo>
                      <a:pt x="0" y="24"/>
                      <a:pt x="0" y="25"/>
                      <a:pt x="0" y="26"/>
                    </a:cubicBezTo>
                    <a:lnTo>
                      <a:pt x="0" y="346"/>
                    </a:lnTo>
                    <a:cubicBezTo>
                      <a:pt x="0" y="349"/>
                      <a:pt x="2" y="351"/>
                      <a:pt x="6" y="351"/>
                    </a:cubicBezTo>
                    <a:lnTo>
                      <a:pt x="41" y="351"/>
                    </a:lnTo>
                    <a:cubicBezTo>
                      <a:pt x="44" y="351"/>
                      <a:pt x="46" y="349"/>
                      <a:pt x="46" y="346"/>
                    </a:cubicBezTo>
                    <a:lnTo>
                      <a:pt x="46" y="324"/>
                    </a:lnTo>
                    <a:cubicBezTo>
                      <a:pt x="67" y="344"/>
                      <a:pt x="95" y="356"/>
                      <a:pt x="126" y="356"/>
                    </a:cubicBezTo>
                    <a:cubicBezTo>
                      <a:pt x="193" y="356"/>
                      <a:pt x="242" y="305"/>
                      <a:pt x="242" y="241"/>
                    </a:cubicBezTo>
                    <a:cubicBezTo>
                      <a:pt x="242" y="177"/>
                      <a:pt x="192" y="128"/>
                      <a:pt x="125" y="128"/>
                    </a:cubicBezTo>
                    <a:close/>
                    <a:moveTo>
                      <a:pt x="125" y="313"/>
                    </a:moveTo>
                    <a:cubicBezTo>
                      <a:pt x="84" y="313"/>
                      <a:pt x="55" y="282"/>
                      <a:pt x="55" y="241"/>
                    </a:cubicBezTo>
                    <a:cubicBezTo>
                      <a:pt x="55" y="200"/>
                      <a:pt x="85" y="169"/>
                      <a:pt x="125" y="169"/>
                    </a:cubicBezTo>
                    <a:cubicBezTo>
                      <a:pt x="167" y="169"/>
                      <a:pt x="196" y="200"/>
                      <a:pt x="196" y="241"/>
                    </a:cubicBezTo>
                    <a:cubicBezTo>
                      <a:pt x="196" y="282"/>
                      <a:pt x="166" y="313"/>
                      <a:pt x="125" y="313"/>
                    </a:cubicBezTo>
                    <a:close/>
                  </a:path>
                </a:pathLst>
              </a:custGeom>
              <a:solidFill>
                <a:srgbClr val="023D5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3" name="Group 2022">
            <a:extLst>
              <a:ext uri="{FF2B5EF4-FFF2-40B4-BE49-F238E27FC236}">
                <a16:creationId xmlns:a16="http://schemas.microsoft.com/office/drawing/2014/main" id="{56FD005F-226A-4B4F-9241-37D73E74B460}"/>
              </a:ext>
            </a:extLst>
          </p:cNvPr>
          <p:cNvGrpSpPr/>
          <p:nvPr/>
        </p:nvGrpSpPr>
        <p:grpSpPr>
          <a:xfrm>
            <a:off x="4622801" y="1392503"/>
            <a:ext cx="2580057" cy="295912"/>
            <a:chOff x="4240213" y="3049588"/>
            <a:chExt cx="1674812" cy="192087"/>
          </a:xfrm>
        </p:grpSpPr>
        <p:grpSp>
          <p:nvGrpSpPr>
            <p:cNvPr id="2176" name="Group 2175">
              <a:extLst>
                <a:ext uri="{FF2B5EF4-FFF2-40B4-BE49-F238E27FC236}">
                  <a16:creationId xmlns:a16="http://schemas.microsoft.com/office/drawing/2014/main" id="{33094D19-38F9-904D-870A-049D499A1035}"/>
                </a:ext>
              </a:extLst>
            </p:cNvPr>
            <p:cNvGrpSpPr/>
            <p:nvPr/>
          </p:nvGrpSpPr>
          <p:grpSpPr>
            <a:xfrm>
              <a:off x="4240213" y="3074988"/>
              <a:ext cx="484187" cy="127000"/>
              <a:chOff x="4240213" y="3074988"/>
              <a:chExt cx="484187" cy="127000"/>
            </a:xfrm>
          </p:grpSpPr>
          <p:sp>
            <p:nvSpPr>
              <p:cNvPr id="2189" name="Freeform 65">
                <a:extLst>
                  <a:ext uri="{FF2B5EF4-FFF2-40B4-BE49-F238E27FC236}">
                    <a16:creationId xmlns:a16="http://schemas.microsoft.com/office/drawing/2014/main" id="{A5F41BE1-5DE9-584B-AE1B-EA7A86C4211B}"/>
                  </a:ext>
                </a:extLst>
              </p:cNvPr>
              <p:cNvSpPr>
                <a:spLocks noChangeArrowheads="1"/>
              </p:cNvSpPr>
              <p:nvPr/>
            </p:nvSpPr>
            <p:spPr bwMode="auto">
              <a:xfrm>
                <a:off x="4327525" y="30749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0" name="Freeform 66">
                <a:extLst>
                  <a:ext uri="{FF2B5EF4-FFF2-40B4-BE49-F238E27FC236}">
                    <a16:creationId xmlns:a16="http://schemas.microsoft.com/office/drawing/2014/main" id="{92726DED-24AD-5143-816D-B7FC09FFD205}"/>
                  </a:ext>
                </a:extLst>
              </p:cNvPr>
              <p:cNvSpPr>
                <a:spLocks noChangeArrowheads="1"/>
              </p:cNvSpPr>
              <p:nvPr/>
            </p:nvSpPr>
            <p:spPr bwMode="auto">
              <a:xfrm>
                <a:off x="4354513" y="310832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2"/>
                      <a:pt x="51" y="258"/>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1" name="Freeform 67">
                <a:extLst>
                  <a:ext uri="{FF2B5EF4-FFF2-40B4-BE49-F238E27FC236}">
                    <a16:creationId xmlns:a16="http://schemas.microsoft.com/office/drawing/2014/main" id="{92CEFB2E-7F10-3B40-B8F2-F1AAAA000203}"/>
                  </a:ext>
                </a:extLst>
              </p:cNvPr>
              <p:cNvSpPr>
                <a:spLocks noChangeArrowheads="1"/>
              </p:cNvSpPr>
              <p:nvPr/>
            </p:nvSpPr>
            <p:spPr bwMode="auto">
              <a:xfrm>
                <a:off x="4454525" y="30749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2" name="Freeform 68">
                <a:extLst>
                  <a:ext uri="{FF2B5EF4-FFF2-40B4-BE49-F238E27FC236}">
                    <a16:creationId xmlns:a16="http://schemas.microsoft.com/office/drawing/2014/main" id="{BB79B62D-BA97-7145-BB34-A4F29414F95A}"/>
                  </a:ext>
                </a:extLst>
              </p:cNvPr>
              <p:cNvSpPr>
                <a:spLocks noChangeArrowheads="1"/>
              </p:cNvSpPr>
              <p:nvPr/>
            </p:nvSpPr>
            <p:spPr bwMode="auto">
              <a:xfrm>
                <a:off x="4481513" y="3108325"/>
                <a:ext cx="96837" cy="93663"/>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7"/>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3" name="Freeform 69">
                <a:extLst>
                  <a:ext uri="{FF2B5EF4-FFF2-40B4-BE49-F238E27FC236}">
                    <a16:creationId xmlns:a16="http://schemas.microsoft.com/office/drawing/2014/main" id="{A1C818D6-6B60-F14C-AFA9-827A61B9C63E}"/>
                  </a:ext>
                </a:extLst>
              </p:cNvPr>
              <p:cNvSpPr>
                <a:spLocks noChangeArrowheads="1"/>
              </p:cNvSpPr>
              <p:nvPr/>
            </p:nvSpPr>
            <p:spPr bwMode="auto">
              <a:xfrm>
                <a:off x="4579938" y="3106738"/>
                <a:ext cx="144462" cy="92075"/>
              </a:xfrm>
              <a:custGeom>
                <a:avLst/>
                <a:gdLst>
                  <a:gd name="T0" fmla="*/ 27 w 400"/>
                  <a:gd name="T1" fmla="*/ 255 h 256"/>
                  <a:gd name="T2" fmla="*/ 66 w 400"/>
                  <a:gd name="T3" fmla="*/ 255 h 256"/>
                  <a:gd name="T4" fmla="*/ 66 w 400"/>
                  <a:gd name="T5" fmla="*/ 120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0"/>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4"/>
                      <a:pt x="13" y="255"/>
                      <a:pt x="27" y="2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4" name="Freeform 70">
                <a:extLst>
                  <a:ext uri="{FF2B5EF4-FFF2-40B4-BE49-F238E27FC236}">
                    <a16:creationId xmlns:a16="http://schemas.microsoft.com/office/drawing/2014/main" id="{C9A7F1D8-AA47-D646-8523-84A29FCF4B59}"/>
                  </a:ext>
                </a:extLst>
              </p:cNvPr>
              <p:cNvSpPr>
                <a:spLocks noChangeArrowheads="1"/>
              </p:cNvSpPr>
              <p:nvPr/>
            </p:nvSpPr>
            <p:spPr bwMode="auto">
              <a:xfrm>
                <a:off x="4240213" y="310832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3"/>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3"/>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77" name="Freeform 71">
              <a:extLst>
                <a:ext uri="{FF2B5EF4-FFF2-40B4-BE49-F238E27FC236}">
                  <a16:creationId xmlns:a16="http://schemas.microsoft.com/office/drawing/2014/main" id="{1B59AFF3-DB39-DE4C-8476-01DC1B7598EB}"/>
                </a:ext>
              </a:extLst>
            </p:cNvPr>
            <p:cNvSpPr>
              <a:spLocks noChangeArrowheads="1"/>
            </p:cNvSpPr>
            <p:nvPr/>
          </p:nvSpPr>
          <p:spPr bwMode="auto">
            <a:xfrm>
              <a:off x="4860925" y="30495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78" name="Group 2177">
              <a:extLst>
                <a:ext uri="{FF2B5EF4-FFF2-40B4-BE49-F238E27FC236}">
                  <a16:creationId xmlns:a16="http://schemas.microsoft.com/office/drawing/2014/main" id="{14F4DF4B-5E16-A049-8716-A835737CD69D}"/>
                </a:ext>
              </a:extLst>
            </p:cNvPr>
            <p:cNvGrpSpPr/>
            <p:nvPr/>
          </p:nvGrpSpPr>
          <p:grpSpPr>
            <a:xfrm>
              <a:off x="5002213" y="3074988"/>
              <a:ext cx="912812" cy="144462"/>
              <a:chOff x="5002213" y="3074988"/>
              <a:chExt cx="912812" cy="144462"/>
            </a:xfrm>
          </p:grpSpPr>
          <p:sp>
            <p:nvSpPr>
              <p:cNvPr id="2179" name="Freeform 72">
                <a:extLst>
                  <a:ext uri="{FF2B5EF4-FFF2-40B4-BE49-F238E27FC236}">
                    <a16:creationId xmlns:a16="http://schemas.microsoft.com/office/drawing/2014/main" id="{D2FC1050-FA7A-7742-A931-DFE21824EB30}"/>
                  </a:ext>
                </a:extLst>
              </p:cNvPr>
              <p:cNvSpPr>
                <a:spLocks noChangeArrowheads="1"/>
              </p:cNvSpPr>
              <p:nvPr/>
            </p:nvSpPr>
            <p:spPr bwMode="auto">
              <a:xfrm>
                <a:off x="5024438" y="3074988"/>
                <a:ext cx="107950" cy="49212"/>
              </a:xfrm>
              <a:custGeom>
                <a:avLst/>
                <a:gdLst>
                  <a:gd name="T0" fmla="*/ 241 w 300"/>
                  <a:gd name="T1" fmla="*/ 103 h 137"/>
                  <a:gd name="T2" fmla="*/ 256 w 300"/>
                  <a:gd name="T3" fmla="*/ 103 h 137"/>
                  <a:gd name="T4" fmla="*/ 297 w 300"/>
                  <a:gd name="T5" fmla="*/ 63 h 137"/>
                  <a:gd name="T6" fmla="*/ 299 w 300"/>
                  <a:gd name="T7" fmla="*/ 46 h 137"/>
                  <a:gd name="T8" fmla="*/ 177 w 300"/>
                  <a:gd name="T9" fmla="*/ 0 h 137"/>
                  <a:gd name="T10" fmla="*/ 0 w 300"/>
                  <a:gd name="T11" fmla="*/ 136 h 137"/>
                  <a:gd name="T12" fmla="*/ 14 w 300"/>
                  <a:gd name="T13" fmla="*/ 134 h 137"/>
                  <a:gd name="T14" fmla="*/ 95 w 300"/>
                  <a:gd name="T15" fmla="*/ 121 h 137"/>
                  <a:gd name="T16" fmla="*/ 102 w 300"/>
                  <a:gd name="T17" fmla="*/ 114 h 137"/>
                  <a:gd name="T18" fmla="*/ 176 w 300"/>
                  <a:gd name="T19" fmla="*/ 81 h 137"/>
                  <a:gd name="T20" fmla="*/ 241 w 300"/>
                  <a:gd name="T21" fmla="*/ 10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137">
                    <a:moveTo>
                      <a:pt x="241" y="103"/>
                    </a:moveTo>
                    <a:lnTo>
                      <a:pt x="256" y="103"/>
                    </a:lnTo>
                    <a:lnTo>
                      <a:pt x="297" y="63"/>
                    </a:lnTo>
                    <a:lnTo>
                      <a:pt x="299" y="46"/>
                    </a:lnTo>
                    <a:cubicBezTo>
                      <a:pt x="267" y="17"/>
                      <a:pt x="224" y="0"/>
                      <a:pt x="177" y="0"/>
                    </a:cubicBezTo>
                    <a:cubicBezTo>
                      <a:pt x="93" y="0"/>
                      <a:pt x="21" y="57"/>
                      <a:pt x="0" y="136"/>
                    </a:cubicBezTo>
                    <a:cubicBezTo>
                      <a:pt x="4" y="132"/>
                      <a:pt x="14" y="134"/>
                      <a:pt x="14" y="134"/>
                    </a:cubicBezTo>
                    <a:lnTo>
                      <a:pt x="95" y="121"/>
                    </a:lnTo>
                    <a:cubicBezTo>
                      <a:pt x="95" y="121"/>
                      <a:pt x="100" y="114"/>
                      <a:pt x="102" y="114"/>
                    </a:cubicBezTo>
                    <a:cubicBezTo>
                      <a:pt x="120" y="94"/>
                      <a:pt x="148" y="81"/>
                      <a:pt x="176" y="81"/>
                    </a:cubicBezTo>
                    <a:cubicBezTo>
                      <a:pt x="200" y="81"/>
                      <a:pt x="223" y="90"/>
                      <a:pt x="241" y="103"/>
                    </a:cubicBezTo>
                  </a:path>
                </a:pathLst>
              </a:custGeom>
              <a:solidFill>
                <a:srgbClr val="EA43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0" name="Freeform 73">
                <a:extLst>
                  <a:ext uri="{FF2B5EF4-FFF2-40B4-BE49-F238E27FC236}">
                    <a16:creationId xmlns:a16="http://schemas.microsoft.com/office/drawing/2014/main" id="{40127EC4-5D75-A046-B2C7-E81040AE52BE}"/>
                  </a:ext>
                </a:extLst>
              </p:cNvPr>
              <p:cNvSpPr>
                <a:spLocks noChangeArrowheads="1"/>
              </p:cNvSpPr>
              <p:nvPr/>
            </p:nvSpPr>
            <p:spPr bwMode="auto">
              <a:xfrm>
                <a:off x="5084763" y="3092450"/>
                <a:ext cx="88900" cy="120650"/>
              </a:xfrm>
              <a:custGeom>
                <a:avLst/>
                <a:gdLst>
                  <a:gd name="T0" fmla="*/ 186 w 245"/>
                  <a:gd name="T1" fmla="*/ 89 h 333"/>
                  <a:gd name="T2" fmla="*/ 131 w 245"/>
                  <a:gd name="T3" fmla="*/ 0 h 333"/>
                  <a:gd name="T4" fmla="*/ 73 w 245"/>
                  <a:gd name="T5" fmla="*/ 58 h 333"/>
                  <a:gd name="T6" fmla="*/ 111 w 245"/>
                  <a:gd name="T7" fmla="*/ 137 h 333"/>
                  <a:gd name="T8" fmla="*/ 111 w 245"/>
                  <a:gd name="T9" fmla="*/ 147 h 333"/>
                  <a:gd name="T10" fmla="*/ 163 w 245"/>
                  <a:gd name="T11" fmla="*/ 199 h 333"/>
                  <a:gd name="T12" fmla="*/ 111 w 245"/>
                  <a:gd name="T13" fmla="*/ 250 h 333"/>
                  <a:gd name="T14" fmla="*/ 10 w 245"/>
                  <a:gd name="T15" fmla="*/ 250 h 333"/>
                  <a:gd name="T16" fmla="*/ 0 w 245"/>
                  <a:gd name="T17" fmla="*/ 261 h 333"/>
                  <a:gd name="T18" fmla="*/ 0 w 245"/>
                  <a:gd name="T19" fmla="*/ 322 h 333"/>
                  <a:gd name="T20" fmla="*/ 10 w 245"/>
                  <a:gd name="T21" fmla="*/ 332 h 333"/>
                  <a:gd name="T22" fmla="*/ 111 w 245"/>
                  <a:gd name="T23" fmla="*/ 332 h 333"/>
                  <a:gd name="T24" fmla="*/ 244 w 245"/>
                  <a:gd name="T25" fmla="*/ 199 h 333"/>
                  <a:gd name="T26" fmla="*/ 186 w 245"/>
                  <a:gd name="T27" fmla="*/ 8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333">
                    <a:moveTo>
                      <a:pt x="186" y="89"/>
                    </a:moveTo>
                    <a:cubicBezTo>
                      <a:pt x="177" y="53"/>
                      <a:pt x="157" y="22"/>
                      <a:pt x="131" y="0"/>
                    </a:cubicBezTo>
                    <a:lnTo>
                      <a:pt x="73" y="58"/>
                    </a:lnTo>
                    <a:cubicBezTo>
                      <a:pt x="96" y="76"/>
                      <a:pt x="111" y="105"/>
                      <a:pt x="111" y="137"/>
                    </a:cubicBezTo>
                    <a:lnTo>
                      <a:pt x="111" y="147"/>
                    </a:lnTo>
                    <a:cubicBezTo>
                      <a:pt x="139" y="147"/>
                      <a:pt x="163" y="170"/>
                      <a:pt x="163" y="199"/>
                    </a:cubicBezTo>
                    <a:cubicBezTo>
                      <a:pt x="163" y="227"/>
                      <a:pt x="140" y="250"/>
                      <a:pt x="111" y="250"/>
                    </a:cubicBezTo>
                    <a:lnTo>
                      <a:pt x="10" y="250"/>
                    </a:lnTo>
                    <a:lnTo>
                      <a:pt x="0" y="261"/>
                    </a:lnTo>
                    <a:lnTo>
                      <a:pt x="0" y="322"/>
                    </a:lnTo>
                    <a:lnTo>
                      <a:pt x="10" y="332"/>
                    </a:lnTo>
                    <a:lnTo>
                      <a:pt x="111" y="332"/>
                    </a:lnTo>
                    <a:cubicBezTo>
                      <a:pt x="184" y="332"/>
                      <a:pt x="244" y="272"/>
                      <a:pt x="244" y="199"/>
                    </a:cubicBezTo>
                    <a:cubicBezTo>
                      <a:pt x="243" y="152"/>
                      <a:pt x="221" y="112"/>
                      <a:pt x="186" y="89"/>
                    </a:cubicBezTo>
                  </a:path>
                </a:pathLst>
              </a:custGeom>
              <a:solidFill>
                <a:srgbClr val="4285F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1" name="Freeform 74">
                <a:extLst>
                  <a:ext uri="{FF2B5EF4-FFF2-40B4-BE49-F238E27FC236}">
                    <a16:creationId xmlns:a16="http://schemas.microsoft.com/office/drawing/2014/main" id="{D26F6E07-D524-5449-9ED7-A146C7F70AC1}"/>
                  </a:ext>
                </a:extLst>
              </p:cNvPr>
              <p:cNvSpPr>
                <a:spLocks noChangeArrowheads="1"/>
              </p:cNvSpPr>
              <p:nvPr/>
            </p:nvSpPr>
            <p:spPr bwMode="auto">
              <a:xfrm>
                <a:off x="5021263" y="3179763"/>
                <a:ext cx="65087" cy="31750"/>
              </a:xfrm>
              <a:custGeom>
                <a:avLst/>
                <a:gdLst>
                  <a:gd name="T0" fmla="*/ 80 w 182"/>
                  <a:gd name="T1" fmla="*/ 85 h 86"/>
                  <a:gd name="T2" fmla="*/ 181 w 182"/>
                  <a:gd name="T3" fmla="*/ 85 h 86"/>
                  <a:gd name="T4" fmla="*/ 181 w 182"/>
                  <a:gd name="T5" fmla="*/ 4 h 86"/>
                  <a:gd name="T6" fmla="*/ 80 w 182"/>
                  <a:gd name="T7" fmla="*/ 4 h 86"/>
                  <a:gd name="T8" fmla="*/ 58 w 182"/>
                  <a:gd name="T9" fmla="*/ 0 h 86"/>
                  <a:gd name="T10" fmla="*/ 43 w 182"/>
                  <a:gd name="T11" fmla="*/ 4 h 86"/>
                  <a:gd name="T12" fmla="*/ 3 w 182"/>
                  <a:gd name="T13" fmla="*/ 45 h 86"/>
                  <a:gd name="T14" fmla="*/ 0 w 182"/>
                  <a:gd name="T15" fmla="*/ 59 h 86"/>
                  <a:gd name="T16" fmla="*/ 80 w 182"/>
                  <a:gd name="T17"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6">
                    <a:moveTo>
                      <a:pt x="80" y="85"/>
                    </a:moveTo>
                    <a:lnTo>
                      <a:pt x="181" y="85"/>
                    </a:lnTo>
                    <a:lnTo>
                      <a:pt x="181" y="4"/>
                    </a:lnTo>
                    <a:lnTo>
                      <a:pt x="80" y="4"/>
                    </a:lnTo>
                    <a:cubicBezTo>
                      <a:pt x="72" y="4"/>
                      <a:pt x="65" y="2"/>
                      <a:pt x="58" y="0"/>
                    </a:cubicBezTo>
                    <a:lnTo>
                      <a:pt x="43" y="4"/>
                    </a:lnTo>
                    <a:lnTo>
                      <a:pt x="3" y="45"/>
                    </a:lnTo>
                    <a:lnTo>
                      <a:pt x="0" y="59"/>
                    </a:lnTo>
                    <a:cubicBezTo>
                      <a:pt x="22" y="75"/>
                      <a:pt x="50" y="85"/>
                      <a:pt x="80" y="85"/>
                    </a:cubicBezTo>
                  </a:path>
                </a:pathLst>
              </a:custGeom>
              <a:solidFill>
                <a:srgbClr val="34A85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2" name="Freeform 75">
                <a:extLst>
                  <a:ext uri="{FF2B5EF4-FFF2-40B4-BE49-F238E27FC236}">
                    <a16:creationId xmlns:a16="http://schemas.microsoft.com/office/drawing/2014/main" id="{FFCB9A0C-0759-E54F-B4D5-0619F4197931}"/>
                  </a:ext>
                </a:extLst>
              </p:cNvPr>
              <p:cNvSpPr>
                <a:spLocks noChangeArrowheads="1"/>
              </p:cNvSpPr>
              <p:nvPr/>
            </p:nvSpPr>
            <p:spPr bwMode="auto">
              <a:xfrm>
                <a:off x="5002213" y="3114675"/>
                <a:ext cx="85725" cy="85725"/>
              </a:xfrm>
              <a:custGeom>
                <a:avLst/>
                <a:gdLst>
                  <a:gd name="T0" fmla="*/ 133 w 238"/>
                  <a:gd name="T1" fmla="*/ 0 h 240"/>
                  <a:gd name="T2" fmla="*/ 0 w 238"/>
                  <a:gd name="T3" fmla="*/ 133 h 240"/>
                  <a:gd name="T4" fmla="*/ 53 w 238"/>
                  <a:gd name="T5" fmla="*/ 239 h 240"/>
                  <a:gd name="T6" fmla="*/ 111 w 238"/>
                  <a:gd name="T7" fmla="*/ 180 h 240"/>
                  <a:gd name="T8" fmla="*/ 82 w 238"/>
                  <a:gd name="T9" fmla="*/ 134 h 240"/>
                  <a:gd name="T10" fmla="*/ 133 w 238"/>
                  <a:gd name="T11" fmla="*/ 82 h 240"/>
                  <a:gd name="T12" fmla="*/ 179 w 238"/>
                  <a:gd name="T13" fmla="*/ 112 h 240"/>
                  <a:gd name="T14" fmla="*/ 237 w 238"/>
                  <a:gd name="T15" fmla="*/ 54 h 240"/>
                  <a:gd name="T16" fmla="*/ 133 w 238"/>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240">
                    <a:moveTo>
                      <a:pt x="133" y="0"/>
                    </a:moveTo>
                    <a:cubicBezTo>
                      <a:pt x="60" y="0"/>
                      <a:pt x="0" y="60"/>
                      <a:pt x="0" y="133"/>
                    </a:cubicBezTo>
                    <a:cubicBezTo>
                      <a:pt x="0" y="176"/>
                      <a:pt x="21" y="214"/>
                      <a:pt x="53" y="239"/>
                    </a:cubicBezTo>
                    <a:lnTo>
                      <a:pt x="111" y="180"/>
                    </a:lnTo>
                    <a:cubicBezTo>
                      <a:pt x="93" y="172"/>
                      <a:pt x="82" y="154"/>
                      <a:pt x="82" y="134"/>
                    </a:cubicBezTo>
                    <a:cubicBezTo>
                      <a:pt x="82" y="106"/>
                      <a:pt x="104" y="82"/>
                      <a:pt x="133" y="82"/>
                    </a:cubicBezTo>
                    <a:cubicBezTo>
                      <a:pt x="153" y="82"/>
                      <a:pt x="171" y="95"/>
                      <a:pt x="179" y="112"/>
                    </a:cubicBezTo>
                    <a:lnTo>
                      <a:pt x="237" y="54"/>
                    </a:lnTo>
                    <a:cubicBezTo>
                      <a:pt x="215" y="20"/>
                      <a:pt x="177" y="0"/>
                      <a:pt x="133" y="0"/>
                    </a:cubicBezTo>
                  </a:path>
                </a:pathLst>
              </a:custGeom>
              <a:solidFill>
                <a:srgbClr val="FBBC0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3" name="Freeform 76">
                <a:extLst>
                  <a:ext uri="{FF2B5EF4-FFF2-40B4-BE49-F238E27FC236}">
                    <a16:creationId xmlns:a16="http://schemas.microsoft.com/office/drawing/2014/main" id="{84A4AD6C-706C-9B42-871E-3A27553C8F35}"/>
                  </a:ext>
                </a:extLst>
              </p:cNvPr>
              <p:cNvSpPr>
                <a:spLocks noChangeArrowheads="1"/>
              </p:cNvSpPr>
              <p:nvPr/>
            </p:nvSpPr>
            <p:spPr bwMode="auto">
              <a:xfrm>
                <a:off x="5221288" y="3095625"/>
                <a:ext cx="376237" cy="123825"/>
              </a:xfrm>
              <a:custGeom>
                <a:avLst/>
                <a:gdLst>
                  <a:gd name="T0" fmla="*/ 40 w 1047"/>
                  <a:gd name="T1" fmla="*/ 225 h 342"/>
                  <a:gd name="T2" fmla="*/ 40 w 1047"/>
                  <a:gd name="T3" fmla="*/ 39 h 342"/>
                  <a:gd name="T4" fmla="*/ 225 w 1047"/>
                  <a:gd name="T5" fmla="*/ 37 h 342"/>
                  <a:gd name="T6" fmla="*/ 134 w 1047"/>
                  <a:gd name="T7" fmla="*/ 37 h 342"/>
                  <a:gd name="T8" fmla="*/ 39 w 1047"/>
                  <a:gd name="T9" fmla="*/ 133 h 342"/>
                  <a:gd name="T10" fmla="*/ 134 w 1047"/>
                  <a:gd name="T11" fmla="*/ 229 h 342"/>
                  <a:gd name="T12" fmla="*/ 220 w 1047"/>
                  <a:gd name="T13" fmla="*/ 157 h 342"/>
                  <a:gd name="T14" fmla="*/ 133 w 1047"/>
                  <a:gd name="T15" fmla="*/ 120 h 342"/>
                  <a:gd name="T16" fmla="*/ 257 w 1047"/>
                  <a:gd name="T17" fmla="*/ 143 h 342"/>
                  <a:gd name="T18" fmla="*/ 134 w 1047"/>
                  <a:gd name="T19" fmla="*/ 264 h 342"/>
                  <a:gd name="T20" fmla="*/ 355 w 1047"/>
                  <a:gd name="T21" fmla="*/ 265 h 342"/>
                  <a:gd name="T22" fmla="*/ 270 w 1047"/>
                  <a:gd name="T23" fmla="*/ 179 h 342"/>
                  <a:gd name="T24" fmla="*/ 355 w 1047"/>
                  <a:gd name="T25" fmla="*/ 93 h 342"/>
                  <a:gd name="T26" fmla="*/ 441 w 1047"/>
                  <a:gd name="T27" fmla="*/ 179 h 342"/>
                  <a:gd name="T28" fmla="*/ 322 w 1047"/>
                  <a:gd name="T29" fmla="*/ 216 h 342"/>
                  <a:gd name="T30" fmla="*/ 391 w 1047"/>
                  <a:gd name="T31" fmla="*/ 216 h 342"/>
                  <a:gd name="T32" fmla="*/ 391 w 1047"/>
                  <a:gd name="T33" fmla="*/ 141 h 342"/>
                  <a:gd name="T34" fmla="*/ 322 w 1047"/>
                  <a:gd name="T35" fmla="*/ 141 h 342"/>
                  <a:gd name="T36" fmla="*/ 322 w 1047"/>
                  <a:gd name="T37" fmla="*/ 216 h 342"/>
                  <a:gd name="T38" fmla="*/ 542 w 1047"/>
                  <a:gd name="T39" fmla="*/ 265 h 342"/>
                  <a:gd name="T40" fmla="*/ 456 w 1047"/>
                  <a:gd name="T41" fmla="*/ 179 h 342"/>
                  <a:gd name="T42" fmla="*/ 542 w 1047"/>
                  <a:gd name="T43" fmla="*/ 93 h 342"/>
                  <a:gd name="T44" fmla="*/ 627 w 1047"/>
                  <a:gd name="T45" fmla="*/ 179 h 342"/>
                  <a:gd name="T46" fmla="*/ 509 w 1047"/>
                  <a:gd name="T47" fmla="*/ 216 h 342"/>
                  <a:gd name="T48" fmla="*/ 577 w 1047"/>
                  <a:gd name="T49" fmla="*/ 216 h 342"/>
                  <a:gd name="T50" fmla="*/ 577 w 1047"/>
                  <a:gd name="T51" fmla="*/ 141 h 342"/>
                  <a:gd name="T52" fmla="*/ 509 w 1047"/>
                  <a:gd name="T53" fmla="*/ 141 h 342"/>
                  <a:gd name="T54" fmla="*/ 509 w 1047"/>
                  <a:gd name="T55" fmla="*/ 216 h 342"/>
                  <a:gd name="T56" fmla="*/ 678 w 1047"/>
                  <a:gd name="T57" fmla="*/ 326 h 342"/>
                  <a:gd name="T58" fmla="*/ 682 w 1047"/>
                  <a:gd name="T59" fmla="*/ 277 h 342"/>
                  <a:gd name="T60" fmla="*/ 725 w 1047"/>
                  <a:gd name="T61" fmla="*/ 306 h 342"/>
                  <a:gd name="T62" fmla="*/ 770 w 1047"/>
                  <a:gd name="T63" fmla="*/ 256 h 342"/>
                  <a:gd name="T64" fmla="*/ 769 w 1047"/>
                  <a:gd name="T65" fmla="*/ 244 h 342"/>
                  <a:gd name="T66" fmla="*/ 667 w 1047"/>
                  <a:gd name="T67" fmla="*/ 239 h 342"/>
                  <a:gd name="T68" fmla="*/ 667 w 1047"/>
                  <a:gd name="T69" fmla="*/ 118 h 342"/>
                  <a:gd name="T70" fmla="*/ 750 w 1047"/>
                  <a:gd name="T71" fmla="*/ 99 h 342"/>
                  <a:gd name="T72" fmla="*/ 770 w 1047"/>
                  <a:gd name="T73" fmla="*/ 113 h 342"/>
                  <a:gd name="T74" fmla="*/ 805 w 1047"/>
                  <a:gd name="T75" fmla="*/ 99 h 342"/>
                  <a:gd name="T76" fmla="*/ 783 w 1047"/>
                  <a:gd name="T77" fmla="*/ 318 h 342"/>
                  <a:gd name="T78" fmla="*/ 728 w 1047"/>
                  <a:gd name="T79" fmla="*/ 230 h 342"/>
                  <a:gd name="T80" fmla="*/ 773 w 1047"/>
                  <a:gd name="T81" fmla="*/ 179 h 342"/>
                  <a:gd name="T82" fmla="*/ 728 w 1047"/>
                  <a:gd name="T83" fmla="*/ 127 h 342"/>
                  <a:gd name="T84" fmla="*/ 681 w 1047"/>
                  <a:gd name="T85" fmla="*/ 179 h 342"/>
                  <a:gd name="T86" fmla="*/ 728 w 1047"/>
                  <a:gd name="T87" fmla="*/ 230 h 342"/>
                  <a:gd name="T88" fmla="*/ 870 w 1047"/>
                  <a:gd name="T89" fmla="*/ 258 h 342"/>
                  <a:gd name="T90" fmla="*/ 833 w 1047"/>
                  <a:gd name="T91" fmla="*/ 8 h 342"/>
                  <a:gd name="T92" fmla="*/ 972 w 1047"/>
                  <a:gd name="T93" fmla="*/ 264 h 342"/>
                  <a:gd name="T94" fmla="*/ 887 w 1047"/>
                  <a:gd name="T95" fmla="*/ 178 h 342"/>
                  <a:gd name="T96" fmla="*/ 968 w 1047"/>
                  <a:gd name="T97" fmla="*/ 93 h 342"/>
                  <a:gd name="T98" fmla="*/ 1019 w 1047"/>
                  <a:gd name="T99" fmla="*/ 114 h 342"/>
                  <a:gd name="T100" fmla="*/ 1042 w 1047"/>
                  <a:gd name="T101" fmla="*/ 148 h 342"/>
                  <a:gd name="T102" fmla="*/ 932 w 1047"/>
                  <a:gd name="T103" fmla="*/ 205 h 342"/>
                  <a:gd name="T104" fmla="*/ 1016 w 1047"/>
                  <a:gd name="T105" fmla="*/ 207 h 342"/>
                  <a:gd name="T106" fmla="*/ 1017 w 1047"/>
                  <a:gd name="T107" fmla="*/ 252 h 342"/>
                  <a:gd name="T108" fmla="*/ 925 w 1047"/>
                  <a:gd name="T109" fmla="*/ 176 h 342"/>
                  <a:gd name="T110" fmla="*/ 989 w 1047"/>
                  <a:gd name="T111" fmla="*/ 131 h 342"/>
                  <a:gd name="T112" fmla="*/ 939 w 1047"/>
                  <a:gd name="T113"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342">
                    <a:moveTo>
                      <a:pt x="134" y="264"/>
                    </a:moveTo>
                    <a:cubicBezTo>
                      <a:pt x="98" y="264"/>
                      <a:pt x="65" y="251"/>
                      <a:pt x="40" y="225"/>
                    </a:cubicBezTo>
                    <a:cubicBezTo>
                      <a:pt x="13" y="199"/>
                      <a:pt x="0" y="168"/>
                      <a:pt x="0" y="132"/>
                    </a:cubicBezTo>
                    <a:cubicBezTo>
                      <a:pt x="0" y="96"/>
                      <a:pt x="13" y="65"/>
                      <a:pt x="40" y="39"/>
                    </a:cubicBezTo>
                    <a:cubicBezTo>
                      <a:pt x="67" y="13"/>
                      <a:pt x="98" y="0"/>
                      <a:pt x="134" y="0"/>
                    </a:cubicBezTo>
                    <a:cubicBezTo>
                      <a:pt x="169" y="0"/>
                      <a:pt x="199" y="12"/>
                      <a:pt x="225" y="37"/>
                    </a:cubicBezTo>
                    <a:lnTo>
                      <a:pt x="199" y="62"/>
                    </a:lnTo>
                    <a:cubicBezTo>
                      <a:pt x="181" y="45"/>
                      <a:pt x="160" y="37"/>
                      <a:pt x="134" y="37"/>
                    </a:cubicBezTo>
                    <a:cubicBezTo>
                      <a:pt x="107" y="37"/>
                      <a:pt x="86" y="46"/>
                      <a:pt x="67" y="65"/>
                    </a:cubicBezTo>
                    <a:cubicBezTo>
                      <a:pt x="49" y="83"/>
                      <a:pt x="39" y="106"/>
                      <a:pt x="39" y="133"/>
                    </a:cubicBezTo>
                    <a:cubicBezTo>
                      <a:pt x="39" y="160"/>
                      <a:pt x="48" y="182"/>
                      <a:pt x="67" y="202"/>
                    </a:cubicBezTo>
                    <a:cubicBezTo>
                      <a:pt x="85" y="220"/>
                      <a:pt x="107" y="229"/>
                      <a:pt x="134" y="229"/>
                    </a:cubicBezTo>
                    <a:cubicBezTo>
                      <a:pt x="161" y="229"/>
                      <a:pt x="183" y="221"/>
                      <a:pt x="200" y="203"/>
                    </a:cubicBezTo>
                    <a:cubicBezTo>
                      <a:pt x="211" y="192"/>
                      <a:pt x="217" y="177"/>
                      <a:pt x="220" y="157"/>
                    </a:cubicBezTo>
                    <a:lnTo>
                      <a:pt x="133" y="157"/>
                    </a:lnTo>
                    <a:lnTo>
                      <a:pt x="133" y="120"/>
                    </a:lnTo>
                    <a:lnTo>
                      <a:pt x="255" y="120"/>
                    </a:lnTo>
                    <a:cubicBezTo>
                      <a:pt x="256" y="127"/>
                      <a:pt x="257" y="134"/>
                      <a:pt x="257" y="143"/>
                    </a:cubicBezTo>
                    <a:cubicBezTo>
                      <a:pt x="257" y="178"/>
                      <a:pt x="246" y="207"/>
                      <a:pt x="226" y="227"/>
                    </a:cubicBezTo>
                    <a:cubicBezTo>
                      <a:pt x="202" y="252"/>
                      <a:pt x="171" y="264"/>
                      <a:pt x="134" y="264"/>
                    </a:cubicBezTo>
                    <a:close/>
                    <a:moveTo>
                      <a:pt x="417" y="240"/>
                    </a:moveTo>
                    <a:cubicBezTo>
                      <a:pt x="400" y="256"/>
                      <a:pt x="380" y="265"/>
                      <a:pt x="355" y="265"/>
                    </a:cubicBezTo>
                    <a:cubicBezTo>
                      <a:pt x="332" y="265"/>
                      <a:pt x="312" y="256"/>
                      <a:pt x="294" y="240"/>
                    </a:cubicBezTo>
                    <a:cubicBezTo>
                      <a:pt x="278" y="224"/>
                      <a:pt x="270" y="204"/>
                      <a:pt x="270" y="179"/>
                    </a:cubicBezTo>
                    <a:cubicBezTo>
                      <a:pt x="270" y="154"/>
                      <a:pt x="278" y="134"/>
                      <a:pt x="294" y="118"/>
                    </a:cubicBezTo>
                    <a:cubicBezTo>
                      <a:pt x="311" y="102"/>
                      <a:pt x="331" y="93"/>
                      <a:pt x="355" y="93"/>
                    </a:cubicBezTo>
                    <a:cubicBezTo>
                      <a:pt x="379" y="93"/>
                      <a:pt x="399" y="102"/>
                      <a:pt x="417" y="118"/>
                    </a:cubicBezTo>
                    <a:cubicBezTo>
                      <a:pt x="433" y="134"/>
                      <a:pt x="441" y="154"/>
                      <a:pt x="441" y="179"/>
                    </a:cubicBezTo>
                    <a:cubicBezTo>
                      <a:pt x="441" y="203"/>
                      <a:pt x="433" y="223"/>
                      <a:pt x="417" y="240"/>
                    </a:cubicBezTo>
                    <a:close/>
                    <a:moveTo>
                      <a:pt x="322" y="216"/>
                    </a:moveTo>
                    <a:cubicBezTo>
                      <a:pt x="332" y="225"/>
                      <a:pt x="343" y="230"/>
                      <a:pt x="357" y="230"/>
                    </a:cubicBezTo>
                    <a:cubicBezTo>
                      <a:pt x="369" y="230"/>
                      <a:pt x="381" y="225"/>
                      <a:pt x="391" y="216"/>
                    </a:cubicBezTo>
                    <a:cubicBezTo>
                      <a:pt x="400" y="206"/>
                      <a:pt x="405" y="193"/>
                      <a:pt x="405" y="178"/>
                    </a:cubicBezTo>
                    <a:cubicBezTo>
                      <a:pt x="405" y="163"/>
                      <a:pt x="401" y="150"/>
                      <a:pt x="391" y="141"/>
                    </a:cubicBezTo>
                    <a:cubicBezTo>
                      <a:pt x="382" y="131"/>
                      <a:pt x="370" y="126"/>
                      <a:pt x="357" y="126"/>
                    </a:cubicBezTo>
                    <a:cubicBezTo>
                      <a:pt x="344" y="126"/>
                      <a:pt x="332" y="131"/>
                      <a:pt x="322" y="141"/>
                    </a:cubicBezTo>
                    <a:cubicBezTo>
                      <a:pt x="313" y="150"/>
                      <a:pt x="308" y="163"/>
                      <a:pt x="308" y="178"/>
                    </a:cubicBezTo>
                    <a:cubicBezTo>
                      <a:pt x="307" y="194"/>
                      <a:pt x="313" y="206"/>
                      <a:pt x="322" y="216"/>
                    </a:cubicBezTo>
                    <a:close/>
                    <a:moveTo>
                      <a:pt x="603" y="240"/>
                    </a:moveTo>
                    <a:cubicBezTo>
                      <a:pt x="587" y="256"/>
                      <a:pt x="566" y="265"/>
                      <a:pt x="542" y="265"/>
                    </a:cubicBezTo>
                    <a:cubicBezTo>
                      <a:pt x="518" y="265"/>
                      <a:pt x="498" y="256"/>
                      <a:pt x="481" y="240"/>
                    </a:cubicBezTo>
                    <a:cubicBezTo>
                      <a:pt x="465" y="224"/>
                      <a:pt x="456" y="204"/>
                      <a:pt x="456" y="179"/>
                    </a:cubicBezTo>
                    <a:cubicBezTo>
                      <a:pt x="456" y="154"/>
                      <a:pt x="465" y="134"/>
                      <a:pt x="481" y="118"/>
                    </a:cubicBezTo>
                    <a:cubicBezTo>
                      <a:pt x="497" y="102"/>
                      <a:pt x="517" y="93"/>
                      <a:pt x="542" y="93"/>
                    </a:cubicBezTo>
                    <a:cubicBezTo>
                      <a:pt x="565" y="93"/>
                      <a:pt x="586" y="102"/>
                      <a:pt x="603" y="118"/>
                    </a:cubicBezTo>
                    <a:cubicBezTo>
                      <a:pt x="619" y="134"/>
                      <a:pt x="627" y="154"/>
                      <a:pt x="627" y="179"/>
                    </a:cubicBezTo>
                    <a:cubicBezTo>
                      <a:pt x="627" y="203"/>
                      <a:pt x="620" y="223"/>
                      <a:pt x="603" y="240"/>
                    </a:cubicBezTo>
                    <a:close/>
                    <a:moveTo>
                      <a:pt x="509" y="216"/>
                    </a:moveTo>
                    <a:cubicBezTo>
                      <a:pt x="518" y="225"/>
                      <a:pt x="529" y="230"/>
                      <a:pt x="543" y="230"/>
                    </a:cubicBezTo>
                    <a:cubicBezTo>
                      <a:pt x="556" y="230"/>
                      <a:pt x="567" y="225"/>
                      <a:pt x="577" y="216"/>
                    </a:cubicBezTo>
                    <a:cubicBezTo>
                      <a:pt x="587" y="206"/>
                      <a:pt x="591" y="193"/>
                      <a:pt x="591" y="178"/>
                    </a:cubicBezTo>
                    <a:cubicBezTo>
                      <a:pt x="591" y="163"/>
                      <a:pt x="587" y="150"/>
                      <a:pt x="577" y="141"/>
                    </a:cubicBezTo>
                    <a:cubicBezTo>
                      <a:pt x="567" y="131"/>
                      <a:pt x="557" y="126"/>
                      <a:pt x="543" y="126"/>
                    </a:cubicBezTo>
                    <a:cubicBezTo>
                      <a:pt x="530" y="126"/>
                      <a:pt x="518" y="131"/>
                      <a:pt x="509" y="141"/>
                    </a:cubicBezTo>
                    <a:cubicBezTo>
                      <a:pt x="499" y="150"/>
                      <a:pt x="495" y="163"/>
                      <a:pt x="495" y="178"/>
                    </a:cubicBezTo>
                    <a:cubicBezTo>
                      <a:pt x="495" y="194"/>
                      <a:pt x="499" y="206"/>
                      <a:pt x="509" y="216"/>
                    </a:cubicBezTo>
                    <a:close/>
                    <a:moveTo>
                      <a:pt x="726" y="341"/>
                    </a:moveTo>
                    <a:cubicBezTo>
                      <a:pt x="707" y="341"/>
                      <a:pt x="691" y="335"/>
                      <a:pt x="678" y="326"/>
                    </a:cubicBezTo>
                    <a:cubicBezTo>
                      <a:pt x="666" y="316"/>
                      <a:pt x="655" y="304"/>
                      <a:pt x="650" y="290"/>
                    </a:cubicBezTo>
                    <a:lnTo>
                      <a:pt x="682" y="277"/>
                    </a:lnTo>
                    <a:cubicBezTo>
                      <a:pt x="685" y="285"/>
                      <a:pt x="691" y="292"/>
                      <a:pt x="698" y="298"/>
                    </a:cubicBezTo>
                    <a:cubicBezTo>
                      <a:pt x="706" y="304"/>
                      <a:pt x="714" y="306"/>
                      <a:pt x="725" y="306"/>
                    </a:cubicBezTo>
                    <a:cubicBezTo>
                      <a:pt x="739" y="306"/>
                      <a:pt x="750" y="302"/>
                      <a:pt x="758" y="294"/>
                    </a:cubicBezTo>
                    <a:cubicBezTo>
                      <a:pt x="766" y="285"/>
                      <a:pt x="770" y="272"/>
                      <a:pt x="770" y="256"/>
                    </a:cubicBezTo>
                    <a:lnTo>
                      <a:pt x="770" y="244"/>
                    </a:lnTo>
                    <a:lnTo>
                      <a:pt x="769" y="244"/>
                    </a:lnTo>
                    <a:cubicBezTo>
                      <a:pt x="758" y="257"/>
                      <a:pt x="743" y="264"/>
                      <a:pt x="724" y="264"/>
                    </a:cubicBezTo>
                    <a:cubicBezTo>
                      <a:pt x="702" y="264"/>
                      <a:pt x="683" y="255"/>
                      <a:pt x="667" y="239"/>
                    </a:cubicBezTo>
                    <a:cubicBezTo>
                      <a:pt x="651" y="223"/>
                      <a:pt x="642" y="202"/>
                      <a:pt x="642" y="179"/>
                    </a:cubicBezTo>
                    <a:cubicBezTo>
                      <a:pt x="642" y="155"/>
                      <a:pt x="651" y="135"/>
                      <a:pt x="667" y="118"/>
                    </a:cubicBezTo>
                    <a:cubicBezTo>
                      <a:pt x="683" y="101"/>
                      <a:pt x="702" y="93"/>
                      <a:pt x="724" y="93"/>
                    </a:cubicBezTo>
                    <a:cubicBezTo>
                      <a:pt x="733" y="93"/>
                      <a:pt x="742" y="96"/>
                      <a:pt x="750" y="99"/>
                    </a:cubicBezTo>
                    <a:cubicBezTo>
                      <a:pt x="758" y="102"/>
                      <a:pt x="764" y="107"/>
                      <a:pt x="769" y="113"/>
                    </a:cubicBezTo>
                    <a:lnTo>
                      <a:pt x="770" y="113"/>
                    </a:lnTo>
                    <a:lnTo>
                      <a:pt x="770" y="99"/>
                    </a:lnTo>
                    <a:lnTo>
                      <a:pt x="805" y="99"/>
                    </a:lnTo>
                    <a:lnTo>
                      <a:pt x="805" y="252"/>
                    </a:lnTo>
                    <a:cubicBezTo>
                      <a:pt x="805" y="282"/>
                      <a:pt x="798" y="303"/>
                      <a:pt x="783" y="318"/>
                    </a:cubicBezTo>
                    <a:cubicBezTo>
                      <a:pt x="769" y="333"/>
                      <a:pt x="749" y="341"/>
                      <a:pt x="726" y="341"/>
                    </a:cubicBezTo>
                    <a:close/>
                    <a:moveTo>
                      <a:pt x="728" y="230"/>
                    </a:moveTo>
                    <a:cubicBezTo>
                      <a:pt x="741" y="230"/>
                      <a:pt x="752" y="225"/>
                      <a:pt x="760" y="216"/>
                    </a:cubicBezTo>
                    <a:cubicBezTo>
                      <a:pt x="769" y="206"/>
                      <a:pt x="773" y="193"/>
                      <a:pt x="773" y="179"/>
                    </a:cubicBezTo>
                    <a:cubicBezTo>
                      <a:pt x="773" y="164"/>
                      <a:pt x="769" y="152"/>
                      <a:pt x="760" y="142"/>
                    </a:cubicBezTo>
                    <a:cubicBezTo>
                      <a:pt x="752" y="132"/>
                      <a:pt x="741" y="127"/>
                      <a:pt x="728" y="127"/>
                    </a:cubicBezTo>
                    <a:cubicBezTo>
                      <a:pt x="715" y="127"/>
                      <a:pt x="703" y="132"/>
                      <a:pt x="695" y="142"/>
                    </a:cubicBezTo>
                    <a:cubicBezTo>
                      <a:pt x="685" y="151"/>
                      <a:pt x="681" y="164"/>
                      <a:pt x="681" y="179"/>
                    </a:cubicBezTo>
                    <a:cubicBezTo>
                      <a:pt x="681" y="194"/>
                      <a:pt x="685" y="206"/>
                      <a:pt x="695" y="216"/>
                    </a:cubicBezTo>
                    <a:cubicBezTo>
                      <a:pt x="703" y="225"/>
                      <a:pt x="715" y="230"/>
                      <a:pt x="728" y="230"/>
                    </a:cubicBezTo>
                    <a:close/>
                    <a:moveTo>
                      <a:pt x="870" y="8"/>
                    </a:moveTo>
                    <a:lnTo>
                      <a:pt x="870" y="258"/>
                    </a:lnTo>
                    <a:lnTo>
                      <a:pt x="833" y="258"/>
                    </a:lnTo>
                    <a:lnTo>
                      <a:pt x="833" y="8"/>
                    </a:lnTo>
                    <a:lnTo>
                      <a:pt x="870" y="8"/>
                    </a:lnTo>
                    <a:close/>
                    <a:moveTo>
                      <a:pt x="972" y="264"/>
                    </a:moveTo>
                    <a:cubicBezTo>
                      <a:pt x="947" y="264"/>
                      <a:pt x="928" y="255"/>
                      <a:pt x="912" y="239"/>
                    </a:cubicBezTo>
                    <a:cubicBezTo>
                      <a:pt x="896" y="223"/>
                      <a:pt x="887" y="203"/>
                      <a:pt x="887" y="178"/>
                    </a:cubicBezTo>
                    <a:cubicBezTo>
                      <a:pt x="887" y="153"/>
                      <a:pt x="895" y="133"/>
                      <a:pt x="911" y="117"/>
                    </a:cubicBezTo>
                    <a:cubicBezTo>
                      <a:pt x="927" y="101"/>
                      <a:pt x="945" y="93"/>
                      <a:pt x="968" y="93"/>
                    </a:cubicBezTo>
                    <a:cubicBezTo>
                      <a:pt x="978" y="93"/>
                      <a:pt x="988" y="96"/>
                      <a:pt x="997" y="99"/>
                    </a:cubicBezTo>
                    <a:cubicBezTo>
                      <a:pt x="1005" y="103"/>
                      <a:pt x="1013" y="107"/>
                      <a:pt x="1019" y="114"/>
                    </a:cubicBezTo>
                    <a:cubicBezTo>
                      <a:pt x="1024" y="120"/>
                      <a:pt x="1030" y="126"/>
                      <a:pt x="1033" y="131"/>
                    </a:cubicBezTo>
                    <a:cubicBezTo>
                      <a:pt x="1036" y="136"/>
                      <a:pt x="1039" y="142"/>
                      <a:pt x="1042" y="148"/>
                    </a:cubicBezTo>
                    <a:lnTo>
                      <a:pt x="1046" y="158"/>
                    </a:lnTo>
                    <a:lnTo>
                      <a:pt x="932" y="205"/>
                    </a:lnTo>
                    <a:cubicBezTo>
                      <a:pt x="941" y="222"/>
                      <a:pt x="955" y="230"/>
                      <a:pt x="974" y="230"/>
                    </a:cubicBezTo>
                    <a:cubicBezTo>
                      <a:pt x="991" y="230"/>
                      <a:pt x="1005" y="223"/>
                      <a:pt x="1016" y="207"/>
                    </a:cubicBezTo>
                    <a:lnTo>
                      <a:pt x="1045" y="226"/>
                    </a:lnTo>
                    <a:cubicBezTo>
                      <a:pt x="1038" y="236"/>
                      <a:pt x="1029" y="244"/>
                      <a:pt x="1017" y="252"/>
                    </a:cubicBezTo>
                    <a:cubicBezTo>
                      <a:pt x="1004" y="260"/>
                      <a:pt x="990" y="264"/>
                      <a:pt x="972" y="264"/>
                    </a:cubicBezTo>
                    <a:close/>
                    <a:moveTo>
                      <a:pt x="925" y="176"/>
                    </a:moveTo>
                    <a:lnTo>
                      <a:pt x="1001" y="144"/>
                    </a:lnTo>
                    <a:cubicBezTo>
                      <a:pt x="999" y="138"/>
                      <a:pt x="994" y="134"/>
                      <a:pt x="989" y="131"/>
                    </a:cubicBezTo>
                    <a:cubicBezTo>
                      <a:pt x="984" y="128"/>
                      <a:pt x="976" y="126"/>
                      <a:pt x="970" y="126"/>
                    </a:cubicBezTo>
                    <a:cubicBezTo>
                      <a:pt x="959" y="126"/>
                      <a:pt x="949" y="130"/>
                      <a:pt x="939" y="140"/>
                    </a:cubicBezTo>
                    <a:cubicBezTo>
                      <a:pt x="930" y="149"/>
                      <a:pt x="925" y="161"/>
                      <a:pt x="925" y="176"/>
                    </a:cubicBezTo>
                    <a:close/>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4" name="Freeform 77">
                <a:extLst>
                  <a:ext uri="{FF2B5EF4-FFF2-40B4-BE49-F238E27FC236}">
                    <a16:creationId xmlns:a16="http://schemas.microsoft.com/office/drawing/2014/main" id="{A0A10A4E-9A09-5E42-BA9B-AD209EFDA4EE}"/>
                  </a:ext>
                </a:extLst>
              </p:cNvPr>
              <p:cNvSpPr>
                <a:spLocks noChangeArrowheads="1"/>
              </p:cNvSpPr>
              <p:nvPr/>
            </p:nvSpPr>
            <p:spPr bwMode="auto">
              <a:xfrm>
                <a:off x="5626100" y="3103563"/>
                <a:ext cx="76200" cy="87312"/>
              </a:xfrm>
              <a:custGeom>
                <a:avLst/>
                <a:gdLst>
                  <a:gd name="T0" fmla="*/ 120 w 212"/>
                  <a:gd name="T1" fmla="*/ 242 h 243"/>
                  <a:gd name="T2" fmla="*/ 34 w 212"/>
                  <a:gd name="T3" fmla="*/ 207 h 243"/>
                  <a:gd name="T4" fmla="*/ 0 w 212"/>
                  <a:gd name="T5" fmla="*/ 121 h 243"/>
                  <a:gd name="T6" fmla="*/ 34 w 212"/>
                  <a:gd name="T7" fmla="*/ 34 h 243"/>
                  <a:gd name="T8" fmla="*/ 120 w 212"/>
                  <a:gd name="T9" fmla="*/ 0 h 243"/>
                  <a:gd name="T10" fmla="*/ 204 w 212"/>
                  <a:gd name="T11" fmla="*/ 37 h 243"/>
                  <a:gd name="T12" fmla="*/ 184 w 212"/>
                  <a:gd name="T13" fmla="*/ 58 h 243"/>
                  <a:gd name="T14" fmla="*/ 120 w 212"/>
                  <a:gd name="T15" fmla="*/ 29 h 243"/>
                  <a:gd name="T16" fmla="*/ 55 w 212"/>
                  <a:gd name="T17" fmla="*/ 54 h 243"/>
                  <a:gd name="T18" fmla="*/ 30 w 212"/>
                  <a:gd name="T19" fmla="*/ 121 h 243"/>
                  <a:gd name="T20" fmla="*/ 55 w 212"/>
                  <a:gd name="T21" fmla="*/ 187 h 243"/>
                  <a:gd name="T22" fmla="*/ 120 w 212"/>
                  <a:gd name="T23" fmla="*/ 213 h 243"/>
                  <a:gd name="T24" fmla="*/ 190 w 212"/>
                  <a:gd name="T25" fmla="*/ 180 h 243"/>
                  <a:gd name="T26" fmla="*/ 211 w 212"/>
                  <a:gd name="T27" fmla="*/ 200 h 243"/>
                  <a:gd name="T28" fmla="*/ 171 w 212"/>
                  <a:gd name="T29" fmla="*/ 230 h 243"/>
                  <a:gd name="T30" fmla="*/ 120 w 212"/>
                  <a:gd name="T31" fmla="*/ 24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43">
                    <a:moveTo>
                      <a:pt x="120" y="242"/>
                    </a:moveTo>
                    <a:cubicBezTo>
                      <a:pt x="85" y="242"/>
                      <a:pt x="58" y="230"/>
                      <a:pt x="34" y="207"/>
                    </a:cubicBezTo>
                    <a:cubicBezTo>
                      <a:pt x="11" y="184"/>
                      <a:pt x="0" y="156"/>
                      <a:pt x="0" y="121"/>
                    </a:cubicBezTo>
                    <a:cubicBezTo>
                      <a:pt x="0" y="86"/>
                      <a:pt x="12" y="58"/>
                      <a:pt x="34" y="34"/>
                    </a:cubicBezTo>
                    <a:cubicBezTo>
                      <a:pt x="58" y="10"/>
                      <a:pt x="85" y="0"/>
                      <a:pt x="120" y="0"/>
                    </a:cubicBezTo>
                    <a:cubicBezTo>
                      <a:pt x="155" y="0"/>
                      <a:pt x="183" y="13"/>
                      <a:pt x="204" y="37"/>
                    </a:cubicBezTo>
                    <a:lnTo>
                      <a:pt x="184" y="58"/>
                    </a:lnTo>
                    <a:cubicBezTo>
                      <a:pt x="168" y="38"/>
                      <a:pt x="146" y="29"/>
                      <a:pt x="120" y="29"/>
                    </a:cubicBezTo>
                    <a:cubicBezTo>
                      <a:pt x="94" y="29"/>
                      <a:pt x="74" y="37"/>
                      <a:pt x="55" y="54"/>
                    </a:cubicBezTo>
                    <a:cubicBezTo>
                      <a:pt x="38" y="71"/>
                      <a:pt x="30" y="94"/>
                      <a:pt x="30" y="121"/>
                    </a:cubicBezTo>
                    <a:cubicBezTo>
                      <a:pt x="30" y="149"/>
                      <a:pt x="38" y="171"/>
                      <a:pt x="55" y="187"/>
                    </a:cubicBezTo>
                    <a:cubicBezTo>
                      <a:pt x="73" y="204"/>
                      <a:pt x="94" y="213"/>
                      <a:pt x="120" y="213"/>
                    </a:cubicBezTo>
                    <a:cubicBezTo>
                      <a:pt x="148" y="213"/>
                      <a:pt x="171" y="202"/>
                      <a:pt x="190" y="180"/>
                    </a:cubicBezTo>
                    <a:lnTo>
                      <a:pt x="211" y="200"/>
                    </a:lnTo>
                    <a:cubicBezTo>
                      <a:pt x="200" y="213"/>
                      <a:pt x="187" y="222"/>
                      <a:pt x="171" y="230"/>
                    </a:cubicBezTo>
                    <a:cubicBezTo>
                      <a:pt x="156" y="238"/>
                      <a:pt x="138" y="242"/>
                      <a:pt x="120" y="242"/>
                    </a:cubicBezTo>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5" name="Freeform 78">
                <a:extLst>
                  <a:ext uri="{FF2B5EF4-FFF2-40B4-BE49-F238E27FC236}">
                    <a16:creationId xmlns:a16="http://schemas.microsoft.com/office/drawing/2014/main" id="{4BE014FE-403A-B144-BB2D-21E5D204DA70}"/>
                  </a:ext>
                </a:extLst>
              </p:cNvPr>
              <p:cNvSpPr>
                <a:spLocks noChangeArrowheads="1"/>
              </p:cNvSpPr>
              <p:nvPr/>
            </p:nvSpPr>
            <p:spPr bwMode="auto">
              <a:xfrm>
                <a:off x="5711825" y="3105150"/>
                <a:ext cx="11113" cy="84138"/>
              </a:xfrm>
              <a:custGeom>
                <a:avLst/>
                <a:gdLst>
                  <a:gd name="T0" fmla="*/ 30 w 31"/>
                  <a:gd name="T1" fmla="*/ 231 h 232"/>
                  <a:gd name="T2" fmla="*/ 0 w 31"/>
                  <a:gd name="T3" fmla="*/ 231 h 232"/>
                  <a:gd name="T4" fmla="*/ 0 w 31"/>
                  <a:gd name="T5" fmla="*/ 0 h 232"/>
                  <a:gd name="T6" fmla="*/ 30 w 31"/>
                  <a:gd name="T7" fmla="*/ 0 h 232"/>
                  <a:gd name="T8" fmla="*/ 30 w 31"/>
                  <a:gd name="T9" fmla="*/ 231 h 232"/>
                </a:gdLst>
                <a:ahLst/>
                <a:cxnLst>
                  <a:cxn ang="0">
                    <a:pos x="T0" y="T1"/>
                  </a:cxn>
                  <a:cxn ang="0">
                    <a:pos x="T2" y="T3"/>
                  </a:cxn>
                  <a:cxn ang="0">
                    <a:pos x="T4" y="T5"/>
                  </a:cxn>
                  <a:cxn ang="0">
                    <a:pos x="T6" y="T7"/>
                  </a:cxn>
                  <a:cxn ang="0">
                    <a:pos x="T8" y="T9"/>
                  </a:cxn>
                </a:cxnLst>
                <a:rect l="0" t="0" r="r" b="b"/>
                <a:pathLst>
                  <a:path w="31" h="232">
                    <a:moveTo>
                      <a:pt x="30" y="231"/>
                    </a:moveTo>
                    <a:lnTo>
                      <a:pt x="0" y="231"/>
                    </a:lnTo>
                    <a:lnTo>
                      <a:pt x="0" y="0"/>
                    </a:lnTo>
                    <a:lnTo>
                      <a:pt x="30" y="0"/>
                    </a:lnTo>
                    <a:lnTo>
                      <a:pt x="30" y="231"/>
                    </a:lnTo>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6" name="Freeform 79">
                <a:extLst>
                  <a:ext uri="{FF2B5EF4-FFF2-40B4-BE49-F238E27FC236}">
                    <a16:creationId xmlns:a16="http://schemas.microsoft.com/office/drawing/2014/main" id="{9DE780E1-B62A-6C4F-A894-4D4BFEC0A307}"/>
                  </a:ext>
                </a:extLst>
              </p:cNvPr>
              <p:cNvSpPr>
                <a:spLocks noChangeArrowheads="1"/>
              </p:cNvSpPr>
              <p:nvPr/>
            </p:nvSpPr>
            <p:spPr bwMode="auto">
              <a:xfrm>
                <a:off x="5730875" y="3128963"/>
                <a:ext cx="58738" cy="60325"/>
              </a:xfrm>
              <a:custGeom>
                <a:avLst/>
                <a:gdLst>
                  <a:gd name="T0" fmla="*/ 23 w 164"/>
                  <a:gd name="T1" fmla="*/ 23 h 168"/>
                  <a:gd name="T2" fmla="*/ 81 w 164"/>
                  <a:gd name="T3" fmla="*/ 0 h 168"/>
                  <a:gd name="T4" fmla="*/ 140 w 164"/>
                  <a:gd name="T5" fmla="*/ 23 h 168"/>
                  <a:gd name="T6" fmla="*/ 163 w 164"/>
                  <a:gd name="T7" fmla="*/ 83 h 168"/>
                  <a:gd name="T8" fmla="*/ 140 w 164"/>
                  <a:gd name="T9" fmla="*/ 143 h 168"/>
                  <a:gd name="T10" fmla="*/ 81 w 164"/>
                  <a:gd name="T11" fmla="*/ 167 h 168"/>
                  <a:gd name="T12" fmla="*/ 23 w 164"/>
                  <a:gd name="T13" fmla="*/ 143 h 168"/>
                  <a:gd name="T14" fmla="*/ 0 w 164"/>
                  <a:gd name="T15" fmla="*/ 83 h 168"/>
                  <a:gd name="T16" fmla="*/ 23 w 164"/>
                  <a:gd name="T17" fmla="*/ 23 h 168"/>
                  <a:gd name="T18" fmla="*/ 45 w 164"/>
                  <a:gd name="T19" fmla="*/ 125 h 168"/>
                  <a:gd name="T20" fmla="*/ 81 w 164"/>
                  <a:gd name="T21" fmla="*/ 141 h 168"/>
                  <a:gd name="T22" fmla="*/ 118 w 164"/>
                  <a:gd name="T23" fmla="*/ 125 h 168"/>
                  <a:gd name="T24" fmla="*/ 133 w 164"/>
                  <a:gd name="T25" fmla="*/ 83 h 168"/>
                  <a:gd name="T26" fmla="*/ 118 w 164"/>
                  <a:gd name="T27" fmla="*/ 41 h 168"/>
                  <a:gd name="T28" fmla="*/ 81 w 164"/>
                  <a:gd name="T29" fmla="*/ 25 h 168"/>
                  <a:gd name="T30" fmla="*/ 45 w 164"/>
                  <a:gd name="T31" fmla="*/ 41 h 168"/>
                  <a:gd name="T32" fmla="*/ 30 w 164"/>
                  <a:gd name="T33" fmla="*/ 83 h 168"/>
                  <a:gd name="T34" fmla="*/ 45 w 164"/>
                  <a:gd name="T35" fmla="*/ 1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8">
                    <a:moveTo>
                      <a:pt x="23" y="23"/>
                    </a:moveTo>
                    <a:cubicBezTo>
                      <a:pt x="38" y="7"/>
                      <a:pt x="57" y="0"/>
                      <a:pt x="81" y="0"/>
                    </a:cubicBezTo>
                    <a:cubicBezTo>
                      <a:pt x="105" y="0"/>
                      <a:pt x="124" y="7"/>
                      <a:pt x="140" y="23"/>
                    </a:cubicBezTo>
                    <a:cubicBezTo>
                      <a:pt x="155" y="39"/>
                      <a:pt x="163" y="60"/>
                      <a:pt x="163" y="83"/>
                    </a:cubicBezTo>
                    <a:cubicBezTo>
                      <a:pt x="163" y="108"/>
                      <a:pt x="155" y="127"/>
                      <a:pt x="140" y="143"/>
                    </a:cubicBezTo>
                    <a:cubicBezTo>
                      <a:pt x="125" y="159"/>
                      <a:pt x="106" y="167"/>
                      <a:pt x="81" y="167"/>
                    </a:cubicBezTo>
                    <a:cubicBezTo>
                      <a:pt x="58" y="167"/>
                      <a:pt x="39" y="159"/>
                      <a:pt x="23" y="143"/>
                    </a:cubicBezTo>
                    <a:cubicBezTo>
                      <a:pt x="8" y="127"/>
                      <a:pt x="0" y="106"/>
                      <a:pt x="0" y="83"/>
                    </a:cubicBezTo>
                    <a:cubicBezTo>
                      <a:pt x="0" y="59"/>
                      <a:pt x="8" y="39"/>
                      <a:pt x="23" y="23"/>
                    </a:cubicBezTo>
                    <a:close/>
                    <a:moveTo>
                      <a:pt x="45" y="125"/>
                    </a:moveTo>
                    <a:cubicBezTo>
                      <a:pt x="56" y="136"/>
                      <a:pt x="68" y="141"/>
                      <a:pt x="81" y="141"/>
                    </a:cubicBezTo>
                    <a:cubicBezTo>
                      <a:pt x="95" y="141"/>
                      <a:pt x="107" y="136"/>
                      <a:pt x="118" y="125"/>
                    </a:cubicBezTo>
                    <a:cubicBezTo>
                      <a:pt x="129" y="114"/>
                      <a:pt x="133" y="100"/>
                      <a:pt x="133" y="83"/>
                    </a:cubicBezTo>
                    <a:cubicBezTo>
                      <a:pt x="133" y="66"/>
                      <a:pt x="127" y="52"/>
                      <a:pt x="118" y="41"/>
                    </a:cubicBezTo>
                    <a:cubicBezTo>
                      <a:pt x="107" y="31"/>
                      <a:pt x="95" y="25"/>
                      <a:pt x="81" y="25"/>
                    </a:cubicBezTo>
                    <a:cubicBezTo>
                      <a:pt x="68" y="25"/>
                      <a:pt x="56" y="30"/>
                      <a:pt x="45" y="41"/>
                    </a:cubicBezTo>
                    <a:cubicBezTo>
                      <a:pt x="34" y="51"/>
                      <a:pt x="30" y="66"/>
                      <a:pt x="30" y="83"/>
                    </a:cubicBezTo>
                    <a:cubicBezTo>
                      <a:pt x="30" y="100"/>
                      <a:pt x="34" y="115"/>
                      <a:pt x="45" y="125"/>
                    </a:cubicBezTo>
                    <a:close/>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7" name="Freeform 80">
                <a:extLst>
                  <a:ext uri="{FF2B5EF4-FFF2-40B4-BE49-F238E27FC236}">
                    <a16:creationId xmlns:a16="http://schemas.microsoft.com/office/drawing/2014/main" id="{CFC3214C-2ECB-7341-9383-69DD050E0A93}"/>
                  </a:ext>
                </a:extLst>
              </p:cNvPr>
              <p:cNvSpPr>
                <a:spLocks noChangeArrowheads="1"/>
              </p:cNvSpPr>
              <p:nvPr/>
            </p:nvSpPr>
            <p:spPr bwMode="auto">
              <a:xfrm>
                <a:off x="5799138" y="3130550"/>
                <a:ext cx="50800" cy="58738"/>
              </a:xfrm>
              <a:custGeom>
                <a:avLst/>
                <a:gdLst>
                  <a:gd name="T0" fmla="*/ 140 w 142"/>
                  <a:gd name="T1" fmla="*/ 158 h 164"/>
                  <a:gd name="T2" fmla="*/ 111 w 142"/>
                  <a:gd name="T3" fmla="*/ 158 h 164"/>
                  <a:gd name="T4" fmla="*/ 111 w 142"/>
                  <a:gd name="T5" fmla="*/ 136 h 164"/>
                  <a:gd name="T6" fmla="*/ 110 w 142"/>
                  <a:gd name="T7" fmla="*/ 136 h 164"/>
                  <a:gd name="T8" fmla="*/ 89 w 142"/>
                  <a:gd name="T9" fmla="*/ 155 h 164"/>
                  <a:gd name="T10" fmla="*/ 60 w 142"/>
                  <a:gd name="T11" fmla="*/ 163 h 164"/>
                  <a:gd name="T12" fmla="*/ 15 w 142"/>
                  <a:gd name="T13" fmla="*/ 144 h 164"/>
                  <a:gd name="T14" fmla="*/ 0 w 142"/>
                  <a:gd name="T15" fmla="*/ 96 h 164"/>
                  <a:gd name="T16" fmla="*/ 0 w 142"/>
                  <a:gd name="T17" fmla="*/ 0 h 164"/>
                  <a:gd name="T18" fmla="*/ 30 w 142"/>
                  <a:gd name="T19" fmla="*/ 0 h 164"/>
                  <a:gd name="T20" fmla="*/ 30 w 142"/>
                  <a:gd name="T21" fmla="*/ 92 h 164"/>
                  <a:gd name="T22" fmla="*/ 69 w 142"/>
                  <a:gd name="T23" fmla="*/ 136 h 164"/>
                  <a:gd name="T24" fmla="*/ 99 w 142"/>
                  <a:gd name="T25" fmla="*/ 121 h 164"/>
                  <a:gd name="T26" fmla="*/ 111 w 142"/>
                  <a:gd name="T27" fmla="*/ 87 h 164"/>
                  <a:gd name="T28" fmla="*/ 111 w 142"/>
                  <a:gd name="T29" fmla="*/ 0 h 164"/>
                  <a:gd name="T30" fmla="*/ 141 w 142"/>
                  <a:gd name="T31" fmla="*/ 0 h 164"/>
                  <a:gd name="T32" fmla="*/ 141 w 142"/>
                  <a:gd name="T33" fmla="*/ 158 h 164"/>
                  <a:gd name="T34" fmla="*/ 140 w 142"/>
                  <a:gd name="T35" fmla="*/ 15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64">
                    <a:moveTo>
                      <a:pt x="140" y="158"/>
                    </a:moveTo>
                    <a:lnTo>
                      <a:pt x="111" y="158"/>
                    </a:lnTo>
                    <a:lnTo>
                      <a:pt x="111" y="136"/>
                    </a:lnTo>
                    <a:lnTo>
                      <a:pt x="110" y="136"/>
                    </a:lnTo>
                    <a:cubicBezTo>
                      <a:pt x="105" y="143"/>
                      <a:pt x="98" y="150"/>
                      <a:pt x="89" y="155"/>
                    </a:cubicBezTo>
                    <a:cubicBezTo>
                      <a:pt x="80" y="160"/>
                      <a:pt x="70" y="163"/>
                      <a:pt x="60" y="163"/>
                    </a:cubicBezTo>
                    <a:cubicBezTo>
                      <a:pt x="41" y="163"/>
                      <a:pt x="25" y="156"/>
                      <a:pt x="15" y="144"/>
                    </a:cubicBezTo>
                    <a:cubicBezTo>
                      <a:pt x="5" y="133"/>
                      <a:pt x="0" y="117"/>
                      <a:pt x="0" y="96"/>
                    </a:cubicBezTo>
                    <a:lnTo>
                      <a:pt x="0" y="0"/>
                    </a:lnTo>
                    <a:lnTo>
                      <a:pt x="30" y="0"/>
                    </a:lnTo>
                    <a:lnTo>
                      <a:pt x="30" y="92"/>
                    </a:lnTo>
                    <a:cubicBezTo>
                      <a:pt x="30" y="122"/>
                      <a:pt x="43" y="136"/>
                      <a:pt x="69" y="136"/>
                    </a:cubicBezTo>
                    <a:cubicBezTo>
                      <a:pt x="81" y="136"/>
                      <a:pt x="91" y="130"/>
                      <a:pt x="99" y="121"/>
                    </a:cubicBezTo>
                    <a:cubicBezTo>
                      <a:pt x="106" y="111"/>
                      <a:pt x="111" y="99"/>
                      <a:pt x="111" y="87"/>
                    </a:cubicBezTo>
                    <a:lnTo>
                      <a:pt x="111" y="0"/>
                    </a:lnTo>
                    <a:lnTo>
                      <a:pt x="141" y="0"/>
                    </a:lnTo>
                    <a:lnTo>
                      <a:pt x="141" y="158"/>
                    </a:lnTo>
                    <a:lnTo>
                      <a:pt x="140" y="158"/>
                    </a:lnTo>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8" name="Freeform 81">
                <a:extLst>
                  <a:ext uri="{FF2B5EF4-FFF2-40B4-BE49-F238E27FC236}">
                    <a16:creationId xmlns:a16="http://schemas.microsoft.com/office/drawing/2014/main" id="{E0F4873E-ECF2-9D48-A400-9601A5EF5A37}"/>
                  </a:ext>
                </a:extLst>
              </p:cNvPr>
              <p:cNvSpPr>
                <a:spLocks noChangeArrowheads="1"/>
              </p:cNvSpPr>
              <p:nvPr/>
            </p:nvSpPr>
            <p:spPr bwMode="auto">
              <a:xfrm>
                <a:off x="5857875" y="3103563"/>
                <a:ext cx="57150" cy="85725"/>
              </a:xfrm>
              <a:custGeom>
                <a:avLst/>
                <a:gdLst>
                  <a:gd name="T0" fmla="*/ 75 w 160"/>
                  <a:gd name="T1" fmla="*/ 238 h 239"/>
                  <a:gd name="T2" fmla="*/ 23 w 160"/>
                  <a:gd name="T3" fmla="*/ 213 h 239"/>
                  <a:gd name="T4" fmla="*/ 0 w 160"/>
                  <a:gd name="T5" fmla="*/ 153 h 239"/>
                  <a:gd name="T6" fmla="*/ 23 w 160"/>
                  <a:gd name="T7" fmla="*/ 93 h 239"/>
                  <a:gd name="T8" fmla="*/ 75 w 160"/>
                  <a:gd name="T9" fmla="*/ 69 h 239"/>
                  <a:gd name="T10" fmla="*/ 107 w 160"/>
                  <a:gd name="T11" fmla="*/ 76 h 239"/>
                  <a:gd name="T12" fmla="*/ 129 w 160"/>
                  <a:gd name="T13" fmla="*/ 95 h 239"/>
                  <a:gd name="T14" fmla="*/ 130 w 160"/>
                  <a:gd name="T15" fmla="*/ 95 h 239"/>
                  <a:gd name="T16" fmla="*/ 129 w 160"/>
                  <a:gd name="T17" fmla="*/ 73 h 239"/>
                  <a:gd name="T18" fmla="*/ 129 w 160"/>
                  <a:gd name="T19" fmla="*/ 0 h 239"/>
                  <a:gd name="T20" fmla="*/ 159 w 160"/>
                  <a:gd name="T21" fmla="*/ 0 h 239"/>
                  <a:gd name="T22" fmla="*/ 159 w 160"/>
                  <a:gd name="T23" fmla="*/ 231 h 239"/>
                  <a:gd name="T24" fmla="*/ 130 w 160"/>
                  <a:gd name="T25" fmla="*/ 231 h 239"/>
                  <a:gd name="T26" fmla="*/ 130 w 160"/>
                  <a:gd name="T27" fmla="*/ 209 h 239"/>
                  <a:gd name="T28" fmla="*/ 129 w 160"/>
                  <a:gd name="T29" fmla="*/ 209 h 239"/>
                  <a:gd name="T30" fmla="*/ 107 w 160"/>
                  <a:gd name="T31" fmla="*/ 228 h 239"/>
                  <a:gd name="T32" fmla="*/ 75 w 160"/>
                  <a:gd name="T33" fmla="*/ 238 h 239"/>
                  <a:gd name="T34" fmla="*/ 80 w 160"/>
                  <a:gd name="T35" fmla="*/ 211 h 239"/>
                  <a:gd name="T36" fmla="*/ 116 w 160"/>
                  <a:gd name="T37" fmla="*/ 196 h 239"/>
                  <a:gd name="T38" fmla="*/ 131 w 160"/>
                  <a:gd name="T39" fmla="*/ 154 h 239"/>
                  <a:gd name="T40" fmla="*/ 116 w 160"/>
                  <a:gd name="T41" fmla="*/ 112 h 239"/>
                  <a:gd name="T42" fmla="*/ 80 w 160"/>
                  <a:gd name="T43" fmla="*/ 97 h 239"/>
                  <a:gd name="T44" fmla="*/ 45 w 160"/>
                  <a:gd name="T45" fmla="*/ 114 h 239"/>
                  <a:gd name="T46" fmla="*/ 30 w 160"/>
                  <a:gd name="T47" fmla="*/ 155 h 239"/>
                  <a:gd name="T48" fmla="*/ 45 w 160"/>
                  <a:gd name="T49" fmla="*/ 197 h 239"/>
                  <a:gd name="T50" fmla="*/ 80 w 160"/>
                  <a:gd name="T51" fmla="*/ 21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239">
                    <a:moveTo>
                      <a:pt x="75" y="238"/>
                    </a:moveTo>
                    <a:cubicBezTo>
                      <a:pt x="55" y="238"/>
                      <a:pt x="37" y="229"/>
                      <a:pt x="23" y="213"/>
                    </a:cubicBezTo>
                    <a:cubicBezTo>
                      <a:pt x="8" y="197"/>
                      <a:pt x="0" y="176"/>
                      <a:pt x="0" y="153"/>
                    </a:cubicBezTo>
                    <a:cubicBezTo>
                      <a:pt x="0" y="129"/>
                      <a:pt x="8" y="109"/>
                      <a:pt x="23" y="93"/>
                    </a:cubicBezTo>
                    <a:cubicBezTo>
                      <a:pt x="38" y="77"/>
                      <a:pt x="55" y="69"/>
                      <a:pt x="75" y="69"/>
                    </a:cubicBezTo>
                    <a:cubicBezTo>
                      <a:pt x="87" y="69"/>
                      <a:pt x="98" y="71"/>
                      <a:pt x="107" y="76"/>
                    </a:cubicBezTo>
                    <a:cubicBezTo>
                      <a:pt x="117" y="81"/>
                      <a:pt x="124" y="88"/>
                      <a:pt x="129" y="95"/>
                    </a:cubicBezTo>
                    <a:lnTo>
                      <a:pt x="130" y="95"/>
                    </a:lnTo>
                    <a:lnTo>
                      <a:pt x="129" y="73"/>
                    </a:lnTo>
                    <a:lnTo>
                      <a:pt x="129" y="0"/>
                    </a:lnTo>
                    <a:lnTo>
                      <a:pt x="159" y="0"/>
                    </a:lnTo>
                    <a:lnTo>
                      <a:pt x="159" y="231"/>
                    </a:lnTo>
                    <a:lnTo>
                      <a:pt x="130" y="231"/>
                    </a:lnTo>
                    <a:lnTo>
                      <a:pt x="130" y="209"/>
                    </a:lnTo>
                    <a:lnTo>
                      <a:pt x="129" y="209"/>
                    </a:lnTo>
                    <a:cubicBezTo>
                      <a:pt x="124" y="216"/>
                      <a:pt x="117" y="223"/>
                      <a:pt x="107" y="228"/>
                    </a:cubicBezTo>
                    <a:cubicBezTo>
                      <a:pt x="99" y="236"/>
                      <a:pt x="88" y="238"/>
                      <a:pt x="75" y="238"/>
                    </a:cubicBezTo>
                    <a:close/>
                    <a:moveTo>
                      <a:pt x="80" y="211"/>
                    </a:moveTo>
                    <a:cubicBezTo>
                      <a:pt x="94" y="211"/>
                      <a:pt x="106" y="206"/>
                      <a:pt x="116" y="196"/>
                    </a:cubicBezTo>
                    <a:cubicBezTo>
                      <a:pt x="125" y="185"/>
                      <a:pt x="131" y="171"/>
                      <a:pt x="131" y="154"/>
                    </a:cubicBezTo>
                    <a:cubicBezTo>
                      <a:pt x="131" y="137"/>
                      <a:pt x="126" y="122"/>
                      <a:pt x="116" y="112"/>
                    </a:cubicBezTo>
                    <a:cubicBezTo>
                      <a:pt x="107" y="101"/>
                      <a:pt x="94" y="97"/>
                      <a:pt x="80" y="97"/>
                    </a:cubicBezTo>
                    <a:cubicBezTo>
                      <a:pt x="67" y="97"/>
                      <a:pt x="55" y="103"/>
                      <a:pt x="45" y="114"/>
                    </a:cubicBezTo>
                    <a:cubicBezTo>
                      <a:pt x="36" y="124"/>
                      <a:pt x="30" y="138"/>
                      <a:pt x="30" y="155"/>
                    </a:cubicBezTo>
                    <a:cubicBezTo>
                      <a:pt x="30" y="172"/>
                      <a:pt x="36" y="186"/>
                      <a:pt x="45" y="197"/>
                    </a:cubicBezTo>
                    <a:cubicBezTo>
                      <a:pt x="55" y="206"/>
                      <a:pt x="67" y="211"/>
                      <a:pt x="80" y="211"/>
                    </a:cubicBezTo>
                    <a:close/>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4" name="Group 2023">
            <a:extLst>
              <a:ext uri="{FF2B5EF4-FFF2-40B4-BE49-F238E27FC236}">
                <a16:creationId xmlns:a16="http://schemas.microsoft.com/office/drawing/2014/main" id="{FF0C23EE-60D5-4C41-B19E-C02F899F2F2A}"/>
              </a:ext>
            </a:extLst>
          </p:cNvPr>
          <p:cNvGrpSpPr/>
          <p:nvPr/>
        </p:nvGrpSpPr>
        <p:grpSpPr>
          <a:xfrm>
            <a:off x="4622796" y="3654872"/>
            <a:ext cx="2377080" cy="293468"/>
            <a:chOff x="4240213" y="3949700"/>
            <a:chExt cx="1543050" cy="190500"/>
          </a:xfrm>
        </p:grpSpPr>
        <p:grpSp>
          <p:nvGrpSpPr>
            <p:cNvPr id="2154" name="Group 2153">
              <a:extLst>
                <a:ext uri="{FF2B5EF4-FFF2-40B4-BE49-F238E27FC236}">
                  <a16:creationId xmlns:a16="http://schemas.microsoft.com/office/drawing/2014/main" id="{3B9ECBCF-9D77-EA43-AC3A-289D8B557333}"/>
                </a:ext>
              </a:extLst>
            </p:cNvPr>
            <p:cNvGrpSpPr/>
            <p:nvPr/>
          </p:nvGrpSpPr>
          <p:grpSpPr>
            <a:xfrm>
              <a:off x="4240213" y="3975100"/>
              <a:ext cx="484187" cy="127000"/>
              <a:chOff x="4240213" y="3975100"/>
              <a:chExt cx="484187" cy="127000"/>
            </a:xfrm>
          </p:grpSpPr>
          <p:sp>
            <p:nvSpPr>
              <p:cNvPr id="2170" name="Freeform 82">
                <a:extLst>
                  <a:ext uri="{FF2B5EF4-FFF2-40B4-BE49-F238E27FC236}">
                    <a16:creationId xmlns:a16="http://schemas.microsoft.com/office/drawing/2014/main" id="{0391BE66-E40B-A847-A051-B393E3004B83}"/>
                  </a:ext>
                </a:extLst>
              </p:cNvPr>
              <p:cNvSpPr>
                <a:spLocks noChangeArrowheads="1"/>
              </p:cNvSpPr>
              <p:nvPr/>
            </p:nvSpPr>
            <p:spPr bwMode="auto">
              <a:xfrm>
                <a:off x="4327525" y="397510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1" name="Freeform 83">
                <a:extLst>
                  <a:ext uri="{FF2B5EF4-FFF2-40B4-BE49-F238E27FC236}">
                    <a16:creationId xmlns:a16="http://schemas.microsoft.com/office/drawing/2014/main" id="{8D55477E-B808-E548-8CA3-B541FB77E616}"/>
                  </a:ext>
                </a:extLst>
              </p:cNvPr>
              <p:cNvSpPr>
                <a:spLocks noChangeArrowheads="1"/>
              </p:cNvSpPr>
              <p:nvPr/>
            </p:nvSpPr>
            <p:spPr bwMode="auto">
              <a:xfrm>
                <a:off x="4354513" y="400685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2" name="Freeform 84">
                <a:extLst>
                  <a:ext uri="{FF2B5EF4-FFF2-40B4-BE49-F238E27FC236}">
                    <a16:creationId xmlns:a16="http://schemas.microsoft.com/office/drawing/2014/main" id="{02679843-076F-B343-B796-79D5279D3DC6}"/>
                  </a:ext>
                </a:extLst>
              </p:cNvPr>
              <p:cNvSpPr>
                <a:spLocks noChangeArrowheads="1"/>
              </p:cNvSpPr>
              <p:nvPr/>
            </p:nvSpPr>
            <p:spPr bwMode="auto">
              <a:xfrm>
                <a:off x="4454525" y="397510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3" name="Freeform 85">
                <a:extLst>
                  <a:ext uri="{FF2B5EF4-FFF2-40B4-BE49-F238E27FC236}">
                    <a16:creationId xmlns:a16="http://schemas.microsoft.com/office/drawing/2014/main" id="{D10AD2EC-5D34-5545-B69F-281BD87F836A}"/>
                  </a:ext>
                </a:extLst>
              </p:cNvPr>
              <p:cNvSpPr>
                <a:spLocks noChangeArrowheads="1"/>
              </p:cNvSpPr>
              <p:nvPr/>
            </p:nvSpPr>
            <p:spPr bwMode="auto">
              <a:xfrm>
                <a:off x="4481513" y="400843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4" name="Freeform 86">
                <a:extLst>
                  <a:ext uri="{FF2B5EF4-FFF2-40B4-BE49-F238E27FC236}">
                    <a16:creationId xmlns:a16="http://schemas.microsoft.com/office/drawing/2014/main" id="{259D1318-6943-B549-A822-BA7EBBE407FC}"/>
                  </a:ext>
                </a:extLst>
              </p:cNvPr>
              <p:cNvSpPr>
                <a:spLocks noChangeArrowheads="1"/>
              </p:cNvSpPr>
              <p:nvPr/>
            </p:nvSpPr>
            <p:spPr bwMode="auto">
              <a:xfrm>
                <a:off x="4579938" y="4006850"/>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3"/>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5" name="Freeform 87">
                <a:extLst>
                  <a:ext uri="{FF2B5EF4-FFF2-40B4-BE49-F238E27FC236}">
                    <a16:creationId xmlns:a16="http://schemas.microsoft.com/office/drawing/2014/main" id="{F7B99D65-4AF9-5B48-8151-375B22510426}"/>
                  </a:ext>
                </a:extLst>
              </p:cNvPr>
              <p:cNvSpPr>
                <a:spLocks noChangeArrowheads="1"/>
              </p:cNvSpPr>
              <p:nvPr/>
            </p:nvSpPr>
            <p:spPr bwMode="auto">
              <a:xfrm>
                <a:off x="4240213" y="4006850"/>
                <a:ext cx="85725" cy="93663"/>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2"/>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55" name="Freeform 88">
              <a:extLst>
                <a:ext uri="{FF2B5EF4-FFF2-40B4-BE49-F238E27FC236}">
                  <a16:creationId xmlns:a16="http://schemas.microsoft.com/office/drawing/2014/main" id="{26E073FC-E745-DC4E-AB4F-C55CA799FEF8}"/>
                </a:ext>
              </a:extLst>
            </p:cNvPr>
            <p:cNvSpPr>
              <a:spLocks noChangeArrowheads="1"/>
            </p:cNvSpPr>
            <p:nvPr/>
          </p:nvSpPr>
          <p:spPr bwMode="auto">
            <a:xfrm>
              <a:off x="4860925" y="3949700"/>
              <a:ext cx="4763" cy="190500"/>
            </a:xfrm>
            <a:custGeom>
              <a:avLst/>
              <a:gdLst>
                <a:gd name="T0" fmla="*/ 6 w 12"/>
                <a:gd name="T1" fmla="*/ 530 h 531"/>
                <a:gd name="T2" fmla="*/ 0 w 12"/>
                <a:gd name="T3" fmla="*/ 530 h 531"/>
                <a:gd name="T4" fmla="*/ 0 w 12"/>
                <a:gd name="T5" fmla="*/ 0 h 531"/>
                <a:gd name="T6" fmla="*/ 11 w 12"/>
                <a:gd name="T7" fmla="*/ 0 h 531"/>
                <a:gd name="T8" fmla="*/ 11 w 12"/>
                <a:gd name="T9" fmla="*/ 530 h 531"/>
                <a:gd name="T10" fmla="*/ 6 w 12"/>
                <a:gd name="T11" fmla="*/ 530 h 531"/>
              </a:gdLst>
              <a:ahLst/>
              <a:cxnLst>
                <a:cxn ang="0">
                  <a:pos x="T0" y="T1"/>
                </a:cxn>
                <a:cxn ang="0">
                  <a:pos x="T2" y="T3"/>
                </a:cxn>
                <a:cxn ang="0">
                  <a:pos x="T4" y="T5"/>
                </a:cxn>
                <a:cxn ang="0">
                  <a:pos x="T6" y="T7"/>
                </a:cxn>
                <a:cxn ang="0">
                  <a:pos x="T8" y="T9"/>
                </a:cxn>
                <a:cxn ang="0">
                  <a:pos x="T10" y="T11"/>
                </a:cxn>
              </a:cxnLst>
              <a:rect l="0" t="0" r="r" b="b"/>
              <a:pathLst>
                <a:path w="12" h="531">
                  <a:moveTo>
                    <a:pt x="6" y="530"/>
                  </a:moveTo>
                  <a:lnTo>
                    <a:pt x="0" y="530"/>
                  </a:lnTo>
                  <a:lnTo>
                    <a:pt x="0" y="0"/>
                  </a:lnTo>
                  <a:lnTo>
                    <a:pt x="11" y="0"/>
                  </a:lnTo>
                  <a:lnTo>
                    <a:pt x="11" y="530"/>
                  </a:lnTo>
                  <a:lnTo>
                    <a:pt x="6" y="53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56" name="Group 2155">
              <a:extLst>
                <a:ext uri="{FF2B5EF4-FFF2-40B4-BE49-F238E27FC236}">
                  <a16:creationId xmlns:a16="http://schemas.microsoft.com/office/drawing/2014/main" id="{2C4356E9-D179-3341-B15F-6F4010CDB874}"/>
                </a:ext>
              </a:extLst>
            </p:cNvPr>
            <p:cNvGrpSpPr/>
            <p:nvPr/>
          </p:nvGrpSpPr>
          <p:grpSpPr>
            <a:xfrm>
              <a:off x="5003800" y="3960813"/>
              <a:ext cx="779463" cy="168275"/>
              <a:chOff x="5003800" y="3960813"/>
              <a:chExt cx="779463" cy="168275"/>
            </a:xfrm>
          </p:grpSpPr>
          <p:sp>
            <p:nvSpPr>
              <p:cNvPr id="2157" name="Freeform 89">
                <a:extLst>
                  <a:ext uri="{FF2B5EF4-FFF2-40B4-BE49-F238E27FC236}">
                    <a16:creationId xmlns:a16="http://schemas.microsoft.com/office/drawing/2014/main" id="{D5DC104B-0784-164A-A316-D47AB2A3F2C5}"/>
                  </a:ext>
                </a:extLst>
              </p:cNvPr>
              <p:cNvSpPr>
                <a:spLocks noChangeArrowheads="1"/>
              </p:cNvSpPr>
              <p:nvPr/>
            </p:nvSpPr>
            <p:spPr bwMode="auto">
              <a:xfrm>
                <a:off x="5219700" y="3994150"/>
                <a:ext cx="107950" cy="100013"/>
              </a:xfrm>
              <a:custGeom>
                <a:avLst/>
                <a:gdLst>
                  <a:gd name="T0" fmla="*/ 150 w 300"/>
                  <a:gd name="T1" fmla="*/ 211 h 279"/>
                  <a:gd name="T2" fmla="*/ 149 w 300"/>
                  <a:gd name="T3" fmla="*/ 211 h 279"/>
                  <a:gd name="T4" fmla="*/ 137 w 300"/>
                  <a:gd name="T5" fmla="*/ 174 h 279"/>
                  <a:gd name="T6" fmla="*/ 67 w 300"/>
                  <a:gd name="T7" fmla="*/ 0 h 279"/>
                  <a:gd name="T8" fmla="*/ 0 w 300"/>
                  <a:gd name="T9" fmla="*/ 0 h 279"/>
                  <a:gd name="T10" fmla="*/ 0 w 300"/>
                  <a:gd name="T11" fmla="*/ 277 h 279"/>
                  <a:gd name="T12" fmla="*/ 45 w 300"/>
                  <a:gd name="T13" fmla="*/ 277 h 279"/>
                  <a:gd name="T14" fmla="*/ 45 w 300"/>
                  <a:gd name="T15" fmla="*/ 107 h 279"/>
                  <a:gd name="T16" fmla="*/ 44 w 300"/>
                  <a:gd name="T17" fmla="*/ 69 h 279"/>
                  <a:gd name="T18" fmla="*/ 43 w 300"/>
                  <a:gd name="T19" fmla="*/ 51 h 279"/>
                  <a:gd name="T20" fmla="*/ 44 w 300"/>
                  <a:gd name="T21" fmla="*/ 51 h 279"/>
                  <a:gd name="T22" fmla="*/ 50 w 300"/>
                  <a:gd name="T23" fmla="*/ 75 h 279"/>
                  <a:gd name="T24" fmla="*/ 134 w 300"/>
                  <a:gd name="T25" fmla="*/ 277 h 279"/>
                  <a:gd name="T26" fmla="*/ 165 w 300"/>
                  <a:gd name="T27" fmla="*/ 277 h 279"/>
                  <a:gd name="T28" fmla="*/ 247 w 300"/>
                  <a:gd name="T29" fmla="*/ 73 h 279"/>
                  <a:gd name="T30" fmla="*/ 252 w 300"/>
                  <a:gd name="T31" fmla="*/ 51 h 279"/>
                  <a:gd name="T32" fmla="*/ 253 w 300"/>
                  <a:gd name="T33" fmla="*/ 51 h 279"/>
                  <a:gd name="T34" fmla="*/ 251 w 300"/>
                  <a:gd name="T35" fmla="*/ 102 h 279"/>
                  <a:gd name="T36" fmla="*/ 251 w 300"/>
                  <a:gd name="T37" fmla="*/ 278 h 279"/>
                  <a:gd name="T38" fmla="*/ 299 w 300"/>
                  <a:gd name="T39" fmla="*/ 278 h 279"/>
                  <a:gd name="T40" fmla="*/ 299 w 300"/>
                  <a:gd name="T41" fmla="*/ 1 h 279"/>
                  <a:gd name="T42" fmla="*/ 234 w 300"/>
                  <a:gd name="T43" fmla="*/ 1 h 279"/>
                  <a:gd name="T44" fmla="*/ 162 w 300"/>
                  <a:gd name="T45" fmla="*/ 174 h 279"/>
                  <a:gd name="T46" fmla="*/ 150 w 300"/>
                  <a:gd name="T47" fmla="*/ 2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79">
                    <a:moveTo>
                      <a:pt x="150" y="211"/>
                    </a:moveTo>
                    <a:lnTo>
                      <a:pt x="149" y="211"/>
                    </a:lnTo>
                    <a:cubicBezTo>
                      <a:pt x="146" y="202"/>
                      <a:pt x="142" y="190"/>
                      <a:pt x="137" y="174"/>
                    </a:cubicBezTo>
                    <a:lnTo>
                      <a:pt x="67" y="0"/>
                    </a:lnTo>
                    <a:lnTo>
                      <a:pt x="0" y="0"/>
                    </a:lnTo>
                    <a:lnTo>
                      <a:pt x="0" y="277"/>
                    </a:lnTo>
                    <a:lnTo>
                      <a:pt x="45" y="277"/>
                    </a:lnTo>
                    <a:lnTo>
                      <a:pt x="45" y="107"/>
                    </a:lnTo>
                    <a:cubicBezTo>
                      <a:pt x="45" y="96"/>
                      <a:pt x="45" y="83"/>
                      <a:pt x="44" y="69"/>
                    </a:cubicBezTo>
                    <a:cubicBezTo>
                      <a:pt x="44" y="62"/>
                      <a:pt x="43" y="57"/>
                      <a:pt x="43" y="51"/>
                    </a:cubicBezTo>
                    <a:lnTo>
                      <a:pt x="44" y="51"/>
                    </a:lnTo>
                    <a:cubicBezTo>
                      <a:pt x="46" y="62"/>
                      <a:pt x="48" y="69"/>
                      <a:pt x="50" y="75"/>
                    </a:cubicBezTo>
                    <a:lnTo>
                      <a:pt x="134" y="277"/>
                    </a:lnTo>
                    <a:lnTo>
                      <a:pt x="165" y="277"/>
                    </a:lnTo>
                    <a:lnTo>
                      <a:pt x="247" y="73"/>
                    </a:lnTo>
                    <a:cubicBezTo>
                      <a:pt x="249" y="68"/>
                      <a:pt x="251" y="59"/>
                      <a:pt x="252" y="51"/>
                    </a:cubicBezTo>
                    <a:lnTo>
                      <a:pt x="253" y="51"/>
                    </a:lnTo>
                    <a:cubicBezTo>
                      <a:pt x="252" y="72"/>
                      <a:pt x="251" y="90"/>
                      <a:pt x="251" y="102"/>
                    </a:cubicBezTo>
                    <a:lnTo>
                      <a:pt x="251" y="278"/>
                    </a:lnTo>
                    <a:lnTo>
                      <a:pt x="299" y="278"/>
                    </a:lnTo>
                    <a:lnTo>
                      <a:pt x="299" y="1"/>
                    </a:lnTo>
                    <a:lnTo>
                      <a:pt x="234" y="1"/>
                    </a:lnTo>
                    <a:lnTo>
                      <a:pt x="162" y="174"/>
                    </a:lnTo>
                    <a:lnTo>
                      <a:pt x="150" y="211"/>
                    </a:ln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8" name="Freeform 90">
                <a:extLst>
                  <a:ext uri="{FF2B5EF4-FFF2-40B4-BE49-F238E27FC236}">
                    <a16:creationId xmlns:a16="http://schemas.microsoft.com/office/drawing/2014/main" id="{5BAE3C13-3BAE-5149-8A54-6E9DC4A6B080}"/>
                  </a:ext>
                </a:extLst>
              </p:cNvPr>
              <p:cNvSpPr>
                <a:spLocks noChangeArrowheads="1"/>
              </p:cNvSpPr>
              <p:nvPr/>
            </p:nvSpPr>
            <p:spPr bwMode="auto">
              <a:xfrm>
                <a:off x="5343525" y="4022725"/>
                <a:ext cx="17463" cy="71438"/>
              </a:xfrm>
              <a:custGeom>
                <a:avLst/>
                <a:gdLst>
                  <a:gd name="T0" fmla="*/ 46 w 47"/>
                  <a:gd name="T1" fmla="*/ 199 h 200"/>
                  <a:gd name="T2" fmla="*/ 46 w 47"/>
                  <a:gd name="T3" fmla="*/ 49 h 200"/>
                  <a:gd name="T4" fmla="*/ 46 w 47"/>
                  <a:gd name="T5" fmla="*/ 0 h 200"/>
                  <a:gd name="T6" fmla="*/ 0 w 47"/>
                  <a:gd name="T7" fmla="*/ 0 h 200"/>
                  <a:gd name="T8" fmla="*/ 0 w 47"/>
                  <a:gd name="T9" fmla="*/ 99 h 200"/>
                  <a:gd name="T10" fmla="*/ 0 w 47"/>
                  <a:gd name="T11" fmla="*/ 199 h 200"/>
                  <a:gd name="T12" fmla="*/ 46 w 47"/>
                  <a:gd name="T13" fmla="*/ 199 h 200"/>
                </a:gdLst>
                <a:ahLst/>
                <a:cxnLst>
                  <a:cxn ang="0">
                    <a:pos x="T0" y="T1"/>
                  </a:cxn>
                  <a:cxn ang="0">
                    <a:pos x="T2" y="T3"/>
                  </a:cxn>
                  <a:cxn ang="0">
                    <a:pos x="T4" y="T5"/>
                  </a:cxn>
                  <a:cxn ang="0">
                    <a:pos x="T6" y="T7"/>
                  </a:cxn>
                  <a:cxn ang="0">
                    <a:pos x="T8" y="T9"/>
                  </a:cxn>
                  <a:cxn ang="0">
                    <a:pos x="T10" y="T11"/>
                  </a:cxn>
                  <a:cxn ang="0">
                    <a:pos x="T12" y="T13"/>
                  </a:cxn>
                </a:cxnLst>
                <a:rect l="0" t="0" r="r" b="b"/>
                <a:pathLst>
                  <a:path w="47" h="200">
                    <a:moveTo>
                      <a:pt x="46" y="199"/>
                    </a:moveTo>
                    <a:lnTo>
                      <a:pt x="46" y="49"/>
                    </a:lnTo>
                    <a:lnTo>
                      <a:pt x="46" y="0"/>
                    </a:lnTo>
                    <a:lnTo>
                      <a:pt x="0" y="0"/>
                    </a:lnTo>
                    <a:lnTo>
                      <a:pt x="0" y="99"/>
                    </a:lnTo>
                    <a:lnTo>
                      <a:pt x="0" y="199"/>
                    </a:lnTo>
                    <a:lnTo>
                      <a:pt x="46" y="199"/>
                    </a:ln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9" name="Freeform 91">
                <a:extLst>
                  <a:ext uri="{FF2B5EF4-FFF2-40B4-BE49-F238E27FC236}">
                    <a16:creationId xmlns:a16="http://schemas.microsoft.com/office/drawing/2014/main" id="{06B36B09-5ADA-C241-A02A-1D1B0C74152C}"/>
                  </a:ext>
                </a:extLst>
              </p:cNvPr>
              <p:cNvSpPr>
                <a:spLocks noChangeArrowheads="1"/>
              </p:cNvSpPr>
              <p:nvPr/>
            </p:nvSpPr>
            <p:spPr bwMode="auto">
              <a:xfrm>
                <a:off x="5341938" y="3992563"/>
                <a:ext cx="20637" cy="19050"/>
              </a:xfrm>
              <a:custGeom>
                <a:avLst/>
                <a:gdLst>
                  <a:gd name="T0" fmla="*/ 9 w 59"/>
                  <a:gd name="T1" fmla="*/ 8 h 55"/>
                  <a:gd name="T2" fmla="*/ 0 w 59"/>
                  <a:gd name="T3" fmla="*/ 27 h 55"/>
                  <a:gd name="T4" fmla="*/ 9 w 59"/>
                  <a:gd name="T5" fmla="*/ 47 h 55"/>
                  <a:gd name="T6" fmla="*/ 29 w 59"/>
                  <a:gd name="T7" fmla="*/ 54 h 55"/>
                  <a:gd name="T8" fmla="*/ 49 w 59"/>
                  <a:gd name="T9" fmla="*/ 47 h 55"/>
                  <a:gd name="T10" fmla="*/ 58 w 59"/>
                  <a:gd name="T11" fmla="*/ 27 h 55"/>
                  <a:gd name="T12" fmla="*/ 49 w 59"/>
                  <a:gd name="T13" fmla="*/ 8 h 55"/>
                  <a:gd name="T14" fmla="*/ 29 w 59"/>
                  <a:gd name="T15" fmla="*/ 0 h 55"/>
                  <a:gd name="T16" fmla="*/ 9 w 59"/>
                  <a:gd name="T17"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5">
                    <a:moveTo>
                      <a:pt x="9" y="8"/>
                    </a:moveTo>
                    <a:cubicBezTo>
                      <a:pt x="3" y="13"/>
                      <a:pt x="0" y="20"/>
                      <a:pt x="0" y="27"/>
                    </a:cubicBezTo>
                    <a:cubicBezTo>
                      <a:pt x="0" y="35"/>
                      <a:pt x="4" y="42"/>
                      <a:pt x="9" y="47"/>
                    </a:cubicBezTo>
                    <a:cubicBezTo>
                      <a:pt x="15" y="53"/>
                      <a:pt x="20" y="54"/>
                      <a:pt x="29" y="54"/>
                    </a:cubicBezTo>
                    <a:cubicBezTo>
                      <a:pt x="38" y="54"/>
                      <a:pt x="44" y="53"/>
                      <a:pt x="49" y="47"/>
                    </a:cubicBezTo>
                    <a:cubicBezTo>
                      <a:pt x="55" y="42"/>
                      <a:pt x="58" y="35"/>
                      <a:pt x="58" y="27"/>
                    </a:cubicBezTo>
                    <a:cubicBezTo>
                      <a:pt x="58" y="20"/>
                      <a:pt x="55" y="13"/>
                      <a:pt x="49" y="8"/>
                    </a:cubicBezTo>
                    <a:cubicBezTo>
                      <a:pt x="44" y="4"/>
                      <a:pt x="36" y="0"/>
                      <a:pt x="29" y="0"/>
                    </a:cubicBezTo>
                    <a:cubicBezTo>
                      <a:pt x="21" y="0"/>
                      <a:pt x="15" y="3"/>
                      <a:pt x="9" y="8"/>
                    </a:cubicBez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0" name="Freeform 92">
                <a:extLst>
                  <a:ext uri="{FF2B5EF4-FFF2-40B4-BE49-F238E27FC236}">
                    <a16:creationId xmlns:a16="http://schemas.microsoft.com/office/drawing/2014/main" id="{68E49C3C-FD6B-5549-A82E-3D0153C2312A}"/>
                  </a:ext>
                </a:extLst>
              </p:cNvPr>
              <p:cNvSpPr>
                <a:spLocks noChangeArrowheads="1"/>
              </p:cNvSpPr>
              <p:nvPr/>
            </p:nvSpPr>
            <p:spPr bwMode="auto">
              <a:xfrm>
                <a:off x="5372100" y="4021138"/>
                <a:ext cx="57150" cy="74612"/>
              </a:xfrm>
              <a:custGeom>
                <a:avLst/>
                <a:gdLst>
                  <a:gd name="T0" fmla="*/ 107 w 159"/>
                  <a:gd name="T1" fmla="*/ 0 h 209"/>
                  <a:gd name="T2" fmla="*/ 50 w 159"/>
                  <a:gd name="T3" fmla="*/ 14 h 209"/>
                  <a:gd name="T4" fmla="*/ 12 w 159"/>
                  <a:gd name="T5" fmla="*/ 52 h 209"/>
                  <a:gd name="T6" fmla="*/ 0 w 159"/>
                  <a:gd name="T7" fmla="*/ 109 h 209"/>
                  <a:gd name="T8" fmla="*/ 12 w 159"/>
                  <a:gd name="T9" fmla="*/ 160 h 209"/>
                  <a:gd name="T10" fmla="*/ 48 w 159"/>
                  <a:gd name="T11" fmla="*/ 196 h 209"/>
                  <a:gd name="T12" fmla="*/ 99 w 159"/>
                  <a:gd name="T13" fmla="*/ 208 h 209"/>
                  <a:gd name="T14" fmla="*/ 156 w 159"/>
                  <a:gd name="T15" fmla="*/ 196 h 209"/>
                  <a:gd name="T16" fmla="*/ 157 w 159"/>
                  <a:gd name="T17" fmla="*/ 196 h 209"/>
                  <a:gd name="T18" fmla="*/ 157 w 159"/>
                  <a:gd name="T19" fmla="*/ 153 h 209"/>
                  <a:gd name="T20" fmla="*/ 155 w 159"/>
                  <a:gd name="T21" fmla="*/ 154 h 209"/>
                  <a:gd name="T22" fmla="*/ 132 w 159"/>
                  <a:gd name="T23" fmla="*/ 166 h 209"/>
                  <a:gd name="T24" fmla="*/ 110 w 159"/>
                  <a:gd name="T25" fmla="*/ 170 h 209"/>
                  <a:gd name="T26" fmla="*/ 66 w 159"/>
                  <a:gd name="T27" fmla="*/ 153 h 209"/>
                  <a:gd name="T28" fmla="*/ 50 w 159"/>
                  <a:gd name="T29" fmla="*/ 106 h 209"/>
                  <a:gd name="T30" fmla="*/ 67 w 159"/>
                  <a:gd name="T31" fmla="*/ 58 h 209"/>
                  <a:gd name="T32" fmla="*/ 111 w 159"/>
                  <a:gd name="T33" fmla="*/ 39 h 209"/>
                  <a:gd name="T34" fmla="*/ 156 w 159"/>
                  <a:gd name="T35" fmla="*/ 54 h 209"/>
                  <a:gd name="T36" fmla="*/ 158 w 159"/>
                  <a:gd name="T37" fmla="*/ 55 h 209"/>
                  <a:gd name="T38" fmla="*/ 158 w 159"/>
                  <a:gd name="T39" fmla="*/ 10 h 209"/>
                  <a:gd name="T40" fmla="*/ 157 w 159"/>
                  <a:gd name="T41" fmla="*/ 10 h 209"/>
                  <a:gd name="T42" fmla="*/ 132 w 159"/>
                  <a:gd name="T43" fmla="*/ 3 h 209"/>
                  <a:gd name="T44" fmla="*/ 107 w 159"/>
                  <a:gd name="T4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209">
                    <a:moveTo>
                      <a:pt x="107" y="0"/>
                    </a:moveTo>
                    <a:cubicBezTo>
                      <a:pt x="85" y="0"/>
                      <a:pt x="66" y="4"/>
                      <a:pt x="50" y="14"/>
                    </a:cubicBezTo>
                    <a:cubicBezTo>
                      <a:pt x="34" y="22"/>
                      <a:pt x="21" y="36"/>
                      <a:pt x="12" y="52"/>
                    </a:cubicBezTo>
                    <a:cubicBezTo>
                      <a:pt x="4" y="68"/>
                      <a:pt x="0" y="87"/>
                      <a:pt x="0" y="109"/>
                    </a:cubicBezTo>
                    <a:cubicBezTo>
                      <a:pt x="0" y="128"/>
                      <a:pt x="4" y="145"/>
                      <a:pt x="12" y="160"/>
                    </a:cubicBezTo>
                    <a:cubicBezTo>
                      <a:pt x="21" y="175"/>
                      <a:pt x="33" y="188"/>
                      <a:pt x="48" y="196"/>
                    </a:cubicBezTo>
                    <a:cubicBezTo>
                      <a:pt x="63" y="205"/>
                      <a:pt x="80" y="208"/>
                      <a:pt x="99" y="208"/>
                    </a:cubicBezTo>
                    <a:cubicBezTo>
                      <a:pt x="122" y="208"/>
                      <a:pt x="140" y="204"/>
                      <a:pt x="156" y="196"/>
                    </a:cubicBezTo>
                    <a:lnTo>
                      <a:pt x="157" y="196"/>
                    </a:lnTo>
                    <a:lnTo>
                      <a:pt x="157" y="153"/>
                    </a:lnTo>
                    <a:lnTo>
                      <a:pt x="155" y="154"/>
                    </a:lnTo>
                    <a:cubicBezTo>
                      <a:pt x="148" y="159"/>
                      <a:pt x="140" y="162"/>
                      <a:pt x="132" y="166"/>
                    </a:cubicBezTo>
                    <a:cubicBezTo>
                      <a:pt x="124" y="169"/>
                      <a:pt x="116" y="170"/>
                      <a:pt x="110" y="170"/>
                    </a:cubicBezTo>
                    <a:cubicBezTo>
                      <a:pt x="92" y="170"/>
                      <a:pt x="77" y="165"/>
                      <a:pt x="66" y="153"/>
                    </a:cubicBezTo>
                    <a:cubicBezTo>
                      <a:pt x="55" y="141"/>
                      <a:pt x="50" y="127"/>
                      <a:pt x="50" y="106"/>
                    </a:cubicBezTo>
                    <a:cubicBezTo>
                      <a:pt x="50" y="86"/>
                      <a:pt x="55" y="69"/>
                      <a:pt x="67" y="58"/>
                    </a:cubicBezTo>
                    <a:cubicBezTo>
                      <a:pt x="78" y="46"/>
                      <a:pt x="93" y="39"/>
                      <a:pt x="111" y="39"/>
                    </a:cubicBezTo>
                    <a:cubicBezTo>
                      <a:pt x="126" y="39"/>
                      <a:pt x="141" y="45"/>
                      <a:pt x="156" y="54"/>
                    </a:cubicBezTo>
                    <a:lnTo>
                      <a:pt x="158" y="55"/>
                    </a:lnTo>
                    <a:lnTo>
                      <a:pt x="158" y="10"/>
                    </a:lnTo>
                    <a:lnTo>
                      <a:pt x="157" y="10"/>
                    </a:lnTo>
                    <a:cubicBezTo>
                      <a:pt x="148" y="7"/>
                      <a:pt x="141" y="5"/>
                      <a:pt x="132" y="3"/>
                    </a:cubicBezTo>
                    <a:cubicBezTo>
                      <a:pt x="124" y="1"/>
                      <a:pt x="114" y="0"/>
                      <a:pt x="107" y="0"/>
                    </a:cubicBez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1" name="Freeform 93">
                <a:extLst>
                  <a:ext uri="{FF2B5EF4-FFF2-40B4-BE49-F238E27FC236}">
                    <a16:creationId xmlns:a16="http://schemas.microsoft.com/office/drawing/2014/main" id="{88F39CB2-84B3-C147-B4ED-6350105F34EA}"/>
                  </a:ext>
                </a:extLst>
              </p:cNvPr>
              <p:cNvSpPr>
                <a:spLocks noChangeArrowheads="1"/>
              </p:cNvSpPr>
              <p:nvPr/>
            </p:nvSpPr>
            <p:spPr bwMode="auto">
              <a:xfrm>
                <a:off x="5440363" y="4021138"/>
                <a:ext cx="42862" cy="73025"/>
              </a:xfrm>
              <a:custGeom>
                <a:avLst/>
                <a:gdLst>
                  <a:gd name="T0" fmla="*/ 65 w 117"/>
                  <a:gd name="T1" fmla="*/ 11 h 203"/>
                  <a:gd name="T2" fmla="*/ 47 w 117"/>
                  <a:gd name="T3" fmla="*/ 37 h 203"/>
                  <a:gd name="T4" fmla="*/ 47 w 117"/>
                  <a:gd name="T5" fmla="*/ 3 h 203"/>
                  <a:gd name="T6" fmla="*/ 0 w 117"/>
                  <a:gd name="T7" fmla="*/ 3 h 203"/>
                  <a:gd name="T8" fmla="*/ 0 w 117"/>
                  <a:gd name="T9" fmla="*/ 202 h 203"/>
                  <a:gd name="T10" fmla="*/ 47 w 117"/>
                  <a:gd name="T11" fmla="*/ 202 h 203"/>
                  <a:gd name="T12" fmla="*/ 47 w 117"/>
                  <a:gd name="T13" fmla="*/ 100 h 203"/>
                  <a:gd name="T14" fmla="*/ 59 w 117"/>
                  <a:gd name="T15" fmla="*/ 59 h 203"/>
                  <a:gd name="T16" fmla="*/ 89 w 117"/>
                  <a:gd name="T17" fmla="*/ 43 h 203"/>
                  <a:gd name="T18" fmla="*/ 103 w 117"/>
                  <a:gd name="T19" fmla="*/ 45 h 203"/>
                  <a:gd name="T20" fmla="*/ 114 w 117"/>
                  <a:gd name="T21" fmla="*/ 49 h 203"/>
                  <a:gd name="T22" fmla="*/ 116 w 117"/>
                  <a:gd name="T23" fmla="*/ 50 h 203"/>
                  <a:gd name="T24" fmla="*/ 116 w 117"/>
                  <a:gd name="T25" fmla="*/ 3 h 203"/>
                  <a:gd name="T26" fmla="*/ 115 w 117"/>
                  <a:gd name="T27" fmla="*/ 3 h 203"/>
                  <a:gd name="T28" fmla="*/ 96 w 117"/>
                  <a:gd name="T29" fmla="*/ 0 h 203"/>
                  <a:gd name="T30" fmla="*/ 65 w 117"/>
                  <a:gd name="T31" fmla="*/ 1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03">
                    <a:moveTo>
                      <a:pt x="65" y="11"/>
                    </a:moveTo>
                    <a:cubicBezTo>
                      <a:pt x="58" y="17"/>
                      <a:pt x="51" y="26"/>
                      <a:pt x="47" y="37"/>
                    </a:cubicBezTo>
                    <a:lnTo>
                      <a:pt x="47" y="3"/>
                    </a:lnTo>
                    <a:lnTo>
                      <a:pt x="0" y="3"/>
                    </a:lnTo>
                    <a:lnTo>
                      <a:pt x="0" y="202"/>
                    </a:lnTo>
                    <a:lnTo>
                      <a:pt x="47" y="202"/>
                    </a:lnTo>
                    <a:lnTo>
                      <a:pt x="47" y="100"/>
                    </a:lnTo>
                    <a:cubicBezTo>
                      <a:pt x="47" y="83"/>
                      <a:pt x="52" y="70"/>
                      <a:pt x="59" y="59"/>
                    </a:cubicBezTo>
                    <a:cubicBezTo>
                      <a:pt x="67" y="49"/>
                      <a:pt x="77" y="43"/>
                      <a:pt x="89" y="43"/>
                    </a:cubicBezTo>
                    <a:cubicBezTo>
                      <a:pt x="93" y="43"/>
                      <a:pt x="97" y="44"/>
                      <a:pt x="103" y="45"/>
                    </a:cubicBezTo>
                    <a:cubicBezTo>
                      <a:pt x="108" y="46"/>
                      <a:pt x="111" y="48"/>
                      <a:pt x="114" y="49"/>
                    </a:cubicBezTo>
                    <a:lnTo>
                      <a:pt x="116" y="50"/>
                    </a:lnTo>
                    <a:lnTo>
                      <a:pt x="116" y="3"/>
                    </a:lnTo>
                    <a:lnTo>
                      <a:pt x="115" y="3"/>
                    </a:lnTo>
                    <a:cubicBezTo>
                      <a:pt x="110" y="1"/>
                      <a:pt x="104" y="0"/>
                      <a:pt x="96" y="0"/>
                    </a:cubicBezTo>
                    <a:cubicBezTo>
                      <a:pt x="85" y="0"/>
                      <a:pt x="74" y="4"/>
                      <a:pt x="65" y="11"/>
                    </a:cubicBez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2" name="Freeform 94">
                <a:extLst>
                  <a:ext uri="{FF2B5EF4-FFF2-40B4-BE49-F238E27FC236}">
                    <a16:creationId xmlns:a16="http://schemas.microsoft.com/office/drawing/2014/main" id="{2EA6F5DA-4E14-5949-81C7-B616EFEBFE25}"/>
                  </a:ext>
                </a:extLst>
              </p:cNvPr>
              <p:cNvSpPr>
                <a:spLocks noChangeArrowheads="1"/>
              </p:cNvSpPr>
              <p:nvPr/>
            </p:nvSpPr>
            <p:spPr bwMode="auto">
              <a:xfrm>
                <a:off x="5483225" y="4021138"/>
                <a:ext cx="73025" cy="76200"/>
              </a:xfrm>
              <a:custGeom>
                <a:avLst/>
                <a:gdLst>
                  <a:gd name="T0" fmla="*/ 102 w 204"/>
                  <a:gd name="T1" fmla="*/ 170 h 211"/>
                  <a:gd name="T2" fmla="*/ 61 w 204"/>
                  <a:gd name="T3" fmla="*/ 153 h 211"/>
                  <a:gd name="T4" fmla="*/ 47 w 204"/>
                  <a:gd name="T5" fmla="*/ 105 h 211"/>
                  <a:gd name="T6" fmla="*/ 61 w 204"/>
                  <a:gd name="T7" fmla="*/ 55 h 211"/>
                  <a:gd name="T8" fmla="*/ 100 w 204"/>
                  <a:gd name="T9" fmla="*/ 38 h 211"/>
                  <a:gd name="T10" fmla="*/ 139 w 204"/>
                  <a:gd name="T11" fmla="*/ 54 h 211"/>
                  <a:gd name="T12" fmla="*/ 153 w 204"/>
                  <a:gd name="T13" fmla="*/ 103 h 211"/>
                  <a:gd name="T14" fmla="*/ 141 w 204"/>
                  <a:gd name="T15" fmla="*/ 153 h 211"/>
                  <a:gd name="T16" fmla="*/ 102 w 204"/>
                  <a:gd name="T17" fmla="*/ 170 h 211"/>
                  <a:gd name="T18" fmla="*/ 28 w 204"/>
                  <a:gd name="T19" fmla="*/ 29 h 211"/>
                  <a:gd name="T20" fmla="*/ 0 w 204"/>
                  <a:gd name="T21" fmla="*/ 107 h 211"/>
                  <a:gd name="T22" fmla="*/ 27 w 204"/>
                  <a:gd name="T23" fmla="*/ 182 h 211"/>
                  <a:gd name="T24" fmla="*/ 99 w 204"/>
                  <a:gd name="T25" fmla="*/ 210 h 211"/>
                  <a:gd name="T26" fmla="*/ 175 w 204"/>
                  <a:gd name="T27" fmla="*/ 181 h 211"/>
                  <a:gd name="T28" fmla="*/ 203 w 204"/>
                  <a:gd name="T29" fmla="*/ 104 h 211"/>
                  <a:gd name="T30" fmla="*/ 178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1" y="165"/>
                      <a:pt x="61" y="153"/>
                    </a:cubicBezTo>
                    <a:cubicBezTo>
                      <a:pt x="51" y="141"/>
                      <a:pt x="47" y="125"/>
                      <a:pt x="47" y="105"/>
                    </a:cubicBezTo>
                    <a:cubicBezTo>
                      <a:pt x="47" y="83"/>
                      <a:pt x="52" y="67"/>
                      <a:pt x="61" y="55"/>
                    </a:cubicBezTo>
                    <a:cubicBezTo>
                      <a:pt x="71" y="44"/>
                      <a:pt x="83" y="38"/>
                      <a:pt x="100" y="38"/>
                    </a:cubicBezTo>
                    <a:cubicBezTo>
                      <a:pt x="117" y="38"/>
                      <a:pt x="129" y="44"/>
                      <a:pt x="139" y="54"/>
                    </a:cubicBezTo>
                    <a:cubicBezTo>
                      <a:pt x="149" y="65"/>
                      <a:pt x="153" y="82"/>
                      <a:pt x="153" y="103"/>
                    </a:cubicBezTo>
                    <a:cubicBezTo>
                      <a:pt x="155" y="125"/>
                      <a:pt x="151" y="142"/>
                      <a:pt x="141" y="153"/>
                    </a:cubicBezTo>
                    <a:cubicBezTo>
                      <a:pt x="133" y="164"/>
                      <a:pt x="120" y="170"/>
                      <a:pt x="102" y="170"/>
                    </a:cubicBezTo>
                    <a:close/>
                    <a:moveTo>
                      <a:pt x="28" y="29"/>
                    </a:moveTo>
                    <a:cubicBezTo>
                      <a:pt x="10" y="49"/>
                      <a:pt x="0" y="74"/>
                      <a:pt x="0" y="107"/>
                    </a:cubicBezTo>
                    <a:cubicBezTo>
                      <a:pt x="0" y="138"/>
                      <a:pt x="10" y="164"/>
                      <a:pt x="27" y="182"/>
                    </a:cubicBezTo>
                    <a:cubicBezTo>
                      <a:pt x="45" y="200"/>
                      <a:pt x="69" y="210"/>
                      <a:pt x="99" y="210"/>
                    </a:cubicBezTo>
                    <a:cubicBezTo>
                      <a:pt x="132" y="210"/>
                      <a:pt x="156" y="200"/>
                      <a:pt x="175" y="181"/>
                    </a:cubicBezTo>
                    <a:cubicBezTo>
                      <a:pt x="194" y="161"/>
                      <a:pt x="203" y="136"/>
                      <a:pt x="203" y="104"/>
                    </a:cubicBezTo>
                    <a:cubicBezTo>
                      <a:pt x="203" y="72"/>
                      <a:pt x="195" y="47"/>
                      <a:pt x="178" y="29"/>
                    </a:cubicBezTo>
                    <a:cubicBezTo>
                      <a:pt x="159" y="8"/>
                      <a:pt x="135" y="0"/>
                      <a:pt x="105" y="0"/>
                    </a:cubicBezTo>
                    <a:cubicBezTo>
                      <a:pt x="72" y="0"/>
                      <a:pt x="46" y="10"/>
                      <a:pt x="28" y="29"/>
                    </a:cubicBezTo>
                    <a:close/>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3" name="Freeform 95">
                <a:extLst>
                  <a:ext uri="{FF2B5EF4-FFF2-40B4-BE49-F238E27FC236}">
                    <a16:creationId xmlns:a16="http://schemas.microsoft.com/office/drawing/2014/main" id="{0B1882E2-7562-C34D-8883-A707786E37B0}"/>
                  </a:ext>
                </a:extLst>
              </p:cNvPr>
              <p:cNvSpPr>
                <a:spLocks noChangeArrowheads="1"/>
              </p:cNvSpPr>
              <p:nvPr/>
            </p:nvSpPr>
            <p:spPr bwMode="auto">
              <a:xfrm>
                <a:off x="5564188" y="4021138"/>
                <a:ext cx="47625" cy="76200"/>
              </a:xfrm>
              <a:custGeom>
                <a:avLst/>
                <a:gdLst>
                  <a:gd name="T0" fmla="*/ 53 w 132"/>
                  <a:gd name="T1" fmla="*/ 72 h 210"/>
                  <a:gd name="T2" fmla="*/ 48 w 132"/>
                  <a:gd name="T3" fmla="*/ 57 h 210"/>
                  <a:gd name="T4" fmla="*/ 55 w 132"/>
                  <a:gd name="T5" fmla="*/ 43 h 210"/>
                  <a:gd name="T6" fmla="*/ 76 w 132"/>
                  <a:gd name="T7" fmla="*/ 37 h 210"/>
                  <a:gd name="T8" fmla="*/ 99 w 132"/>
                  <a:gd name="T9" fmla="*/ 40 h 210"/>
                  <a:gd name="T10" fmla="*/ 121 w 132"/>
                  <a:gd name="T11" fmla="*/ 50 h 210"/>
                  <a:gd name="T12" fmla="*/ 123 w 132"/>
                  <a:gd name="T13" fmla="*/ 51 h 210"/>
                  <a:gd name="T14" fmla="*/ 123 w 132"/>
                  <a:gd name="T15" fmla="*/ 8 h 210"/>
                  <a:gd name="T16" fmla="*/ 122 w 132"/>
                  <a:gd name="T17" fmla="*/ 8 h 210"/>
                  <a:gd name="T18" fmla="*/ 100 w 132"/>
                  <a:gd name="T19" fmla="*/ 2 h 210"/>
                  <a:gd name="T20" fmla="*/ 77 w 132"/>
                  <a:gd name="T21" fmla="*/ 0 h 210"/>
                  <a:gd name="T22" fmla="*/ 22 w 132"/>
                  <a:gd name="T23" fmla="*/ 17 h 210"/>
                  <a:gd name="T24" fmla="*/ 1 w 132"/>
                  <a:gd name="T25" fmla="*/ 61 h 210"/>
                  <a:gd name="T26" fmla="*/ 5 w 132"/>
                  <a:gd name="T27" fmla="*/ 85 h 210"/>
                  <a:gd name="T28" fmla="*/ 19 w 132"/>
                  <a:gd name="T29" fmla="*/ 104 h 210"/>
                  <a:gd name="T30" fmla="*/ 48 w 132"/>
                  <a:gd name="T31" fmla="*/ 120 h 210"/>
                  <a:gd name="T32" fmla="*/ 71 w 132"/>
                  <a:gd name="T33" fmla="*/ 130 h 210"/>
                  <a:gd name="T34" fmla="*/ 82 w 132"/>
                  <a:gd name="T35" fmla="*/ 139 h 210"/>
                  <a:gd name="T36" fmla="*/ 85 w 132"/>
                  <a:gd name="T37" fmla="*/ 151 h 210"/>
                  <a:gd name="T38" fmla="*/ 54 w 132"/>
                  <a:gd name="T39" fmla="*/ 171 h 210"/>
                  <a:gd name="T40" fmla="*/ 29 w 132"/>
                  <a:gd name="T41" fmla="*/ 167 h 210"/>
                  <a:gd name="T42" fmla="*/ 2 w 132"/>
                  <a:gd name="T43" fmla="*/ 153 h 210"/>
                  <a:gd name="T44" fmla="*/ 0 w 132"/>
                  <a:gd name="T45" fmla="*/ 152 h 210"/>
                  <a:gd name="T46" fmla="*/ 0 w 132"/>
                  <a:gd name="T47" fmla="*/ 198 h 210"/>
                  <a:gd name="T48" fmla="*/ 1 w 132"/>
                  <a:gd name="T49" fmla="*/ 198 h 210"/>
                  <a:gd name="T50" fmla="*/ 25 w 132"/>
                  <a:gd name="T51" fmla="*/ 205 h 210"/>
                  <a:gd name="T52" fmla="*/ 52 w 132"/>
                  <a:gd name="T53" fmla="*/ 209 h 210"/>
                  <a:gd name="T54" fmla="*/ 110 w 132"/>
                  <a:gd name="T55" fmla="*/ 191 h 210"/>
                  <a:gd name="T56" fmla="*/ 131 w 132"/>
                  <a:gd name="T57" fmla="*/ 146 h 210"/>
                  <a:gd name="T58" fmla="*/ 120 w 132"/>
                  <a:gd name="T59" fmla="*/ 112 h 210"/>
                  <a:gd name="T60" fmla="*/ 81 w 132"/>
                  <a:gd name="T61" fmla="*/ 86 h 210"/>
                  <a:gd name="T62" fmla="*/ 53 w 132"/>
                  <a:gd name="T63" fmla="*/ 7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210">
                    <a:moveTo>
                      <a:pt x="53" y="72"/>
                    </a:moveTo>
                    <a:cubicBezTo>
                      <a:pt x="50" y="68"/>
                      <a:pt x="48" y="63"/>
                      <a:pt x="48" y="57"/>
                    </a:cubicBezTo>
                    <a:cubicBezTo>
                      <a:pt x="48" y="51"/>
                      <a:pt x="50" y="46"/>
                      <a:pt x="55" y="43"/>
                    </a:cubicBezTo>
                    <a:cubicBezTo>
                      <a:pt x="61" y="38"/>
                      <a:pt x="67" y="37"/>
                      <a:pt x="76" y="37"/>
                    </a:cubicBezTo>
                    <a:cubicBezTo>
                      <a:pt x="83" y="37"/>
                      <a:pt x="92" y="38"/>
                      <a:pt x="99" y="40"/>
                    </a:cubicBezTo>
                    <a:cubicBezTo>
                      <a:pt x="107" y="43"/>
                      <a:pt x="114" y="46"/>
                      <a:pt x="121" y="50"/>
                    </a:cubicBezTo>
                    <a:lnTo>
                      <a:pt x="123" y="51"/>
                    </a:lnTo>
                    <a:lnTo>
                      <a:pt x="123" y="8"/>
                    </a:lnTo>
                    <a:lnTo>
                      <a:pt x="122" y="8"/>
                    </a:lnTo>
                    <a:cubicBezTo>
                      <a:pt x="116" y="6"/>
                      <a:pt x="109" y="4"/>
                      <a:pt x="100" y="2"/>
                    </a:cubicBezTo>
                    <a:cubicBezTo>
                      <a:pt x="92" y="1"/>
                      <a:pt x="84" y="0"/>
                      <a:pt x="77" y="0"/>
                    </a:cubicBezTo>
                    <a:cubicBezTo>
                      <a:pt x="54" y="0"/>
                      <a:pt x="36" y="5"/>
                      <a:pt x="22" y="17"/>
                    </a:cubicBezTo>
                    <a:cubicBezTo>
                      <a:pt x="8" y="29"/>
                      <a:pt x="1" y="43"/>
                      <a:pt x="1" y="61"/>
                    </a:cubicBezTo>
                    <a:cubicBezTo>
                      <a:pt x="1" y="70"/>
                      <a:pt x="2" y="78"/>
                      <a:pt x="5" y="85"/>
                    </a:cubicBezTo>
                    <a:cubicBezTo>
                      <a:pt x="8" y="93"/>
                      <a:pt x="13" y="98"/>
                      <a:pt x="19" y="104"/>
                    </a:cubicBezTo>
                    <a:cubicBezTo>
                      <a:pt x="25" y="109"/>
                      <a:pt x="35" y="114"/>
                      <a:pt x="48" y="120"/>
                    </a:cubicBezTo>
                    <a:cubicBezTo>
                      <a:pt x="59" y="124"/>
                      <a:pt x="67" y="128"/>
                      <a:pt x="71" y="130"/>
                    </a:cubicBezTo>
                    <a:cubicBezTo>
                      <a:pt x="77" y="134"/>
                      <a:pt x="80" y="136"/>
                      <a:pt x="82" y="139"/>
                    </a:cubicBezTo>
                    <a:cubicBezTo>
                      <a:pt x="84" y="142"/>
                      <a:pt x="85" y="145"/>
                      <a:pt x="85" y="151"/>
                    </a:cubicBezTo>
                    <a:cubicBezTo>
                      <a:pt x="85" y="165"/>
                      <a:pt x="76" y="171"/>
                      <a:pt x="54" y="171"/>
                    </a:cubicBezTo>
                    <a:cubicBezTo>
                      <a:pt x="47" y="171"/>
                      <a:pt x="38" y="170"/>
                      <a:pt x="29" y="167"/>
                    </a:cubicBezTo>
                    <a:cubicBezTo>
                      <a:pt x="19" y="164"/>
                      <a:pt x="10" y="159"/>
                      <a:pt x="2" y="153"/>
                    </a:cubicBezTo>
                    <a:lnTo>
                      <a:pt x="0" y="152"/>
                    </a:lnTo>
                    <a:lnTo>
                      <a:pt x="0" y="198"/>
                    </a:lnTo>
                    <a:lnTo>
                      <a:pt x="1" y="198"/>
                    </a:lnTo>
                    <a:cubicBezTo>
                      <a:pt x="7" y="201"/>
                      <a:pt x="16" y="203"/>
                      <a:pt x="25" y="205"/>
                    </a:cubicBezTo>
                    <a:cubicBezTo>
                      <a:pt x="35" y="207"/>
                      <a:pt x="45" y="209"/>
                      <a:pt x="52" y="209"/>
                    </a:cubicBezTo>
                    <a:cubicBezTo>
                      <a:pt x="77" y="209"/>
                      <a:pt x="96" y="203"/>
                      <a:pt x="110" y="191"/>
                    </a:cubicBezTo>
                    <a:cubicBezTo>
                      <a:pt x="124" y="180"/>
                      <a:pt x="131" y="165"/>
                      <a:pt x="131" y="146"/>
                    </a:cubicBezTo>
                    <a:cubicBezTo>
                      <a:pt x="131" y="133"/>
                      <a:pt x="127" y="122"/>
                      <a:pt x="120" y="112"/>
                    </a:cubicBezTo>
                    <a:cubicBezTo>
                      <a:pt x="112" y="103"/>
                      <a:pt x="99" y="94"/>
                      <a:pt x="81" y="86"/>
                    </a:cubicBezTo>
                    <a:cubicBezTo>
                      <a:pt x="66" y="80"/>
                      <a:pt x="56" y="76"/>
                      <a:pt x="53" y="72"/>
                    </a:cubicBez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4" name="Freeform 96">
                <a:extLst>
                  <a:ext uri="{FF2B5EF4-FFF2-40B4-BE49-F238E27FC236}">
                    <a16:creationId xmlns:a16="http://schemas.microsoft.com/office/drawing/2014/main" id="{249332C1-FC2A-ED44-A570-E0F8E23DFBA3}"/>
                  </a:ext>
                </a:extLst>
              </p:cNvPr>
              <p:cNvSpPr>
                <a:spLocks noChangeArrowheads="1"/>
              </p:cNvSpPr>
              <p:nvPr/>
            </p:nvSpPr>
            <p:spPr bwMode="auto">
              <a:xfrm>
                <a:off x="5619750" y="4021138"/>
                <a:ext cx="73025" cy="76200"/>
              </a:xfrm>
              <a:custGeom>
                <a:avLst/>
                <a:gdLst>
                  <a:gd name="T0" fmla="*/ 102 w 204"/>
                  <a:gd name="T1" fmla="*/ 170 h 211"/>
                  <a:gd name="T2" fmla="*/ 62 w 204"/>
                  <a:gd name="T3" fmla="*/ 153 h 211"/>
                  <a:gd name="T4" fmla="*/ 48 w 204"/>
                  <a:gd name="T5" fmla="*/ 105 h 211"/>
                  <a:gd name="T6" fmla="*/ 62 w 204"/>
                  <a:gd name="T7" fmla="*/ 55 h 211"/>
                  <a:gd name="T8" fmla="*/ 101 w 204"/>
                  <a:gd name="T9" fmla="*/ 38 h 211"/>
                  <a:gd name="T10" fmla="*/ 140 w 204"/>
                  <a:gd name="T11" fmla="*/ 54 h 211"/>
                  <a:gd name="T12" fmla="*/ 154 w 204"/>
                  <a:gd name="T13" fmla="*/ 103 h 211"/>
                  <a:gd name="T14" fmla="*/ 142 w 204"/>
                  <a:gd name="T15" fmla="*/ 153 h 211"/>
                  <a:gd name="T16" fmla="*/ 102 w 204"/>
                  <a:gd name="T17" fmla="*/ 170 h 211"/>
                  <a:gd name="T18" fmla="*/ 28 w 204"/>
                  <a:gd name="T19" fmla="*/ 29 h 211"/>
                  <a:gd name="T20" fmla="*/ 0 w 204"/>
                  <a:gd name="T21" fmla="*/ 107 h 211"/>
                  <a:gd name="T22" fmla="*/ 26 w 204"/>
                  <a:gd name="T23" fmla="*/ 182 h 211"/>
                  <a:gd name="T24" fmla="*/ 99 w 204"/>
                  <a:gd name="T25" fmla="*/ 210 h 211"/>
                  <a:gd name="T26" fmla="*/ 175 w 204"/>
                  <a:gd name="T27" fmla="*/ 181 h 211"/>
                  <a:gd name="T28" fmla="*/ 203 w 204"/>
                  <a:gd name="T29" fmla="*/ 104 h 211"/>
                  <a:gd name="T30" fmla="*/ 177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2" y="165"/>
                      <a:pt x="62" y="153"/>
                    </a:cubicBezTo>
                    <a:cubicBezTo>
                      <a:pt x="53" y="141"/>
                      <a:pt x="48" y="125"/>
                      <a:pt x="48" y="105"/>
                    </a:cubicBezTo>
                    <a:cubicBezTo>
                      <a:pt x="48" y="83"/>
                      <a:pt x="53" y="67"/>
                      <a:pt x="62" y="55"/>
                    </a:cubicBezTo>
                    <a:cubicBezTo>
                      <a:pt x="71" y="44"/>
                      <a:pt x="84" y="38"/>
                      <a:pt x="101" y="38"/>
                    </a:cubicBezTo>
                    <a:cubicBezTo>
                      <a:pt x="117" y="38"/>
                      <a:pt x="130" y="44"/>
                      <a:pt x="140" y="54"/>
                    </a:cubicBezTo>
                    <a:cubicBezTo>
                      <a:pt x="150" y="65"/>
                      <a:pt x="154" y="82"/>
                      <a:pt x="154" y="103"/>
                    </a:cubicBezTo>
                    <a:cubicBezTo>
                      <a:pt x="155" y="125"/>
                      <a:pt x="151" y="142"/>
                      <a:pt x="142" y="153"/>
                    </a:cubicBezTo>
                    <a:cubicBezTo>
                      <a:pt x="133" y="164"/>
                      <a:pt x="120" y="170"/>
                      <a:pt x="102" y="170"/>
                    </a:cubicBezTo>
                    <a:close/>
                    <a:moveTo>
                      <a:pt x="28" y="29"/>
                    </a:moveTo>
                    <a:cubicBezTo>
                      <a:pt x="10" y="49"/>
                      <a:pt x="0" y="74"/>
                      <a:pt x="0" y="107"/>
                    </a:cubicBezTo>
                    <a:cubicBezTo>
                      <a:pt x="0" y="138"/>
                      <a:pt x="9" y="164"/>
                      <a:pt x="26" y="182"/>
                    </a:cubicBezTo>
                    <a:cubicBezTo>
                      <a:pt x="45" y="200"/>
                      <a:pt x="69" y="210"/>
                      <a:pt x="99" y="210"/>
                    </a:cubicBezTo>
                    <a:cubicBezTo>
                      <a:pt x="131" y="210"/>
                      <a:pt x="156" y="200"/>
                      <a:pt x="175" y="181"/>
                    </a:cubicBezTo>
                    <a:cubicBezTo>
                      <a:pt x="193" y="161"/>
                      <a:pt x="203" y="136"/>
                      <a:pt x="203" y="104"/>
                    </a:cubicBezTo>
                    <a:cubicBezTo>
                      <a:pt x="203" y="72"/>
                      <a:pt x="194" y="47"/>
                      <a:pt x="177" y="29"/>
                    </a:cubicBezTo>
                    <a:cubicBezTo>
                      <a:pt x="160" y="8"/>
                      <a:pt x="136" y="0"/>
                      <a:pt x="105" y="0"/>
                    </a:cubicBezTo>
                    <a:cubicBezTo>
                      <a:pt x="71" y="0"/>
                      <a:pt x="47" y="10"/>
                      <a:pt x="28" y="29"/>
                    </a:cubicBezTo>
                    <a:close/>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5" name="Freeform 97">
                <a:extLst>
                  <a:ext uri="{FF2B5EF4-FFF2-40B4-BE49-F238E27FC236}">
                    <a16:creationId xmlns:a16="http://schemas.microsoft.com/office/drawing/2014/main" id="{B5A277C1-FEE8-4648-9E0D-091933CBF5CC}"/>
                  </a:ext>
                </a:extLst>
              </p:cNvPr>
              <p:cNvSpPr>
                <a:spLocks noChangeArrowheads="1"/>
              </p:cNvSpPr>
              <p:nvPr/>
            </p:nvSpPr>
            <p:spPr bwMode="auto">
              <a:xfrm>
                <a:off x="5694363" y="3987800"/>
                <a:ext cx="88900" cy="109538"/>
              </a:xfrm>
              <a:custGeom>
                <a:avLst/>
                <a:gdLst>
                  <a:gd name="T0" fmla="*/ 244 w 246"/>
                  <a:gd name="T1" fmla="*/ 98 h 304"/>
                  <a:gd name="T2" fmla="*/ 197 w 246"/>
                  <a:gd name="T3" fmla="*/ 98 h 304"/>
                  <a:gd name="T4" fmla="*/ 197 w 246"/>
                  <a:gd name="T5" fmla="*/ 39 h 304"/>
                  <a:gd name="T6" fmla="*/ 196 w 246"/>
                  <a:gd name="T7" fmla="*/ 39 h 304"/>
                  <a:gd name="T8" fmla="*/ 152 w 246"/>
                  <a:gd name="T9" fmla="*/ 53 h 304"/>
                  <a:gd name="T10" fmla="*/ 151 w 246"/>
                  <a:gd name="T11" fmla="*/ 53 h 304"/>
                  <a:gd name="T12" fmla="*/ 151 w 246"/>
                  <a:gd name="T13" fmla="*/ 98 h 304"/>
                  <a:gd name="T14" fmla="*/ 82 w 246"/>
                  <a:gd name="T15" fmla="*/ 98 h 304"/>
                  <a:gd name="T16" fmla="*/ 82 w 246"/>
                  <a:gd name="T17" fmla="*/ 73 h 304"/>
                  <a:gd name="T18" fmla="*/ 89 w 246"/>
                  <a:gd name="T19" fmla="*/ 47 h 304"/>
                  <a:gd name="T20" fmla="*/ 111 w 246"/>
                  <a:gd name="T21" fmla="*/ 38 h 304"/>
                  <a:gd name="T22" fmla="*/ 131 w 246"/>
                  <a:gd name="T23" fmla="*/ 42 h 304"/>
                  <a:gd name="T24" fmla="*/ 133 w 246"/>
                  <a:gd name="T25" fmla="*/ 43 h 304"/>
                  <a:gd name="T26" fmla="*/ 133 w 246"/>
                  <a:gd name="T27" fmla="*/ 3 h 304"/>
                  <a:gd name="T28" fmla="*/ 132 w 246"/>
                  <a:gd name="T29" fmla="*/ 3 h 304"/>
                  <a:gd name="T30" fmla="*/ 105 w 246"/>
                  <a:gd name="T31" fmla="*/ 0 h 304"/>
                  <a:gd name="T32" fmla="*/ 68 w 246"/>
                  <a:gd name="T33" fmla="*/ 8 h 304"/>
                  <a:gd name="T34" fmla="*/ 42 w 246"/>
                  <a:gd name="T35" fmla="*/ 34 h 304"/>
                  <a:gd name="T36" fmla="*/ 34 w 246"/>
                  <a:gd name="T37" fmla="*/ 71 h 304"/>
                  <a:gd name="T38" fmla="*/ 34 w 246"/>
                  <a:gd name="T39" fmla="*/ 99 h 304"/>
                  <a:gd name="T40" fmla="*/ 0 w 246"/>
                  <a:gd name="T41" fmla="*/ 99 h 304"/>
                  <a:gd name="T42" fmla="*/ 0 w 246"/>
                  <a:gd name="T43" fmla="*/ 138 h 304"/>
                  <a:gd name="T44" fmla="*/ 34 w 246"/>
                  <a:gd name="T45" fmla="*/ 138 h 304"/>
                  <a:gd name="T46" fmla="*/ 34 w 246"/>
                  <a:gd name="T47" fmla="*/ 298 h 304"/>
                  <a:gd name="T48" fmla="*/ 81 w 246"/>
                  <a:gd name="T49" fmla="*/ 298 h 304"/>
                  <a:gd name="T50" fmla="*/ 81 w 246"/>
                  <a:gd name="T51" fmla="*/ 138 h 304"/>
                  <a:gd name="T52" fmla="*/ 150 w 246"/>
                  <a:gd name="T53" fmla="*/ 138 h 304"/>
                  <a:gd name="T54" fmla="*/ 150 w 246"/>
                  <a:gd name="T55" fmla="*/ 239 h 304"/>
                  <a:gd name="T56" fmla="*/ 209 w 246"/>
                  <a:gd name="T57" fmla="*/ 303 h 304"/>
                  <a:gd name="T58" fmla="*/ 229 w 246"/>
                  <a:gd name="T59" fmla="*/ 300 h 304"/>
                  <a:gd name="T60" fmla="*/ 244 w 246"/>
                  <a:gd name="T61" fmla="*/ 296 h 304"/>
                  <a:gd name="T62" fmla="*/ 245 w 246"/>
                  <a:gd name="T63" fmla="*/ 296 h 304"/>
                  <a:gd name="T64" fmla="*/ 245 w 246"/>
                  <a:gd name="T65" fmla="*/ 258 h 304"/>
                  <a:gd name="T66" fmla="*/ 243 w 246"/>
                  <a:gd name="T67" fmla="*/ 259 h 304"/>
                  <a:gd name="T68" fmla="*/ 234 w 246"/>
                  <a:gd name="T69" fmla="*/ 263 h 304"/>
                  <a:gd name="T70" fmla="*/ 224 w 246"/>
                  <a:gd name="T71" fmla="*/ 264 h 304"/>
                  <a:gd name="T72" fmla="*/ 204 w 246"/>
                  <a:gd name="T73" fmla="*/ 256 h 304"/>
                  <a:gd name="T74" fmla="*/ 197 w 246"/>
                  <a:gd name="T75" fmla="*/ 231 h 304"/>
                  <a:gd name="T76" fmla="*/ 197 w 246"/>
                  <a:gd name="T77" fmla="*/ 137 h 304"/>
                  <a:gd name="T78" fmla="*/ 244 w 246"/>
                  <a:gd name="T79" fmla="*/ 137 h 304"/>
                  <a:gd name="T80" fmla="*/ 244 w 246"/>
                  <a:gd name="T81" fmla="*/ 9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304">
                    <a:moveTo>
                      <a:pt x="244" y="98"/>
                    </a:moveTo>
                    <a:lnTo>
                      <a:pt x="197" y="98"/>
                    </a:lnTo>
                    <a:lnTo>
                      <a:pt x="197" y="39"/>
                    </a:lnTo>
                    <a:lnTo>
                      <a:pt x="196" y="39"/>
                    </a:lnTo>
                    <a:lnTo>
                      <a:pt x="152" y="53"/>
                    </a:lnTo>
                    <a:lnTo>
                      <a:pt x="151" y="53"/>
                    </a:lnTo>
                    <a:lnTo>
                      <a:pt x="151" y="98"/>
                    </a:lnTo>
                    <a:lnTo>
                      <a:pt x="82" y="98"/>
                    </a:lnTo>
                    <a:lnTo>
                      <a:pt x="82" y="73"/>
                    </a:lnTo>
                    <a:cubicBezTo>
                      <a:pt x="82" y="62"/>
                      <a:pt x="84" y="53"/>
                      <a:pt x="89" y="47"/>
                    </a:cubicBezTo>
                    <a:cubicBezTo>
                      <a:pt x="95" y="40"/>
                      <a:pt x="102" y="38"/>
                      <a:pt x="111" y="38"/>
                    </a:cubicBezTo>
                    <a:cubicBezTo>
                      <a:pt x="117" y="38"/>
                      <a:pt x="125" y="39"/>
                      <a:pt x="131" y="42"/>
                    </a:cubicBezTo>
                    <a:lnTo>
                      <a:pt x="133" y="43"/>
                    </a:lnTo>
                    <a:lnTo>
                      <a:pt x="133" y="3"/>
                    </a:lnTo>
                    <a:lnTo>
                      <a:pt x="132" y="3"/>
                    </a:lnTo>
                    <a:cubicBezTo>
                      <a:pt x="126" y="1"/>
                      <a:pt x="117" y="0"/>
                      <a:pt x="105" y="0"/>
                    </a:cubicBezTo>
                    <a:cubicBezTo>
                      <a:pt x="91" y="0"/>
                      <a:pt x="79" y="3"/>
                      <a:pt x="68" y="8"/>
                    </a:cubicBezTo>
                    <a:cubicBezTo>
                      <a:pt x="57" y="15"/>
                      <a:pt x="49" y="23"/>
                      <a:pt x="42" y="34"/>
                    </a:cubicBezTo>
                    <a:cubicBezTo>
                      <a:pt x="36" y="45"/>
                      <a:pt x="34" y="57"/>
                      <a:pt x="34" y="71"/>
                    </a:cubicBezTo>
                    <a:lnTo>
                      <a:pt x="34" y="99"/>
                    </a:lnTo>
                    <a:lnTo>
                      <a:pt x="0" y="99"/>
                    </a:lnTo>
                    <a:lnTo>
                      <a:pt x="0" y="138"/>
                    </a:lnTo>
                    <a:lnTo>
                      <a:pt x="34" y="138"/>
                    </a:lnTo>
                    <a:lnTo>
                      <a:pt x="34" y="298"/>
                    </a:lnTo>
                    <a:lnTo>
                      <a:pt x="81" y="298"/>
                    </a:lnTo>
                    <a:lnTo>
                      <a:pt x="81" y="138"/>
                    </a:lnTo>
                    <a:lnTo>
                      <a:pt x="150" y="138"/>
                    </a:lnTo>
                    <a:lnTo>
                      <a:pt x="150" y="239"/>
                    </a:lnTo>
                    <a:cubicBezTo>
                      <a:pt x="150" y="281"/>
                      <a:pt x="171" y="303"/>
                      <a:pt x="209" y="303"/>
                    </a:cubicBezTo>
                    <a:cubicBezTo>
                      <a:pt x="216" y="303"/>
                      <a:pt x="222" y="301"/>
                      <a:pt x="229" y="300"/>
                    </a:cubicBezTo>
                    <a:cubicBezTo>
                      <a:pt x="237" y="299"/>
                      <a:pt x="241" y="297"/>
                      <a:pt x="244" y="296"/>
                    </a:cubicBezTo>
                    <a:lnTo>
                      <a:pt x="245" y="296"/>
                    </a:lnTo>
                    <a:lnTo>
                      <a:pt x="245" y="258"/>
                    </a:lnTo>
                    <a:lnTo>
                      <a:pt x="243" y="259"/>
                    </a:lnTo>
                    <a:cubicBezTo>
                      <a:pt x="241" y="261"/>
                      <a:pt x="238" y="262"/>
                      <a:pt x="234" y="263"/>
                    </a:cubicBezTo>
                    <a:cubicBezTo>
                      <a:pt x="229" y="264"/>
                      <a:pt x="227" y="264"/>
                      <a:pt x="224" y="264"/>
                    </a:cubicBezTo>
                    <a:cubicBezTo>
                      <a:pt x="214" y="264"/>
                      <a:pt x="209" y="262"/>
                      <a:pt x="204" y="256"/>
                    </a:cubicBezTo>
                    <a:cubicBezTo>
                      <a:pt x="200" y="251"/>
                      <a:pt x="197" y="243"/>
                      <a:pt x="197" y="231"/>
                    </a:cubicBezTo>
                    <a:lnTo>
                      <a:pt x="197" y="137"/>
                    </a:lnTo>
                    <a:lnTo>
                      <a:pt x="244" y="137"/>
                    </a:lnTo>
                    <a:lnTo>
                      <a:pt x="244" y="98"/>
                    </a:ln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6" name="Freeform 98">
                <a:extLst>
                  <a:ext uri="{FF2B5EF4-FFF2-40B4-BE49-F238E27FC236}">
                    <a16:creationId xmlns:a16="http://schemas.microsoft.com/office/drawing/2014/main" id="{74A61598-4038-0640-A6F9-0F68D5F13847}"/>
                  </a:ext>
                </a:extLst>
              </p:cNvPr>
              <p:cNvSpPr>
                <a:spLocks noChangeArrowheads="1"/>
              </p:cNvSpPr>
              <p:nvPr/>
            </p:nvSpPr>
            <p:spPr bwMode="auto">
              <a:xfrm>
                <a:off x="5003800"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solidFill>
                <a:srgbClr val="EE522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7" name="Freeform 99">
                <a:extLst>
                  <a:ext uri="{FF2B5EF4-FFF2-40B4-BE49-F238E27FC236}">
                    <a16:creationId xmlns:a16="http://schemas.microsoft.com/office/drawing/2014/main" id="{2F4F023E-48A6-AA49-B3B6-FF40E344A119}"/>
                  </a:ext>
                </a:extLst>
              </p:cNvPr>
              <p:cNvSpPr>
                <a:spLocks noChangeArrowheads="1"/>
              </p:cNvSpPr>
              <p:nvPr/>
            </p:nvSpPr>
            <p:spPr bwMode="auto">
              <a:xfrm>
                <a:off x="5091113"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solidFill>
                <a:srgbClr val="80BA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8" name="Freeform 100">
                <a:extLst>
                  <a:ext uri="{FF2B5EF4-FFF2-40B4-BE49-F238E27FC236}">
                    <a16:creationId xmlns:a16="http://schemas.microsoft.com/office/drawing/2014/main" id="{ED0D1ECA-BCE5-6E42-BD2D-E37AD8AF609C}"/>
                  </a:ext>
                </a:extLst>
              </p:cNvPr>
              <p:cNvSpPr>
                <a:spLocks noChangeArrowheads="1"/>
              </p:cNvSpPr>
              <p:nvPr/>
            </p:nvSpPr>
            <p:spPr bwMode="auto">
              <a:xfrm>
                <a:off x="5003800"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solidFill>
                <a:srgbClr val="319ED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9" name="Freeform 101">
                <a:extLst>
                  <a:ext uri="{FF2B5EF4-FFF2-40B4-BE49-F238E27FC236}">
                    <a16:creationId xmlns:a16="http://schemas.microsoft.com/office/drawing/2014/main" id="{45CA2AB9-7FB3-E545-B149-A0E41804C0C2}"/>
                  </a:ext>
                </a:extLst>
              </p:cNvPr>
              <p:cNvSpPr>
                <a:spLocks noChangeArrowheads="1"/>
              </p:cNvSpPr>
              <p:nvPr/>
            </p:nvSpPr>
            <p:spPr bwMode="auto">
              <a:xfrm>
                <a:off x="5091113"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solidFill>
                <a:srgbClr val="FBB6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5" name="Group 2024">
            <a:extLst>
              <a:ext uri="{FF2B5EF4-FFF2-40B4-BE49-F238E27FC236}">
                <a16:creationId xmlns:a16="http://schemas.microsoft.com/office/drawing/2014/main" id="{2CB38CB0-72A8-7547-8872-BAE1EDC23390}"/>
              </a:ext>
            </a:extLst>
          </p:cNvPr>
          <p:cNvGrpSpPr/>
          <p:nvPr/>
        </p:nvGrpSpPr>
        <p:grpSpPr>
          <a:xfrm>
            <a:off x="4622801" y="4407368"/>
            <a:ext cx="1621403" cy="315479"/>
            <a:chOff x="4240213" y="4398963"/>
            <a:chExt cx="1052512" cy="204787"/>
          </a:xfrm>
        </p:grpSpPr>
        <p:grpSp>
          <p:nvGrpSpPr>
            <p:cNvPr id="2134" name="Group 2133">
              <a:extLst>
                <a:ext uri="{FF2B5EF4-FFF2-40B4-BE49-F238E27FC236}">
                  <a16:creationId xmlns:a16="http://schemas.microsoft.com/office/drawing/2014/main" id="{0A3A8904-DF67-434E-9452-692DA8DA8520}"/>
                </a:ext>
              </a:extLst>
            </p:cNvPr>
            <p:cNvGrpSpPr/>
            <p:nvPr/>
          </p:nvGrpSpPr>
          <p:grpSpPr>
            <a:xfrm>
              <a:off x="4240213" y="4427538"/>
              <a:ext cx="484187" cy="127000"/>
              <a:chOff x="4240213" y="4427538"/>
              <a:chExt cx="484187" cy="127000"/>
            </a:xfrm>
          </p:grpSpPr>
          <p:sp>
            <p:nvSpPr>
              <p:cNvPr id="2148" name="Freeform 102">
                <a:extLst>
                  <a:ext uri="{FF2B5EF4-FFF2-40B4-BE49-F238E27FC236}">
                    <a16:creationId xmlns:a16="http://schemas.microsoft.com/office/drawing/2014/main" id="{AF3F9A11-6BF8-6049-B9CC-63D48AF2A3AB}"/>
                  </a:ext>
                </a:extLst>
              </p:cNvPr>
              <p:cNvSpPr>
                <a:spLocks noChangeArrowheads="1"/>
              </p:cNvSpPr>
              <p:nvPr/>
            </p:nvSpPr>
            <p:spPr bwMode="auto">
              <a:xfrm>
                <a:off x="4327525" y="44275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9" name="Freeform 103">
                <a:extLst>
                  <a:ext uri="{FF2B5EF4-FFF2-40B4-BE49-F238E27FC236}">
                    <a16:creationId xmlns:a16="http://schemas.microsoft.com/office/drawing/2014/main" id="{FACAF6C1-24A4-0146-8946-FC47115CEB95}"/>
                  </a:ext>
                </a:extLst>
              </p:cNvPr>
              <p:cNvSpPr>
                <a:spLocks noChangeArrowheads="1"/>
              </p:cNvSpPr>
              <p:nvPr/>
            </p:nvSpPr>
            <p:spPr bwMode="auto">
              <a:xfrm>
                <a:off x="4354513" y="44592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8"/>
                      <a:pt x="69" y="131"/>
                    </a:cubicBezTo>
                    <a:cubicBezTo>
                      <a:pt x="69" y="92"/>
                      <a:pt x="93" y="62"/>
                      <a:pt x="132" y="63"/>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 name="Freeform 104">
                <a:extLst>
                  <a:ext uri="{FF2B5EF4-FFF2-40B4-BE49-F238E27FC236}">
                    <a16:creationId xmlns:a16="http://schemas.microsoft.com/office/drawing/2014/main" id="{C71D6D99-2DC3-EE4B-AC32-C0DC9C8EEEF0}"/>
                  </a:ext>
                </a:extLst>
              </p:cNvPr>
              <p:cNvSpPr>
                <a:spLocks noChangeArrowheads="1"/>
              </p:cNvSpPr>
              <p:nvPr/>
            </p:nvSpPr>
            <p:spPr bwMode="auto">
              <a:xfrm>
                <a:off x="4454525" y="44275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 name="Freeform 105">
                <a:extLst>
                  <a:ext uri="{FF2B5EF4-FFF2-40B4-BE49-F238E27FC236}">
                    <a16:creationId xmlns:a16="http://schemas.microsoft.com/office/drawing/2014/main" id="{0752D290-37B0-E044-8170-F234ACD86710}"/>
                  </a:ext>
                </a:extLst>
              </p:cNvPr>
              <p:cNvSpPr>
                <a:spLocks noChangeArrowheads="1"/>
              </p:cNvSpPr>
              <p:nvPr/>
            </p:nvSpPr>
            <p:spPr bwMode="auto">
              <a:xfrm>
                <a:off x="4481513" y="44608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 name="Freeform 106">
                <a:extLst>
                  <a:ext uri="{FF2B5EF4-FFF2-40B4-BE49-F238E27FC236}">
                    <a16:creationId xmlns:a16="http://schemas.microsoft.com/office/drawing/2014/main" id="{32A491C7-D2AA-BE4B-BC61-83EAECBD3444}"/>
                  </a:ext>
                </a:extLst>
              </p:cNvPr>
              <p:cNvSpPr>
                <a:spLocks noChangeArrowheads="1"/>
              </p:cNvSpPr>
              <p:nvPr/>
            </p:nvSpPr>
            <p:spPr bwMode="auto">
              <a:xfrm>
                <a:off x="4579938" y="44592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 name="Freeform 107">
                <a:extLst>
                  <a:ext uri="{FF2B5EF4-FFF2-40B4-BE49-F238E27FC236}">
                    <a16:creationId xmlns:a16="http://schemas.microsoft.com/office/drawing/2014/main" id="{F1D99D37-6367-5544-9F40-172DA226F97E}"/>
                  </a:ext>
                </a:extLst>
              </p:cNvPr>
              <p:cNvSpPr>
                <a:spLocks noChangeArrowheads="1"/>
              </p:cNvSpPr>
              <p:nvPr/>
            </p:nvSpPr>
            <p:spPr bwMode="auto">
              <a:xfrm>
                <a:off x="4240213" y="446087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7"/>
                      <a:pt x="147" y="203"/>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35" name="Freeform 108">
              <a:extLst>
                <a:ext uri="{FF2B5EF4-FFF2-40B4-BE49-F238E27FC236}">
                  <a16:creationId xmlns:a16="http://schemas.microsoft.com/office/drawing/2014/main" id="{EA074280-0349-7743-8910-CC9C3E6BAC4A}"/>
                </a:ext>
              </a:extLst>
            </p:cNvPr>
            <p:cNvSpPr>
              <a:spLocks noChangeArrowheads="1"/>
            </p:cNvSpPr>
            <p:nvPr/>
          </p:nvSpPr>
          <p:spPr bwMode="auto">
            <a:xfrm>
              <a:off x="4860925" y="440213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36" name="Group 2135">
              <a:extLst>
                <a:ext uri="{FF2B5EF4-FFF2-40B4-BE49-F238E27FC236}">
                  <a16:creationId xmlns:a16="http://schemas.microsoft.com/office/drawing/2014/main" id="{C82D672D-A702-9D48-AB77-312E556F5BA7}"/>
                </a:ext>
              </a:extLst>
            </p:cNvPr>
            <p:cNvGrpSpPr/>
            <p:nvPr/>
          </p:nvGrpSpPr>
          <p:grpSpPr>
            <a:xfrm>
              <a:off x="5002213" y="4398963"/>
              <a:ext cx="290512" cy="204787"/>
              <a:chOff x="5002213" y="4398963"/>
              <a:chExt cx="290512" cy="204787"/>
            </a:xfrm>
          </p:grpSpPr>
          <p:sp>
            <p:nvSpPr>
              <p:cNvPr id="2137" name="Freeform 109">
                <a:extLst>
                  <a:ext uri="{FF2B5EF4-FFF2-40B4-BE49-F238E27FC236}">
                    <a16:creationId xmlns:a16="http://schemas.microsoft.com/office/drawing/2014/main" id="{4CDED351-C731-BF45-8054-5E797B8638A5}"/>
                  </a:ext>
                </a:extLst>
              </p:cNvPr>
              <p:cNvSpPr>
                <a:spLocks noChangeArrowheads="1"/>
              </p:cNvSpPr>
              <p:nvPr/>
            </p:nvSpPr>
            <p:spPr bwMode="auto">
              <a:xfrm>
                <a:off x="5002213" y="4398963"/>
                <a:ext cx="290512" cy="204787"/>
              </a:xfrm>
              <a:custGeom>
                <a:avLst/>
                <a:gdLst>
                  <a:gd name="T0" fmla="*/ 335 w 809"/>
                  <a:gd name="T1" fmla="*/ 62 h 567"/>
                  <a:gd name="T2" fmla="*/ 438 w 809"/>
                  <a:gd name="T3" fmla="*/ 18 h 567"/>
                  <a:gd name="T4" fmla="*/ 563 w 809"/>
                  <a:gd name="T5" fmla="*/ 92 h 567"/>
                  <a:gd name="T6" fmla="*/ 634 w 809"/>
                  <a:gd name="T7" fmla="*/ 77 h 567"/>
                  <a:gd name="T8" fmla="*/ 808 w 809"/>
                  <a:gd name="T9" fmla="*/ 252 h 567"/>
                  <a:gd name="T10" fmla="*/ 634 w 809"/>
                  <a:gd name="T11" fmla="*/ 428 h 567"/>
                  <a:gd name="T12" fmla="*/ 600 w 809"/>
                  <a:gd name="T13" fmla="*/ 425 h 567"/>
                  <a:gd name="T14" fmla="*/ 488 w 809"/>
                  <a:gd name="T15" fmla="*/ 490 h 567"/>
                  <a:gd name="T16" fmla="*/ 433 w 809"/>
                  <a:gd name="T17" fmla="*/ 477 h 567"/>
                  <a:gd name="T18" fmla="*/ 299 w 809"/>
                  <a:gd name="T19" fmla="*/ 566 h 567"/>
                  <a:gd name="T20" fmla="*/ 163 w 809"/>
                  <a:gd name="T21" fmla="*/ 471 h 567"/>
                  <a:gd name="T22" fmla="*/ 135 w 809"/>
                  <a:gd name="T23" fmla="*/ 474 h 567"/>
                  <a:gd name="T24" fmla="*/ 0 w 809"/>
                  <a:gd name="T25" fmla="*/ 337 h 567"/>
                  <a:gd name="T26" fmla="*/ 68 w 809"/>
                  <a:gd name="T27" fmla="*/ 219 h 567"/>
                  <a:gd name="T28" fmla="*/ 55 w 809"/>
                  <a:gd name="T29" fmla="*/ 157 h 567"/>
                  <a:gd name="T30" fmla="*/ 212 w 809"/>
                  <a:gd name="T31" fmla="*/ 0 h 567"/>
                  <a:gd name="T32" fmla="*/ 335 w 809"/>
                  <a:gd name="T33" fmla="*/ 6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9" h="567">
                    <a:moveTo>
                      <a:pt x="335" y="62"/>
                    </a:moveTo>
                    <a:cubicBezTo>
                      <a:pt x="361" y="35"/>
                      <a:pt x="397" y="18"/>
                      <a:pt x="438" y="18"/>
                    </a:cubicBezTo>
                    <a:cubicBezTo>
                      <a:pt x="492" y="18"/>
                      <a:pt x="538" y="48"/>
                      <a:pt x="563" y="92"/>
                    </a:cubicBezTo>
                    <a:cubicBezTo>
                      <a:pt x="585" y="82"/>
                      <a:pt x="608" y="77"/>
                      <a:pt x="634" y="77"/>
                    </a:cubicBezTo>
                    <a:cubicBezTo>
                      <a:pt x="730" y="77"/>
                      <a:pt x="808" y="156"/>
                      <a:pt x="808" y="252"/>
                    </a:cubicBezTo>
                    <a:cubicBezTo>
                      <a:pt x="808" y="350"/>
                      <a:pt x="730" y="428"/>
                      <a:pt x="634" y="428"/>
                    </a:cubicBezTo>
                    <a:cubicBezTo>
                      <a:pt x="622" y="428"/>
                      <a:pt x="610" y="427"/>
                      <a:pt x="600" y="425"/>
                    </a:cubicBezTo>
                    <a:cubicBezTo>
                      <a:pt x="578" y="463"/>
                      <a:pt x="536" y="490"/>
                      <a:pt x="488" y="490"/>
                    </a:cubicBezTo>
                    <a:cubicBezTo>
                      <a:pt x="468" y="490"/>
                      <a:pt x="450" y="486"/>
                      <a:pt x="433" y="477"/>
                    </a:cubicBezTo>
                    <a:cubicBezTo>
                      <a:pt x="410" y="530"/>
                      <a:pt x="359" y="566"/>
                      <a:pt x="299" y="566"/>
                    </a:cubicBezTo>
                    <a:cubicBezTo>
                      <a:pt x="236" y="566"/>
                      <a:pt x="184" y="526"/>
                      <a:pt x="163" y="471"/>
                    </a:cubicBezTo>
                    <a:cubicBezTo>
                      <a:pt x="154" y="473"/>
                      <a:pt x="145" y="474"/>
                      <a:pt x="135" y="474"/>
                    </a:cubicBezTo>
                    <a:cubicBezTo>
                      <a:pt x="60" y="474"/>
                      <a:pt x="0" y="413"/>
                      <a:pt x="0" y="337"/>
                    </a:cubicBezTo>
                    <a:cubicBezTo>
                      <a:pt x="0" y="287"/>
                      <a:pt x="27" y="243"/>
                      <a:pt x="68" y="219"/>
                    </a:cubicBezTo>
                    <a:cubicBezTo>
                      <a:pt x="59" y="200"/>
                      <a:pt x="55" y="179"/>
                      <a:pt x="55" y="157"/>
                    </a:cubicBezTo>
                    <a:cubicBezTo>
                      <a:pt x="55" y="70"/>
                      <a:pt x="125" y="0"/>
                      <a:pt x="212" y="0"/>
                    </a:cubicBezTo>
                    <a:cubicBezTo>
                      <a:pt x="260" y="0"/>
                      <a:pt x="306" y="24"/>
                      <a:pt x="335" y="62"/>
                    </a:cubicBezTo>
                  </a:path>
                </a:pathLst>
              </a:custGeom>
              <a:solidFill>
                <a:srgbClr val="009C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8" name="Freeform 110">
                <a:extLst>
                  <a:ext uri="{FF2B5EF4-FFF2-40B4-BE49-F238E27FC236}">
                    <a16:creationId xmlns:a16="http://schemas.microsoft.com/office/drawing/2014/main" id="{710C1E45-36ED-7E4F-9FFE-7B4D5A361EA8}"/>
                  </a:ext>
                </a:extLst>
              </p:cNvPr>
              <p:cNvSpPr>
                <a:spLocks noChangeArrowheads="1"/>
              </p:cNvSpPr>
              <p:nvPr/>
            </p:nvSpPr>
            <p:spPr bwMode="auto">
              <a:xfrm>
                <a:off x="5045075" y="4481513"/>
                <a:ext cx="20638"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9" name="Freeform 111">
                <a:extLst>
                  <a:ext uri="{FF2B5EF4-FFF2-40B4-BE49-F238E27FC236}">
                    <a16:creationId xmlns:a16="http://schemas.microsoft.com/office/drawing/2014/main" id="{535086ED-5296-8D4E-B96B-DD01975B9F8F}"/>
                  </a:ext>
                </a:extLst>
              </p:cNvPr>
              <p:cNvSpPr>
                <a:spLocks noChangeArrowheads="1"/>
              </p:cNvSpPr>
              <p:nvPr/>
            </p:nvSpPr>
            <p:spPr bwMode="auto">
              <a:xfrm>
                <a:off x="5132388" y="4481513"/>
                <a:ext cx="20637"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0" name="Freeform 112">
                <a:extLst>
                  <a:ext uri="{FF2B5EF4-FFF2-40B4-BE49-F238E27FC236}">
                    <a16:creationId xmlns:a16="http://schemas.microsoft.com/office/drawing/2014/main" id="{A25D7E4C-706F-834E-ACDC-83E2FF31B09C}"/>
                  </a:ext>
                </a:extLst>
              </p:cNvPr>
              <p:cNvSpPr>
                <a:spLocks noChangeArrowheads="1"/>
              </p:cNvSpPr>
              <p:nvPr/>
            </p:nvSpPr>
            <p:spPr bwMode="auto">
              <a:xfrm>
                <a:off x="5172075" y="4481513"/>
                <a:ext cx="25400" cy="26987"/>
              </a:xfrm>
              <a:custGeom>
                <a:avLst/>
                <a:gdLst>
                  <a:gd name="T0" fmla="*/ 60 w 70"/>
                  <a:gd name="T1" fmla="*/ 12 h 77"/>
                  <a:gd name="T2" fmla="*/ 49 w 70"/>
                  <a:gd name="T3" fmla="*/ 3 h 77"/>
                  <a:gd name="T4" fmla="*/ 34 w 70"/>
                  <a:gd name="T5" fmla="*/ 0 h 77"/>
                  <a:gd name="T6" fmla="*/ 20 w 70"/>
                  <a:gd name="T7" fmla="*/ 3 h 77"/>
                  <a:gd name="T8" fmla="*/ 9 w 70"/>
                  <a:gd name="T9" fmla="*/ 12 h 77"/>
                  <a:gd name="T10" fmla="*/ 2 w 70"/>
                  <a:gd name="T11" fmla="*/ 23 h 77"/>
                  <a:gd name="T12" fmla="*/ 0 w 70"/>
                  <a:gd name="T13" fmla="*/ 38 h 77"/>
                  <a:gd name="T14" fmla="*/ 2 w 70"/>
                  <a:gd name="T15" fmla="*/ 53 h 77"/>
                  <a:gd name="T16" fmla="*/ 9 w 70"/>
                  <a:gd name="T17" fmla="*/ 65 h 77"/>
                  <a:gd name="T18" fmla="*/ 20 w 70"/>
                  <a:gd name="T19" fmla="*/ 73 h 77"/>
                  <a:gd name="T20" fmla="*/ 34 w 70"/>
                  <a:gd name="T21" fmla="*/ 76 h 77"/>
                  <a:gd name="T22" fmla="*/ 49 w 70"/>
                  <a:gd name="T23" fmla="*/ 73 h 77"/>
                  <a:gd name="T24" fmla="*/ 60 w 70"/>
                  <a:gd name="T25" fmla="*/ 65 h 77"/>
                  <a:gd name="T26" fmla="*/ 67 w 70"/>
                  <a:gd name="T27" fmla="*/ 53 h 77"/>
                  <a:gd name="T28" fmla="*/ 69 w 70"/>
                  <a:gd name="T29" fmla="*/ 38 h 77"/>
                  <a:gd name="T30" fmla="*/ 67 w 70"/>
                  <a:gd name="T31" fmla="*/ 23 h 77"/>
                  <a:gd name="T32" fmla="*/ 60 w 70"/>
                  <a:gd name="T33" fmla="*/ 12 h 77"/>
                  <a:gd name="T34" fmla="*/ 48 w 70"/>
                  <a:gd name="T35" fmla="*/ 58 h 77"/>
                  <a:gd name="T36" fmla="*/ 34 w 70"/>
                  <a:gd name="T37" fmla="*/ 64 h 77"/>
                  <a:gd name="T38" fmla="*/ 21 w 70"/>
                  <a:gd name="T39" fmla="*/ 58 h 77"/>
                  <a:gd name="T40" fmla="*/ 16 w 70"/>
                  <a:gd name="T41" fmla="*/ 38 h 77"/>
                  <a:gd name="T42" fmla="*/ 21 w 70"/>
                  <a:gd name="T43" fmla="*/ 19 h 77"/>
                  <a:gd name="T44" fmla="*/ 34 w 70"/>
                  <a:gd name="T45" fmla="*/ 13 h 77"/>
                  <a:gd name="T46" fmla="*/ 48 w 70"/>
                  <a:gd name="T47" fmla="*/ 19 h 77"/>
                  <a:gd name="T48" fmla="*/ 53 w 70"/>
                  <a:gd name="T49" fmla="*/ 38 h 77"/>
                  <a:gd name="T50" fmla="*/ 48 w 70"/>
                  <a:gd name="T51" fmla="*/ 5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77">
                    <a:moveTo>
                      <a:pt x="60" y="12"/>
                    </a:moveTo>
                    <a:cubicBezTo>
                      <a:pt x="57" y="9"/>
                      <a:pt x="54" y="5"/>
                      <a:pt x="49" y="3"/>
                    </a:cubicBezTo>
                    <a:cubicBezTo>
                      <a:pt x="45" y="1"/>
                      <a:pt x="40" y="0"/>
                      <a:pt x="34" y="0"/>
                    </a:cubicBezTo>
                    <a:cubicBezTo>
                      <a:pt x="29" y="0"/>
                      <a:pt x="25" y="1"/>
                      <a:pt x="20" y="3"/>
                    </a:cubicBezTo>
                    <a:cubicBezTo>
                      <a:pt x="16" y="5"/>
                      <a:pt x="12" y="7"/>
                      <a:pt x="9" y="12"/>
                    </a:cubicBezTo>
                    <a:cubicBezTo>
                      <a:pt x="6" y="15"/>
                      <a:pt x="3" y="19"/>
                      <a:pt x="2" y="23"/>
                    </a:cubicBezTo>
                    <a:cubicBezTo>
                      <a:pt x="1" y="28"/>
                      <a:pt x="0" y="33"/>
                      <a:pt x="0" y="38"/>
                    </a:cubicBezTo>
                    <a:cubicBezTo>
                      <a:pt x="0" y="44"/>
                      <a:pt x="1" y="49"/>
                      <a:pt x="2" y="53"/>
                    </a:cubicBezTo>
                    <a:cubicBezTo>
                      <a:pt x="3" y="58"/>
                      <a:pt x="6" y="62"/>
                      <a:pt x="9" y="65"/>
                    </a:cubicBezTo>
                    <a:cubicBezTo>
                      <a:pt x="12" y="68"/>
                      <a:pt x="15" y="72"/>
                      <a:pt x="20" y="73"/>
                    </a:cubicBezTo>
                    <a:cubicBezTo>
                      <a:pt x="24" y="75"/>
                      <a:pt x="29" y="76"/>
                      <a:pt x="34" y="76"/>
                    </a:cubicBezTo>
                    <a:cubicBezTo>
                      <a:pt x="40" y="76"/>
                      <a:pt x="45" y="76"/>
                      <a:pt x="49" y="73"/>
                    </a:cubicBezTo>
                    <a:cubicBezTo>
                      <a:pt x="54" y="71"/>
                      <a:pt x="57" y="68"/>
                      <a:pt x="60" y="65"/>
                    </a:cubicBezTo>
                    <a:cubicBezTo>
                      <a:pt x="63" y="62"/>
                      <a:pt x="66" y="58"/>
                      <a:pt x="67" y="53"/>
                    </a:cubicBezTo>
                    <a:cubicBezTo>
                      <a:pt x="68" y="49"/>
                      <a:pt x="69" y="44"/>
                      <a:pt x="69" y="38"/>
                    </a:cubicBezTo>
                    <a:cubicBezTo>
                      <a:pt x="68" y="33"/>
                      <a:pt x="68" y="28"/>
                      <a:pt x="67" y="23"/>
                    </a:cubicBezTo>
                    <a:cubicBezTo>
                      <a:pt x="66" y="19"/>
                      <a:pt x="63" y="16"/>
                      <a:pt x="60" y="12"/>
                    </a:cubicBezTo>
                    <a:close/>
                    <a:moveTo>
                      <a:pt x="48" y="58"/>
                    </a:moveTo>
                    <a:cubicBezTo>
                      <a:pt x="45" y="62"/>
                      <a:pt x="41" y="64"/>
                      <a:pt x="34" y="64"/>
                    </a:cubicBezTo>
                    <a:cubicBezTo>
                      <a:pt x="28" y="64"/>
                      <a:pt x="24" y="62"/>
                      <a:pt x="21" y="58"/>
                    </a:cubicBezTo>
                    <a:cubicBezTo>
                      <a:pt x="17" y="53"/>
                      <a:pt x="16" y="47"/>
                      <a:pt x="16" y="38"/>
                    </a:cubicBezTo>
                    <a:cubicBezTo>
                      <a:pt x="16" y="31"/>
                      <a:pt x="17" y="24"/>
                      <a:pt x="21" y="19"/>
                    </a:cubicBezTo>
                    <a:cubicBezTo>
                      <a:pt x="24" y="15"/>
                      <a:pt x="28" y="13"/>
                      <a:pt x="34" y="13"/>
                    </a:cubicBezTo>
                    <a:cubicBezTo>
                      <a:pt x="41" y="13"/>
                      <a:pt x="45" y="15"/>
                      <a:pt x="48" y="19"/>
                    </a:cubicBezTo>
                    <a:cubicBezTo>
                      <a:pt x="51" y="23"/>
                      <a:pt x="53" y="30"/>
                      <a:pt x="53" y="38"/>
                    </a:cubicBezTo>
                    <a:cubicBezTo>
                      <a:pt x="53" y="47"/>
                      <a:pt x="52" y="52"/>
                      <a:pt x="48" y="5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1" name="Freeform 113">
                <a:extLst>
                  <a:ext uri="{FF2B5EF4-FFF2-40B4-BE49-F238E27FC236}">
                    <a16:creationId xmlns:a16="http://schemas.microsoft.com/office/drawing/2014/main" id="{F0B71EB2-52D5-264D-B50F-C581BE36440E}"/>
                  </a:ext>
                </a:extLst>
              </p:cNvPr>
              <p:cNvSpPr>
                <a:spLocks noChangeArrowheads="1"/>
              </p:cNvSpPr>
              <p:nvPr/>
            </p:nvSpPr>
            <p:spPr bwMode="auto">
              <a:xfrm>
                <a:off x="5218113" y="4481513"/>
                <a:ext cx="20637" cy="28575"/>
              </a:xfrm>
              <a:custGeom>
                <a:avLst/>
                <a:gdLst>
                  <a:gd name="T0" fmla="*/ 53 w 58"/>
                  <a:gd name="T1" fmla="*/ 62 h 78"/>
                  <a:gd name="T2" fmla="*/ 51 w 58"/>
                  <a:gd name="T3" fmla="*/ 61 h 78"/>
                  <a:gd name="T4" fmla="*/ 44 w 58"/>
                  <a:gd name="T5" fmla="*/ 63 h 78"/>
                  <a:gd name="T6" fmla="*/ 37 w 58"/>
                  <a:gd name="T7" fmla="*/ 64 h 78"/>
                  <a:gd name="T8" fmla="*/ 21 w 58"/>
                  <a:gd name="T9" fmla="*/ 58 h 78"/>
                  <a:gd name="T10" fmla="*/ 15 w 58"/>
                  <a:gd name="T11" fmla="*/ 38 h 78"/>
                  <a:gd name="T12" fmla="*/ 20 w 58"/>
                  <a:gd name="T13" fmla="*/ 20 h 78"/>
                  <a:gd name="T14" fmla="*/ 35 w 58"/>
                  <a:gd name="T15" fmla="*/ 14 h 78"/>
                  <a:gd name="T16" fmla="*/ 50 w 58"/>
                  <a:gd name="T17" fmla="*/ 16 h 78"/>
                  <a:gd name="T18" fmla="*/ 52 w 58"/>
                  <a:gd name="T19" fmla="*/ 15 h 78"/>
                  <a:gd name="T20" fmla="*/ 55 w 58"/>
                  <a:gd name="T21" fmla="*/ 5 h 78"/>
                  <a:gd name="T22" fmla="*/ 54 w 58"/>
                  <a:gd name="T23" fmla="*/ 3 h 78"/>
                  <a:gd name="T24" fmla="*/ 44 w 58"/>
                  <a:gd name="T25" fmla="*/ 1 h 78"/>
                  <a:gd name="T26" fmla="*/ 34 w 58"/>
                  <a:gd name="T27" fmla="*/ 0 h 78"/>
                  <a:gd name="T28" fmla="*/ 19 w 58"/>
                  <a:gd name="T29" fmla="*/ 3 h 78"/>
                  <a:gd name="T30" fmla="*/ 8 w 58"/>
                  <a:gd name="T31" fmla="*/ 12 h 78"/>
                  <a:gd name="T32" fmla="*/ 2 w 58"/>
                  <a:gd name="T33" fmla="*/ 23 h 78"/>
                  <a:gd name="T34" fmla="*/ 0 w 58"/>
                  <a:gd name="T35" fmla="*/ 38 h 78"/>
                  <a:gd name="T36" fmla="*/ 9 w 58"/>
                  <a:gd name="T37" fmla="*/ 66 h 78"/>
                  <a:gd name="T38" fmla="*/ 37 w 58"/>
                  <a:gd name="T39" fmla="*/ 77 h 78"/>
                  <a:gd name="T40" fmla="*/ 56 w 58"/>
                  <a:gd name="T41" fmla="*/ 74 h 78"/>
                  <a:gd name="T42" fmla="*/ 57 w 58"/>
                  <a:gd name="T43" fmla="*/ 71 h 78"/>
                  <a:gd name="T44" fmla="*/ 53 w 58"/>
                  <a:gd name="T45"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78">
                    <a:moveTo>
                      <a:pt x="53" y="62"/>
                    </a:moveTo>
                    <a:cubicBezTo>
                      <a:pt x="53" y="61"/>
                      <a:pt x="51" y="61"/>
                      <a:pt x="51" y="61"/>
                    </a:cubicBezTo>
                    <a:cubicBezTo>
                      <a:pt x="49" y="62"/>
                      <a:pt x="47" y="62"/>
                      <a:pt x="44" y="63"/>
                    </a:cubicBezTo>
                    <a:cubicBezTo>
                      <a:pt x="42" y="63"/>
                      <a:pt x="39" y="64"/>
                      <a:pt x="37" y="64"/>
                    </a:cubicBezTo>
                    <a:cubicBezTo>
                      <a:pt x="31" y="64"/>
                      <a:pt x="25" y="62"/>
                      <a:pt x="21" y="58"/>
                    </a:cubicBezTo>
                    <a:cubicBezTo>
                      <a:pt x="17" y="53"/>
                      <a:pt x="15" y="47"/>
                      <a:pt x="15" y="38"/>
                    </a:cubicBezTo>
                    <a:cubicBezTo>
                      <a:pt x="15" y="31"/>
                      <a:pt x="17" y="24"/>
                      <a:pt x="20" y="20"/>
                    </a:cubicBezTo>
                    <a:cubicBezTo>
                      <a:pt x="23" y="16"/>
                      <a:pt x="28" y="14"/>
                      <a:pt x="35" y="14"/>
                    </a:cubicBezTo>
                    <a:cubicBezTo>
                      <a:pt x="40" y="14"/>
                      <a:pt x="44" y="15"/>
                      <a:pt x="50" y="16"/>
                    </a:cubicBezTo>
                    <a:cubicBezTo>
                      <a:pt x="50" y="16"/>
                      <a:pt x="51" y="16"/>
                      <a:pt x="52" y="15"/>
                    </a:cubicBezTo>
                    <a:cubicBezTo>
                      <a:pt x="53" y="12"/>
                      <a:pt x="54" y="9"/>
                      <a:pt x="55" y="5"/>
                    </a:cubicBezTo>
                    <a:cubicBezTo>
                      <a:pt x="55" y="4"/>
                      <a:pt x="55" y="4"/>
                      <a:pt x="54" y="3"/>
                    </a:cubicBezTo>
                    <a:cubicBezTo>
                      <a:pt x="52" y="2"/>
                      <a:pt x="48" y="1"/>
                      <a:pt x="44" y="1"/>
                    </a:cubicBezTo>
                    <a:cubicBezTo>
                      <a:pt x="41" y="1"/>
                      <a:pt x="38" y="0"/>
                      <a:pt x="34" y="0"/>
                    </a:cubicBezTo>
                    <a:cubicBezTo>
                      <a:pt x="28" y="0"/>
                      <a:pt x="23" y="1"/>
                      <a:pt x="19" y="3"/>
                    </a:cubicBezTo>
                    <a:cubicBezTo>
                      <a:pt x="15" y="5"/>
                      <a:pt x="10" y="7"/>
                      <a:pt x="8" y="12"/>
                    </a:cubicBezTo>
                    <a:cubicBezTo>
                      <a:pt x="5" y="15"/>
                      <a:pt x="3" y="19"/>
                      <a:pt x="2" y="23"/>
                    </a:cubicBezTo>
                    <a:cubicBezTo>
                      <a:pt x="1" y="28"/>
                      <a:pt x="0" y="33"/>
                      <a:pt x="0" y="38"/>
                    </a:cubicBezTo>
                    <a:cubicBezTo>
                      <a:pt x="0" y="50"/>
                      <a:pt x="3" y="59"/>
                      <a:pt x="9" y="66"/>
                    </a:cubicBezTo>
                    <a:cubicBezTo>
                      <a:pt x="16" y="73"/>
                      <a:pt x="24" y="77"/>
                      <a:pt x="37" y="77"/>
                    </a:cubicBezTo>
                    <a:cubicBezTo>
                      <a:pt x="44" y="77"/>
                      <a:pt x="51" y="76"/>
                      <a:pt x="56" y="74"/>
                    </a:cubicBezTo>
                    <a:cubicBezTo>
                      <a:pt x="56" y="74"/>
                      <a:pt x="57" y="74"/>
                      <a:pt x="57" y="71"/>
                    </a:cubicBezTo>
                    <a:lnTo>
                      <a:pt x="53" y="6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2" name="Freeform 114">
                <a:extLst>
                  <a:ext uri="{FF2B5EF4-FFF2-40B4-BE49-F238E27FC236}">
                    <a16:creationId xmlns:a16="http://schemas.microsoft.com/office/drawing/2014/main" id="{FB6820C5-ECD7-3D4A-BB33-9988597A2FEB}"/>
                  </a:ext>
                </a:extLst>
              </p:cNvPr>
              <p:cNvSpPr>
                <a:spLocks noChangeArrowheads="1"/>
              </p:cNvSpPr>
              <p:nvPr/>
            </p:nvSpPr>
            <p:spPr bwMode="auto">
              <a:xfrm>
                <a:off x="5240338" y="4481513"/>
                <a:ext cx="23812" cy="26987"/>
              </a:xfrm>
              <a:custGeom>
                <a:avLst/>
                <a:gdLst>
                  <a:gd name="T0" fmla="*/ 63 w 67"/>
                  <a:gd name="T1" fmla="*/ 20 h 77"/>
                  <a:gd name="T2" fmla="*/ 56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7 w 67"/>
                  <a:gd name="T29" fmla="*/ 61 h 77"/>
                  <a:gd name="T30" fmla="*/ 55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7 w 67"/>
                  <a:gd name="T45" fmla="*/ 31 h 77"/>
                  <a:gd name="T46" fmla="*/ 21 w 67"/>
                  <a:gd name="T47" fmla="*/ 20 h 77"/>
                  <a:gd name="T48" fmla="*/ 35 w 67"/>
                  <a:gd name="T49" fmla="*/ 14 h 77"/>
                  <a:gd name="T50" fmla="*/ 48 w 67"/>
                  <a:gd name="T51" fmla="*/ 20 h 77"/>
                  <a:gd name="T52" fmla="*/ 51 w 67"/>
                  <a:gd name="T53" fmla="*/ 31 h 77"/>
                  <a:gd name="T54" fmla="*/ 17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8" y="12"/>
                      <a:pt x="56" y="9"/>
                    </a:cubicBezTo>
                    <a:cubicBezTo>
                      <a:pt x="53" y="6"/>
                      <a:pt x="50" y="4"/>
                      <a:pt x="48" y="3"/>
                    </a:cubicBezTo>
                    <a:cubicBezTo>
                      <a:pt x="43" y="1"/>
                      <a:pt x="40" y="0"/>
                      <a:pt x="34" y="0"/>
                    </a:cubicBezTo>
                    <a:cubicBezTo>
                      <a:pt x="29" y="0"/>
                      <a:pt x="23" y="1"/>
                      <a:pt x="19" y="3"/>
                    </a:cubicBezTo>
                    <a:cubicBezTo>
                      <a:pt x="15" y="5"/>
                      <a:pt x="11" y="7"/>
                      <a:pt x="8" y="12"/>
                    </a:cubicBezTo>
                    <a:cubicBezTo>
                      <a:pt x="5" y="15"/>
                      <a:pt x="3" y="19"/>
                      <a:pt x="2" y="23"/>
                    </a:cubicBezTo>
                    <a:cubicBezTo>
                      <a:pt x="1" y="28"/>
                      <a:pt x="0" y="33"/>
                      <a:pt x="0" y="38"/>
                    </a:cubicBezTo>
                    <a:cubicBezTo>
                      <a:pt x="0" y="44"/>
                      <a:pt x="1" y="49"/>
                      <a:pt x="2" y="53"/>
                    </a:cubicBezTo>
                    <a:cubicBezTo>
                      <a:pt x="3" y="58"/>
                      <a:pt x="5" y="62"/>
                      <a:pt x="8" y="65"/>
                    </a:cubicBezTo>
                    <a:cubicBezTo>
                      <a:pt x="11" y="68"/>
                      <a:pt x="16" y="72"/>
                      <a:pt x="20" y="73"/>
                    </a:cubicBezTo>
                    <a:cubicBezTo>
                      <a:pt x="24" y="75"/>
                      <a:pt x="31" y="76"/>
                      <a:pt x="37" y="76"/>
                    </a:cubicBezTo>
                    <a:cubicBezTo>
                      <a:pt x="51" y="76"/>
                      <a:pt x="57" y="73"/>
                      <a:pt x="61" y="72"/>
                    </a:cubicBezTo>
                    <a:cubicBezTo>
                      <a:pt x="61" y="72"/>
                      <a:pt x="62" y="70"/>
                      <a:pt x="61" y="69"/>
                    </a:cubicBezTo>
                    <a:lnTo>
                      <a:pt x="57" y="61"/>
                    </a:lnTo>
                    <a:cubicBezTo>
                      <a:pt x="57" y="60"/>
                      <a:pt x="55" y="60"/>
                      <a:pt x="55" y="60"/>
                    </a:cubicBezTo>
                    <a:cubicBezTo>
                      <a:pt x="52" y="61"/>
                      <a:pt x="47" y="63"/>
                      <a:pt x="36" y="63"/>
                    </a:cubicBezTo>
                    <a:cubicBezTo>
                      <a:pt x="28" y="63"/>
                      <a:pt x="23" y="62"/>
                      <a:pt x="20" y="58"/>
                    </a:cubicBezTo>
                    <a:cubicBezTo>
                      <a:pt x="17" y="55"/>
                      <a:pt x="15" y="49"/>
                      <a:pt x="15" y="42"/>
                    </a:cubicBezTo>
                    <a:lnTo>
                      <a:pt x="62" y="42"/>
                    </a:lnTo>
                    <a:cubicBezTo>
                      <a:pt x="62" y="42"/>
                      <a:pt x="63" y="42"/>
                      <a:pt x="63" y="41"/>
                    </a:cubicBezTo>
                    <a:cubicBezTo>
                      <a:pt x="64" y="41"/>
                      <a:pt x="66" y="31"/>
                      <a:pt x="63" y="20"/>
                    </a:cubicBezTo>
                    <a:close/>
                    <a:moveTo>
                      <a:pt x="17" y="31"/>
                    </a:moveTo>
                    <a:cubicBezTo>
                      <a:pt x="18" y="27"/>
                      <a:pt x="19" y="22"/>
                      <a:pt x="21" y="20"/>
                    </a:cubicBezTo>
                    <a:cubicBezTo>
                      <a:pt x="24" y="16"/>
                      <a:pt x="29" y="14"/>
                      <a:pt x="35" y="14"/>
                    </a:cubicBezTo>
                    <a:cubicBezTo>
                      <a:pt x="42" y="14"/>
                      <a:pt x="46" y="16"/>
                      <a:pt x="48" y="20"/>
                    </a:cubicBezTo>
                    <a:cubicBezTo>
                      <a:pt x="50" y="23"/>
                      <a:pt x="51" y="27"/>
                      <a:pt x="51" y="31"/>
                    </a:cubicBezTo>
                    <a:lnTo>
                      <a:pt x="17"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3" name="Freeform 115">
                <a:extLst>
                  <a:ext uri="{FF2B5EF4-FFF2-40B4-BE49-F238E27FC236}">
                    <a16:creationId xmlns:a16="http://schemas.microsoft.com/office/drawing/2014/main" id="{201D1FE6-0C66-8544-870A-2148FC1EB7C7}"/>
                  </a:ext>
                </a:extLst>
              </p:cNvPr>
              <p:cNvSpPr>
                <a:spLocks noChangeArrowheads="1"/>
              </p:cNvSpPr>
              <p:nvPr/>
            </p:nvSpPr>
            <p:spPr bwMode="auto">
              <a:xfrm>
                <a:off x="5105400" y="4481513"/>
                <a:ext cx="23813" cy="26987"/>
              </a:xfrm>
              <a:custGeom>
                <a:avLst/>
                <a:gdLst>
                  <a:gd name="T0" fmla="*/ 63 w 67"/>
                  <a:gd name="T1" fmla="*/ 20 h 77"/>
                  <a:gd name="T2" fmla="*/ 57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8 w 67"/>
                  <a:gd name="T29" fmla="*/ 61 h 77"/>
                  <a:gd name="T30" fmla="*/ 56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6 w 67"/>
                  <a:gd name="T45" fmla="*/ 31 h 77"/>
                  <a:gd name="T46" fmla="*/ 20 w 67"/>
                  <a:gd name="T47" fmla="*/ 20 h 77"/>
                  <a:gd name="T48" fmla="*/ 34 w 67"/>
                  <a:gd name="T49" fmla="*/ 14 h 77"/>
                  <a:gd name="T50" fmla="*/ 47 w 67"/>
                  <a:gd name="T51" fmla="*/ 20 h 77"/>
                  <a:gd name="T52" fmla="*/ 50 w 67"/>
                  <a:gd name="T53" fmla="*/ 31 h 77"/>
                  <a:gd name="T54" fmla="*/ 16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9" y="12"/>
                      <a:pt x="57" y="9"/>
                    </a:cubicBezTo>
                    <a:cubicBezTo>
                      <a:pt x="53" y="6"/>
                      <a:pt x="50" y="4"/>
                      <a:pt x="48" y="3"/>
                    </a:cubicBezTo>
                    <a:cubicBezTo>
                      <a:pt x="44" y="1"/>
                      <a:pt x="39" y="0"/>
                      <a:pt x="34" y="0"/>
                    </a:cubicBezTo>
                    <a:cubicBezTo>
                      <a:pt x="29" y="0"/>
                      <a:pt x="23" y="1"/>
                      <a:pt x="19" y="3"/>
                    </a:cubicBezTo>
                    <a:cubicBezTo>
                      <a:pt x="15" y="5"/>
                      <a:pt x="12" y="7"/>
                      <a:pt x="8" y="12"/>
                    </a:cubicBezTo>
                    <a:cubicBezTo>
                      <a:pt x="5" y="15"/>
                      <a:pt x="3" y="19"/>
                      <a:pt x="2" y="23"/>
                    </a:cubicBezTo>
                    <a:cubicBezTo>
                      <a:pt x="1" y="28"/>
                      <a:pt x="0" y="33"/>
                      <a:pt x="0" y="38"/>
                    </a:cubicBezTo>
                    <a:cubicBezTo>
                      <a:pt x="0" y="44"/>
                      <a:pt x="1" y="49"/>
                      <a:pt x="2" y="53"/>
                    </a:cubicBezTo>
                    <a:cubicBezTo>
                      <a:pt x="3" y="58"/>
                      <a:pt x="5" y="62"/>
                      <a:pt x="8" y="65"/>
                    </a:cubicBezTo>
                    <a:cubicBezTo>
                      <a:pt x="12" y="68"/>
                      <a:pt x="16" y="72"/>
                      <a:pt x="20" y="73"/>
                    </a:cubicBezTo>
                    <a:cubicBezTo>
                      <a:pt x="24" y="75"/>
                      <a:pt x="31" y="76"/>
                      <a:pt x="37" y="76"/>
                    </a:cubicBezTo>
                    <a:cubicBezTo>
                      <a:pt x="51" y="76"/>
                      <a:pt x="58" y="73"/>
                      <a:pt x="61" y="72"/>
                    </a:cubicBezTo>
                    <a:cubicBezTo>
                      <a:pt x="61" y="72"/>
                      <a:pt x="62" y="70"/>
                      <a:pt x="61" y="69"/>
                    </a:cubicBezTo>
                    <a:lnTo>
                      <a:pt x="58" y="61"/>
                    </a:lnTo>
                    <a:cubicBezTo>
                      <a:pt x="58" y="60"/>
                      <a:pt x="56" y="60"/>
                      <a:pt x="56" y="60"/>
                    </a:cubicBezTo>
                    <a:cubicBezTo>
                      <a:pt x="52" y="61"/>
                      <a:pt x="47" y="63"/>
                      <a:pt x="36" y="63"/>
                    </a:cubicBezTo>
                    <a:cubicBezTo>
                      <a:pt x="29" y="63"/>
                      <a:pt x="23" y="62"/>
                      <a:pt x="20" y="58"/>
                    </a:cubicBezTo>
                    <a:cubicBezTo>
                      <a:pt x="17" y="55"/>
                      <a:pt x="15" y="49"/>
                      <a:pt x="15" y="42"/>
                    </a:cubicBezTo>
                    <a:lnTo>
                      <a:pt x="62" y="42"/>
                    </a:lnTo>
                    <a:cubicBezTo>
                      <a:pt x="62" y="42"/>
                      <a:pt x="63" y="42"/>
                      <a:pt x="63" y="41"/>
                    </a:cubicBezTo>
                    <a:cubicBezTo>
                      <a:pt x="64" y="41"/>
                      <a:pt x="66" y="31"/>
                      <a:pt x="63" y="20"/>
                    </a:cubicBezTo>
                    <a:close/>
                    <a:moveTo>
                      <a:pt x="16" y="31"/>
                    </a:moveTo>
                    <a:cubicBezTo>
                      <a:pt x="17" y="27"/>
                      <a:pt x="18" y="22"/>
                      <a:pt x="20" y="20"/>
                    </a:cubicBezTo>
                    <a:cubicBezTo>
                      <a:pt x="23" y="16"/>
                      <a:pt x="28" y="14"/>
                      <a:pt x="34" y="14"/>
                    </a:cubicBezTo>
                    <a:cubicBezTo>
                      <a:pt x="41" y="14"/>
                      <a:pt x="45" y="16"/>
                      <a:pt x="47" y="20"/>
                    </a:cubicBezTo>
                    <a:cubicBezTo>
                      <a:pt x="49" y="23"/>
                      <a:pt x="50" y="27"/>
                      <a:pt x="50" y="31"/>
                    </a:cubicBezTo>
                    <a:lnTo>
                      <a:pt x="16"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4" name="Freeform 116">
                <a:extLst>
                  <a:ext uri="{FF2B5EF4-FFF2-40B4-BE49-F238E27FC236}">
                    <a16:creationId xmlns:a16="http://schemas.microsoft.com/office/drawing/2014/main" id="{53F6F6E0-225E-BE4A-B1DF-E0437BB2FD17}"/>
                  </a:ext>
                </a:extLst>
              </p:cNvPr>
              <p:cNvSpPr>
                <a:spLocks noChangeArrowheads="1"/>
              </p:cNvSpPr>
              <p:nvPr/>
            </p:nvSpPr>
            <p:spPr bwMode="auto">
              <a:xfrm>
                <a:off x="5067300" y="4481513"/>
                <a:ext cx="22225" cy="26987"/>
              </a:xfrm>
              <a:custGeom>
                <a:avLst/>
                <a:gdLst>
                  <a:gd name="T0" fmla="*/ 38 w 61"/>
                  <a:gd name="T1" fmla="*/ 28 h 76"/>
                  <a:gd name="T2" fmla="*/ 30 w 61"/>
                  <a:gd name="T3" fmla="*/ 28 h 76"/>
                  <a:gd name="T4" fmla="*/ 18 w 61"/>
                  <a:gd name="T5" fmla="*/ 29 h 76"/>
                  <a:gd name="T6" fmla="*/ 9 w 61"/>
                  <a:gd name="T7" fmla="*/ 33 h 76"/>
                  <a:gd name="T8" fmla="*/ 2 w 61"/>
                  <a:gd name="T9" fmla="*/ 41 h 76"/>
                  <a:gd name="T10" fmla="*/ 0 w 61"/>
                  <a:gd name="T11" fmla="*/ 51 h 76"/>
                  <a:gd name="T12" fmla="*/ 2 w 61"/>
                  <a:gd name="T13" fmla="*/ 62 h 76"/>
                  <a:gd name="T14" fmla="*/ 9 w 61"/>
                  <a:gd name="T15" fmla="*/ 69 h 76"/>
                  <a:gd name="T16" fmla="*/ 18 w 61"/>
                  <a:gd name="T17" fmla="*/ 74 h 76"/>
                  <a:gd name="T18" fmla="*/ 31 w 61"/>
                  <a:gd name="T19" fmla="*/ 75 h 76"/>
                  <a:gd name="T20" fmla="*/ 45 w 61"/>
                  <a:gd name="T21" fmla="*/ 74 h 76"/>
                  <a:gd name="T22" fmla="*/ 56 w 61"/>
                  <a:gd name="T23" fmla="*/ 72 h 76"/>
                  <a:gd name="T24" fmla="*/ 59 w 61"/>
                  <a:gd name="T25" fmla="*/ 70 h 76"/>
                  <a:gd name="T26" fmla="*/ 60 w 61"/>
                  <a:gd name="T27" fmla="*/ 69 h 76"/>
                  <a:gd name="T28" fmla="*/ 60 w 61"/>
                  <a:gd name="T29" fmla="*/ 27 h 76"/>
                  <a:gd name="T30" fmla="*/ 53 w 61"/>
                  <a:gd name="T31" fmla="*/ 6 h 76"/>
                  <a:gd name="T32" fmla="*/ 32 w 61"/>
                  <a:gd name="T33" fmla="*/ 0 h 76"/>
                  <a:gd name="T34" fmla="*/ 19 w 61"/>
                  <a:gd name="T35" fmla="*/ 1 h 76"/>
                  <a:gd name="T36" fmla="*/ 4 w 61"/>
                  <a:gd name="T37" fmla="*/ 6 h 76"/>
                  <a:gd name="T38" fmla="*/ 4 w 61"/>
                  <a:gd name="T39" fmla="*/ 8 h 76"/>
                  <a:gd name="T40" fmla="*/ 8 w 61"/>
                  <a:gd name="T41" fmla="*/ 17 h 76"/>
                  <a:gd name="T42" fmla="*/ 9 w 61"/>
                  <a:gd name="T43" fmla="*/ 18 h 76"/>
                  <a:gd name="T44" fmla="*/ 10 w 61"/>
                  <a:gd name="T45" fmla="*/ 18 h 76"/>
                  <a:gd name="T46" fmla="*/ 30 w 61"/>
                  <a:gd name="T47" fmla="*/ 14 h 76"/>
                  <a:gd name="T48" fmla="*/ 42 w 61"/>
                  <a:gd name="T49" fmla="*/ 17 h 76"/>
                  <a:gd name="T50" fmla="*/ 45 w 61"/>
                  <a:gd name="T51" fmla="*/ 28 h 76"/>
                  <a:gd name="T52" fmla="*/ 45 w 61"/>
                  <a:gd name="T53" fmla="*/ 30 h 76"/>
                  <a:gd name="T54" fmla="*/ 38 w 61"/>
                  <a:gd name="T55" fmla="*/ 28 h 76"/>
                  <a:gd name="T56" fmla="*/ 19 w 61"/>
                  <a:gd name="T57" fmla="*/ 61 h 76"/>
                  <a:gd name="T58" fmla="*/ 16 w 61"/>
                  <a:gd name="T59" fmla="*/ 58 h 76"/>
                  <a:gd name="T60" fmla="*/ 15 w 61"/>
                  <a:gd name="T61" fmla="*/ 51 h 76"/>
                  <a:gd name="T62" fmla="*/ 19 w 61"/>
                  <a:gd name="T63" fmla="*/ 43 h 76"/>
                  <a:gd name="T64" fmla="*/ 33 w 61"/>
                  <a:gd name="T65" fmla="*/ 39 h 76"/>
                  <a:gd name="T66" fmla="*/ 45 w 61"/>
                  <a:gd name="T67" fmla="*/ 41 h 76"/>
                  <a:gd name="T68" fmla="*/ 45 w 61"/>
                  <a:gd name="T69" fmla="*/ 62 h 76"/>
                  <a:gd name="T70" fmla="*/ 45 w 61"/>
                  <a:gd name="T71" fmla="*/ 62 h 76"/>
                  <a:gd name="T72" fmla="*/ 33 w 61"/>
                  <a:gd name="T73" fmla="*/ 64 h 76"/>
                  <a:gd name="T74" fmla="*/ 19 w 61"/>
                  <a:gd name="T75"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76">
                    <a:moveTo>
                      <a:pt x="38" y="28"/>
                    </a:moveTo>
                    <a:cubicBezTo>
                      <a:pt x="35" y="28"/>
                      <a:pt x="33" y="28"/>
                      <a:pt x="30" y="28"/>
                    </a:cubicBezTo>
                    <a:cubicBezTo>
                      <a:pt x="26" y="28"/>
                      <a:pt x="23" y="28"/>
                      <a:pt x="18" y="29"/>
                    </a:cubicBezTo>
                    <a:cubicBezTo>
                      <a:pt x="15" y="30"/>
                      <a:pt x="11" y="31"/>
                      <a:pt x="9" y="33"/>
                    </a:cubicBezTo>
                    <a:cubicBezTo>
                      <a:pt x="5" y="35"/>
                      <a:pt x="3" y="37"/>
                      <a:pt x="2" y="41"/>
                    </a:cubicBezTo>
                    <a:cubicBezTo>
                      <a:pt x="0" y="44"/>
                      <a:pt x="0" y="47"/>
                      <a:pt x="0" y="51"/>
                    </a:cubicBezTo>
                    <a:cubicBezTo>
                      <a:pt x="0" y="55"/>
                      <a:pt x="1" y="59"/>
                      <a:pt x="2" y="62"/>
                    </a:cubicBezTo>
                    <a:cubicBezTo>
                      <a:pt x="3" y="65"/>
                      <a:pt x="5" y="67"/>
                      <a:pt x="9" y="69"/>
                    </a:cubicBezTo>
                    <a:cubicBezTo>
                      <a:pt x="11" y="72"/>
                      <a:pt x="14" y="73"/>
                      <a:pt x="18" y="74"/>
                    </a:cubicBezTo>
                    <a:cubicBezTo>
                      <a:pt x="21" y="75"/>
                      <a:pt x="26" y="75"/>
                      <a:pt x="31" y="75"/>
                    </a:cubicBezTo>
                    <a:cubicBezTo>
                      <a:pt x="36" y="75"/>
                      <a:pt x="41" y="75"/>
                      <a:pt x="45" y="74"/>
                    </a:cubicBezTo>
                    <a:cubicBezTo>
                      <a:pt x="48" y="73"/>
                      <a:pt x="55" y="72"/>
                      <a:pt x="56" y="72"/>
                    </a:cubicBezTo>
                    <a:cubicBezTo>
                      <a:pt x="57" y="72"/>
                      <a:pt x="59" y="70"/>
                      <a:pt x="59" y="70"/>
                    </a:cubicBezTo>
                    <a:cubicBezTo>
                      <a:pt x="60" y="70"/>
                      <a:pt x="60" y="69"/>
                      <a:pt x="60" y="69"/>
                    </a:cubicBezTo>
                    <a:lnTo>
                      <a:pt x="60" y="27"/>
                    </a:lnTo>
                    <a:cubicBezTo>
                      <a:pt x="60" y="17"/>
                      <a:pt x="59" y="11"/>
                      <a:pt x="53" y="6"/>
                    </a:cubicBezTo>
                    <a:cubicBezTo>
                      <a:pt x="48" y="2"/>
                      <a:pt x="42" y="0"/>
                      <a:pt x="32" y="0"/>
                    </a:cubicBezTo>
                    <a:cubicBezTo>
                      <a:pt x="29" y="0"/>
                      <a:pt x="23" y="0"/>
                      <a:pt x="19" y="1"/>
                    </a:cubicBezTo>
                    <a:cubicBezTo>
                      <a:pt x="19" y="1"/>
                      <a:pt x="9" y="3"/>
                      <a:pt x="4" y="6"/>
                    </a:cubicBezTo>
                    <a:cubicBezTo>
                      <a:pt x="4" y="6"/>
                      <a:pt x="3" y="7"/>
                      <a:pt x="4" y="8"/>
                    </a:cubicBezTo>
                    <a:lnTo>
                      <a:pt x="8" y="17"/>
                    </a:lnTo>
                    <a:cubicBezTo>
                      <a:pt x="8" y="18"/>
                      <a:pt x="9" y="18"/>
                      <a:pt x="9" y="18"/>
                    </a:cubicBezTo>
                    <a:cubicBezTo>
                      <a:pt x="9" y="18"/>
                      <a:pt x="9" y="18"/>
                      <a:pt x="10" y="18"/>
                    </a:cubicBezTo>
                    <a:cubicBezTo>
                      <a:pt x="18" y="13"/>
                      <a:pt x="30" y="14"/>
                      <a:pt x="30" y="14"/>
                    </a:cubicBezTo>
                    <a:cubicBezTo>
                      <a:pt x="35" y="14"/>
                      <a:pt x="39" y="15"/>
                      <a:pt x="42" y="17"/>
                    </a:cubicBezTo>
                    <a:cubicBezTo>
                      <a:pt x="44" y="19"/>
                      <a:pt x="45" y="22"/>
                      <a:pt x="45" y="28"/>
                    </a:cubicBezTo>
                    <a:lnTo>
                      <a:pt x="45" y="30"/>
                    </a:lnTo>
                    <a:cubicBezTo>
                      <a:pt x="42" y="29"/>
                      <a:pt x="38" y="28"/>
                      <a:pt x="38" y="28"/>
                    </a:cubicBezTo>
                    <a:close/>
                    <a:moveTo>
                      <a:pt x="19" y="61"/>
                    </a:moveTo>
                    <a:cubicBezTo>
                      <a:pt x="17" y="60"/>
                      <a:pt x="17" y="59"/>
                      <a:pt x="16" y="58"/>
                    </a:cubicBezTo>
                    <a:cubicBezTo>
                      <a:pt x="15" y="57"/>
                      <a:pt x="15" y="54"/>
                      <a:pt x="15" y="51"/>
                    </a:cubicBezTo>
                    <a:cubicBezTo>
                      <a:pt x="15" y="47"/>
                      <a:pt x="16" y="44"/>
                      <a:pt x="19" y="43"/>
                    </a:cubicBezTo>
                    <a:cubicBezTo>
                      <a:pt x="19" y="43"/>
                      <a:pt x="24" y="39"/>
                      <a:pt x="33" y="39"/>
                    </a:cubicBezTo>
                    <a:cubicBezTo>
                      <a:pt x="40" y="39"/>
                      <a:pt x="45" y="41"/>
                      <a:pt x="45" y="41"/>
                    </a:cubicBezTo>
                    <a:lnTo>
                      <a:pt x="45" y="62"/>
                    </a:lnTo>
                    <a:lnTo>
                      <a:pt x="45" y="62"/>
                    </a:lnTo>
                    <a:cubicBezTo>
                      <a:pt x="45" y="62"/>
                      <a:pt x="40" y="63"/>
                      <a:pt x="33" y="64"/>
                    </a:cubicBezTo>
                    <a:cubicBezTo>
                      <a:pt x="24" y="64"/>
                      <a:pt x="19" y="61"/>
                      <a:pt x="19" y="6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5" name="Freeform 117">
                <a:extLst>
                  <a:ext uri="{FF2B5EF4-FFF2-40B4-BE49-F238E27FC236}">
                    <a16:creationId xmlns:a16="http://schemas.microsoft.com/office/drawing/2014/main" id="{ABA29891-3518-0943-9A5B-79DFAD3C49E0}"/>
                  </a:ext>
                </a:extLst>
              </p:cNvPr>
              <p:cNvSpPr>
                <a:spLocks noChangeArrowheads="1"/>
              </p:cNvSpPr>
              <p:nvPr/>
            </p:nvSpPr>
            <p:spPr bwMode="auto">
              <a:xfrm>
                <a:off x="5202238" y="4481513"/>
                <a:ext cx="15875" cy="26987"/>
              </a:xfrm>
              <a:custGeom>
                <a:avLst/>
                <a:gdLst>
                  <a:gd name="T0" fmla="*/ 41 w 42"/>
                  <a:gd name="T1" fmla="*/ 3 h 74"/>
                  <a:gd name="T2" fmla="*/ 40 w 42"/>
                  <a:gd name="T3" fmla="*/ 1 h 74"/>
                  <a:gd name="T4" fmla="*/ 33 w 42"/>
                  <a:gd name="T5" fmla="*/ 0 h 74"/>
                  <a:gd name="T6" fmla="*/ 21 w 42"/>
                  <a:gd name="T7" fmla="*/ 2 h 74"/>
                  <a:gd name="T8" fmla="*/ 14 w 42"/>
                  <a:gd name="T9" fmla="*/ 7 h 74"/>
                  <a:gd name="T10" fmla="*/ 14 w 42"/>
                  <a:gd name="T11" fmla="*/ 2 h 74"/>
                  <a:gd name="T12" fmla="*/ 12 w 42"/>
                  <a:gd name="T13" fmla="*/ 1 h 74"/>
                  <a:gd name="T14" fmla="*/ 1 w 42"/>
                  <a:gd name="T15" fmla="*/ 1 h 74"/>
                  <a:gd name="T16" fmla="*/ 0 w 42"/>
                  <a:gd name="T17" fmla="*/ 2 h 74"/>
                  <a:gd name="T18" fmla="*/ 0 w 42"/>
                  <a:gd name="T19" fmla="*/ 72 h 74"/>
                  <a:gd name="T20" fmla="*/ 1 w 42"/>
                  <a:gd name="T21" fmla="*/ 73 h 74"/>
                  <a:gd name="T22" fmla="*/ 14 w 42"/>
                  <a:gd name="T23" fmla="*/ 73 h 74"/>
                  <a:gd name="T24" fmla="*/ 15 w 42"/>
                  <a:gd name="T25" fmla="*/ 72 h 74"/>
                  <a:gd name="T26" fmla="*/ 15 w 42"/>
                  <a:gd name="T27" fmla="*/ 36 h 74"/>
                  <a:gd name="T28" fmla="*/ 16 w 42"/>
                  <a:gd name="T29" fmla="*/ 23 h 74"/>
                  <a:gd name="T30" fmla="*/ 20 w 42"/>
                  <a:gd name="T31" fmla="*/ 17 h 74"/>
                  <a:gd name="T32" fmla="*/ 25 w 42"/>
                  <a:gd name="T33" fmla="*/ 14 h 74"/>
                  <a:gd name="T34" fmla="*/ 32 w 42"/>
                  <a:gd name="T35" fmla="*/ 13 h 74"/>
                  <a:gd name="T36" fmla="*/ 37 w 42"/>
                  <a:gd name="T37" fmla="*/ 14 h 74"/>
                  <a:gd name="T38" fmla="*/ 39 w 42"/>
                  <a:gd name="T39" fmla="*/ 13 h 74"/>
                  <a:gd name="T40" fmla="*/ 41 w 42"/>
                  <a:gd name="T41"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4">
                    <a:moveTo>
                      <a:pt x="41" y="3"/>
                    </a:moveTo>
                    <a:cubicBezTo>
                      <a:pt x="41" y="2"/>
                      <a:pt x="41" y="2"/>
                      <a:pt x="40" y="1"/>
                    </a:cubicBezTo>
                    <a:cubicBezTo>
                      <a:pt x="39" y="1"/>
                      <a:pt x="36" y="0"/>
                      <a:pt x="33" y="0"/>
                    </a:cubicBezTo>
                    <a:cubicBezTo>
                      <a:pt x="26" y="0"/>
                      <a:pt x="23" y="1"/>
                      <a:pt x="21" y="2"/>
                    </a:cubicBezTo>
                    <a:cubicBezTo>
                      <a:pt x="18" y="3"/>
                      <a:pt x="15" y="5"/>
                      <a:pt x="14" y="7"/>
                    </a:cubicBezTo>
                    <a:lnTo>
                      <a:pt x="14" y="2"/>
                    </a:lnTo>
                    <a:cubicBezTo>
                      <a:pt x="14" y="1"/>
                      <a:pt x="12" y="1"/>
                      <a:pt x="12" y="1"/>
                    </a:cubicBezTo>
                    <a:lnTo>
                      <a:pt x="1" y="1"/>
                    </a:lnTo>
                    <a:cubicBezTo>
                      <a:pt x="0" y="1"/>
                      <a:pt x="0" y="2"/>
                      <a:pt x="0" y="2"/>
                    </a:cubicBezTo>
                    <a:lnTo>
                      <a:pt x="0" y="72"/>
                    </a:lnTo>
                    <a:cubicBezTo>
                      <a:pt x="0" y="73"/>
                      <a:pt x="1" y="73"/>
                      <a:pt x="1" y="73"/>
                    </a:cubicBezTo>
                    <a:lnTo>
                      <a:pt x="14" y="73"/>
                    </a:lnTo>
                    <a:cubicBezTo>
                      <a:pt x="15" y="73"/>
                      <a:pt x="15" y="72"/>
                      <a:pt x="15" y="72"/>
                    </a:cubicBezTo>
                    <a:lnTo>
                      <a:pt x="15" y="36"/>
                    </a:lnTo>
                    <a:cubicBezTo>
                      <a:pt x="15" y="32"/>
                      <a:pt x="15" y="27"/>
                      <a:pt x="16" y="23"/>
                    </a:cubicBezTo>
                    <a:cubicBezTo>
                      <a:pt x="17" y="20"/>
                      <a:pt x="18" y="18"/>
                      <a:pt x="20" y="17"/>
                    </a:cubicBezTo>
                    <a:cubicBezTo>
                      <a:pt x="22" y="15"/>
                      <a:pt x="23" y="14"/>
                      <a:pt x="25" y="14"/>
                    </a:cubicBezTo>
                    <a:cubicBezTo>
                      <a:pt x="27" y="13"/>
                      <a:pt x="30" y="13"/>
                      <a:pt x="32" y="13"/>
                    </a:cubicBezTo>
                    <a:cubicBezTo>
                      <a:pt x="34" y="13"/>
                      <a:pt x="37" y="14"/>
                      <a:pt x="37" y="14"/>
                    </a:cubicBezTo>
                    <a:cubicBezTo>
                      <a:pt x="38" y="14"/>
                      <a:pt x="38" y="14"/>
                      <a:pt x="39" y="13"/>
                    </a:cubicBezTo>
                    <a:cubicBezTo>
                      <a:pt x="38" y="11"/>
                      <a:pt x="40" y="4"/>
                      <a:pt x="41" y="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6" name="Freeform 118">
                <a:extLst>
                  <a:ext uri="{FF2B5EF4-FFF2-40B4-BE49-F238E27FC236}">
                    <a16:creationId xmlns:a16="http://schemas.microsoft.com/office/drawing/2014/main" id="{7173DE2E-5EBF-E949-859B-078DF1DDA4F7}"/>
                  </a:ext>
                </a:extLst>
              </p:cNvPr>
              <p:cNvSpPr>
                <a:spLocks noChangeArrowheads="1"/>
              </p:cNvSpPr>
              <p:nvPr/>
            </p:nvSpPr>
            <p:spPr bwMode="auto">
              <a:xfrm>
                <a:off x="5146675" y="4470400"/>
                <a:ext cx="30163" cy="50800"/>
              </a:xfrm>
              <a:custGeom>
                <a:avLst/>
                <a:gdLst>
                  <a:gd name="T0" fmla="*/ 83 w 85"/>
                  <a:gd name="T1" fmla="*/ 1 h 140"/>
                  <a:gd name="T2" fmla="*/ 79 w 85"/>
                  <a:gd name="T3" fmla="*/ 0 h 140"/>
                  <a:gd name="T4" fmla="*/ 72 w 85"/>
                  <a:gd name="T5" fmla="*/ 0 h 140"/>
                  <a:gd name="T6" fmla="*/ 52 w 85"/>
                  <a:gd name="T7" fmla="*/ 7 h 140"/>
                  <a:gd name="T8" fmla="*/ 42 w 85"/>
                  <a:gd name="T9" fmla="*/ 29 h 140"/>
                  <a:gd name="T10" fmla="*/ 41 w 85"/>
                  <a:gd name="T11" fmla="*/ 32 h 140"/>
                  <a:gd name="T12" fmla="*/ 30 w 85"/>
                  <a:gd name="T13" fmla="*/ 32 h 140"/>
                  <a:gd name="T14" fmla="*/ 29 w 85"/>
                  <a:gd name="T15" fmla="*/ 33 h 140"/>
                  <a:gd name="T16" fmla="*/ 27 w 85"/>
                  <a:gd name="T17" fmla="*/ 43 h 140"/>
                  <a:gd name="T18" fmla="*/ 28 w 85"/>
                  <a:gd name="T19" fmla="*/ 44 h 140"/>
                  <a:gd name="T20" fmla="*/ 39 w 85"/>
                  <a:gd name="T21" fmla="*/ 44 h 140"/>
                  <a:gd name="T22" fmla="*/ 28 w 85"/>
                  <a:gd name="T23" fmla="*/ 103 h 140"/>
                  <a:gd name="T24" fmla="*/ 25 w 85"/>
                  <a:gd name="T25" fmla="*/ 114 h 140"/>
                  <a:gd name="T26" fmla="*/ 22 w 85"/>
                  <a:gd name="T27" fmla="*/ 121 h 140"/>
                  <a:gd name="T28" fmla="*/ 18 w 85"/>
                  <a:gd name="T29" fmla="*/ 124 h 140"/>
                  <a:gd name="T30" fmla="*/ 12 w 85"/>
                  <a:gd name="T31" fmla="*/ 125 h 140"/>
                  <a:gd name="T32" fmla="*/ 8 w 85"/>
                  <a:gd name="T33" fmla="*/ 125 h 140"/>
                  <a:gd name="T34" fmla="*/ 6 w 85"/>
                  <a:gd name="T35" fmla="*/ 124 h 140"/>
                  <a:gd name="T36" fmla="*/ 4 w 85"/>
                  <a:gd name="T37" fmla="*/ 125 h 140"/>
                  <a:gd name="T38" fmla="*/ 0 w 85"/>
                  <a:gd name="T39" fmla="*/ 135 h 140"/>
                  <a:gd name="T40" fmla="*/ 1 w 85"/>
                  <a:gd name="T41" fmla="*/ 137 h 140"/>
                  <a:gd name="T42" fmla="*/ 6 w 85"/>
                  <a:gd name="T43" fmla="*/ 138 h 140"/>
                  <a:gd name="T44" fmla="*/ 12 w 85"/>
                  <a:gd name="T45" fmla="*/ 139 h 140"/>
                  <a:gd name="T46" fmla="*/ 24 w 85"/>
                  <a:gd name="T47" fmla="*/ 137 h 140"/>
                  <a:gd name="T48" fmla="*/ 32 w 85"/>
                  <a:gd name="T49" fmla="*/ 131 h 140"/>
                  <a:gd name="T50" fmla="*/ 39 w 85"/>
                  <a:gd name="T51" fmla="*/ 120 h 140"/>
                  <a:gd name="T52" fmla="*/ 43 w 85"/>
                  <a:gd name="T53" fmla="*/ 104 h 140"/>
                  <a:gd name="T54" fmla="*/ 54 w 85"/>
                  <a:gd name="T55" fmla="*/ 44 h 140"/>
                  <a:gd name="T56" fmla="*/ 69 w 85"/>
                  <a:gd name="T57" fmla="*/ 44 h 140"/>
                  <a:gd name="T58" fmla="*/ 70 w 85"/>
                  <a:gd name="T59" fmla="*/ 43 h 140"/>
                  <a:gd name="T60" fmla="*/ 72 w 85"/>
                  <a:gd name="T61" fmla="*/ 33 h 140"/>
                  <a:gd name="T62" fmla="*/ 71 w 85"/>
                  <a:gd name="T63" fmla="*/ 32 h 140"/>
                  <a:gd name="T64" fmla="*/ 56 w 85"/>
                  <a:gd name="T65" fmla="*/ 32 h 140"/>
                  <a:gd name="T66" fmla="*/ 58 w 85"/>
                  <a:gd name="T67" fmla="*/ 21 h 140"/>
                  <a:gd name="T68" fmla="*/ 61 w 85"/>
                  <a:gd name="T69" fmla="*/ 16 h 140"/>
                  <a:gd name="T70" fmla="*/ 66 w 85"/>
                  <a:gd name="T71" fmla="*/ 14 h 140"/>
                  <a:gd name="T72" fmla="*/ 71 w 85"/>
                  <a:gd name="T73" fmla="*/ 13 h 140"/>
                  <a:gd name="T74" fmla="*/ 75 w 85"/>
                  <a:gd name="T75" fmla="*/ 13 h 140"/>
                  <a:gd name="T76" fmla="*/ 77 w 85"/>
                  <a:gd name="T77" fmla="*/ 14 h 140"/>
                  <a:gd name="T78" fmla="*/ 80 w 85"/>
                  <a:gd name="T79" fmla="*/ 13 h 140"/>
                  <a:gd name="T80" fmla="*/ 83 w 85"/>
                  <a:gd name="T81" fmla="*/ 3 h 140"/>
                  <a:gd name="T82" fmla="*/ 83 w 85"/>
                  <a:gd name="T83"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140">
                    <a:moveTo>
                      <a:pt x="83" y="1"/>
                    </a:moveTo>
                    <a:cubicBezTo>
                      <a:pt x="82" y="1"/>
                      <a:pt x="80" y="0"/>
                      <a:pt x="79" y="0"/>
                    </a:cubicBezTo>
                    <a:cubicBezTo>
                      <a:pt x="76" y="0"/>
                      <a:pt x="74" y="0"/>
                      <a:pt x="72" y="0"/>
                    </a:cubicBezTo>
                    <a:cubicBezTo>
                      <a:pt x="64" y="0"/>
                      <a:pt x="57" y="2"/>
                      <a:pt x="52" y="7"/>
                    </a:cubicBezTo>
                    <a:cubicBezTo>
                      <a:pt x="47" y="12"/>
                      <a:pt x="44" y="19"/>
                      <a:pt x="42" y="29"/>
                    </a:cubicBezTo>
                    <a:lnTo>
                      <a:pt x="41" y="32"/>
                    </a:lnTo>
                    <a:lnTo>
                      <a:pt x="30" y="32"/>
                    </a:lnTo>
                    <a:cubicBezTo>
                      <a:pt x="30" y="32"/>
                      <a:pt x="29" y="32"/>
                      <a:pt x="29" y="33"/>
                    </a:cubicBezTo>
                    <a:lnTo>
                      <a:pt x="27" y="43"/>
                    </a:lnTo>
                    <a:cubicBezTo>
                      <a:pt x="27" y="44"/>
                      <a:pt x="27" y="44"/>
                      <a:pt x="28" y="44"/>
                    </a:cubicBezTo>
                    <a:lnTo>
                      <a:pt x="39" y="44"/>
                    </a:lnTo>
                    <a:lnTo>
                      <a:pt x="28" y="103"/>
                    </a:lnTo>
                    <a:cubicBezTo>
                      <a:pt x="27" y="107"/>
                      <a:pt x="26" y="111"/>
                      <a:pt x="25" y="114"/>
                    </a:cubicBezTo>
                    <a:cubicBezTo>
                      <a:pt x="24" y="118"/>
                      <a:pt x="23" y="120"/>
                      <a:pt x="22" y="121"/>
                    </a:cubicBezTo>
                    <a:cubicBezTo>
                      <a:pt x="21" y="122"/>
                      <a:pt x="21" y="123"/>
                      <a:pt x="18" y="124"/>
                    </a:cubicBezTo>
                    <a:cubicBezTo>
                      <a:pt x="16" y="125"/>
                      <a:pt x="14" y="125"/>
                      <a:pt x="12" y="125"/>
                    </a:cubicBezTo>
                    <a:cubicBezTo>
                      <a:pt x="11" y="125"/>
                      <a:pt x="10" y="125"/>
                      <a:pt x="8" y="125"/>
                    </a:cubicBezTo>
                    <a:cubicBezTo>
                      <a:pt x="7" y="125"/>
                      <a:pt x="6" y="125"/>
                      <a:pt x="6" y="124"/>
                    </a:cubicBezTo>
                    <a:cubicBezTo>
                      <a:pt x="6" y="124"/>
                      <a:pt x="5" y="124"/>
                      <a:pt x="4" y="125"/>
                    </a:cubicBezTo>
                    <a:cubicBezTo>
                      <a:pt x="4" y="126"/>
                      <a:pt x="0" y="134"/>
                      <a:pt x="0" y="135"/>
                    </a:cubicBezTo>
                    <a:cubicBezTo>
                      <a:pt x="0" y="136"/>
                      <a:pt x="0" y="137"/>
                      <a:pt x="1" y="137"/>
                    </a:cubicBezTo>
                    <a:cubicBezTo>
                      <a:pt x="3" y="137"/>
                      <a:pt x="4" y="138"/>
                      <a:pt x="6" y="138"/>
                    </a:cubicBezTo>
                    <a:cubicBezTo>
                      <a:pt x="8" y="139"/>
                      <a:pt x="10" y="139"/>
                      <a:pt x="12" y="139"/>
                    </a:cubicBezTo>
                    <a:cubicBezTo>
                      <a:pt x="16" y="139"/>
                      <a:pt x="21" y="138"/>
                      <a:pt x="24" y="137"/>
                    </a:cubicBezTo>
                    <a:cubicBezTo>
                      <a:pt x="27" y="136"/>
                      <a:pt x="30" y="134"/>
                      <a:pt x="32" y="131"/>
                    </a:cubicBezTo>
                    <a:cubicBezTo>
                      <a:pt x="36" y="127"/>
                      <a:pt x="37" y="124"/>
                      <a:pt x="39" y="120"/>
                    </a:cubicBezTo>
                    <a:cubicBezTo>
                      <a:pt x="41" y="116"/>
                      <a:pt x="42" y="110"/>
                      <a:pt x="43" y="104"/>
                    </a:cubicBezTo>
                    <a:lnTo>
                      <a:pt x="54" y="44"/>
                    </a:lnTo>
                    <a:lnTo>
                      <a:pt x="69" y="44"/>
                    </a:lnTo>
                    <a:cubicBezTo>
                      <a:pt x="69" y="44"/>
                      <a:pt x="70" y="44"/>
                      <a:pt x="70" y="43"/>
                    </a:cubicBezTo>
                    <a:lnTo>
                      <a:pt x="72" y="33"/>
                    </a:lnTo>
                    <a:cubicBezTo>
                      <a:pt x="72" y="32"/>
                      <a:pt x="72" y="32"/>
                      <a:pt x="71" y="32"/>
                    </a:cubicBezTo>
                    <a:lnTo>
                      <a:pt x="56" y="32"/>
                    </a:lnTo>
                    <a:cubicBezTo>
                      <a:pt x="56" y="32"/>
                      <a:pt x="57" y="27"/>
                      <a:pt x="58" y="21"/>
                    </a:cubicBezTo>
                    <a:cubicBezTo>
                      <a:pt x="59" y="19"/>
                      <a:pt x="60" y="17"/>
                      <a:pt x="61" y="16"/>
                    </a:cubicBezTo>
                    <a:cubicBezTo>
                      <a:pt x="62" y="15"/>
                      <a:pt x="64" y="14"/>
                      <a:pt x="66" y="14"/>
                    </a:cubicBezTo>
                    <a:cubicBezTo>
                      <a:pt x="67" y="14"/>
                      <a:pt x="69" y="13"/>
                      <a:pt x="71" y="13"/>
                    </a:cubicBezTo>
                    <a:cubicBezTo>
                      <a:pt x="72" y="13"/>
                      <a:pt x="74" y="13"/>
                      <a:pt x="75" y="13"/>
                    </a:cubicBezTo>
                    <a:cubicBezTo>
                      <a:pt x="76" y="13"/>
                      <a:pt x="77" y="13"/>
                      <a:pt x="77" y="14"/>
                    </a:cubicBezTo>
                    <a:cubicBezTo>
                      <a:pt x="79" y="14"/>
                      <a:pt x="80" y="14"/>
                      <a:pt x="80" y="13"/>
                    </a:cubicBezTo>
                    <a:lnTo>
                      <a:pt x="83" y="3"/>
                    </a:lnTo>
                    <a:cubicBezTo>
                      <a:pt x="84" y="1"/>
                      <a:pt x="83" y="1"/>
                      <a:pt x="83" y="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7" name="Freeform 119">
                <a:extLst>
                  <a:ext uri="{FF2B5EF4-FFF2-40B4-BE49-F238E27FC236}">
                    <a16:creationId xmlns:a16="http://schemas.microsoft.com/office/drawing/2014/main" id="{0B713A74-996B-A44F-9078-F4496EE61DB8}"/>
                  </a:ext>
                </a:extLst>
              </p:cNvPr>
              <p:cNvSpPr>
                <a:spLocks noChangeArrowheads="1"/>
              </p:cNvSpPr>
              <p:nvPr/>
            </p:nvSpPr>
            <p:spPr bwMode="auto">
              <a:xfrm>
                <a:off x="5094288" y="4470400"/>
                <a:ext cx="6350" cy="38100"/>
              </a:xfrm>
              <a:custGeom>
                <a:avLst/>
                <a:gdLst>
                  <a:gd name="T0" fmla="*/ 15 w 16"/>
                  <a:gd name="T1" fmla="*/ 102 h 104"/>
                  <a:gd name="T2" fmla="*/ 14 w 16"/>
                  <a:gd name="T3" fmla="*/ 103 h 104"/>
                  <a:gd name="T4" fmla="*/ 1 w 16"/>
                  <a:gd name="T5" fmla="*/ 103 h 104"/>
                  <a:gd name="T6" fmla="*/ 0 w 16"/>
                  <a:gd name="T7" fmla="*/ 102 h 104"/>
                  <a:gd name="T8" fmla="*/ 0 w 16"/>
                  <a:gd name="T9" fmla="*/ 1 h 104"/>
                  <a:gd name="T10" fmla="*/ 1 w 16"/>
                  <a:gd name="T11" fmla="*/ 0 h 104"/>
                  <a:gd name="T12" fmla="*/ 14 w 16"/>
                  <a:gd name="T13" fmla="*/ 0 h 104"/>
                  <a:gd name="T14" fmla="*/ 15 w 16"/>
                  <a:gd name="T15" fmla="*/ 1 h 104"/>
                  <a:gd name="T16" fmla="*/ 15 w 16"/>
                  <a:gd name="T17" fmla="*/ 10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4">
                    <a:moveTo>
                      <a:pt x="15" y="102"/>
                    </a:moveTo>
                    <a:cubicBezTo>
                      <a:pt x="15" y="103"/>
                      <a:pt x="14" y="103"/>
                      <a:pt x="14" y="103"/>
                    </a:cubicBezTo>
                    <a:lnTo>
                      <a:pt x="1" y="103"/>
                    </a:lnTo>
                    <a:cubicBezTo>
                      <a:pt x="0" y="103"/>
                      <a:pt x="0" y="102"/>
                      <a:pt x="0" y="102"/>
                    </a:cubicBezTo>
                    <a:lnTo>
                      <a:pt x="0" y="1"/>
                    </a:lnTo>
                    <a:cubicBezTo>
                      <a:pt x="0" y="0"/>
                      <a:pt x="1" y="0"/>
                      <a:pt x="1" y="0"/>
                    </a:cubicBezTo>
                    <a:lnTo>
                      <a:pt x="14" y="0"/>
                    </a:lnTo>
                    <a:cubicBezTo>
                      <a:pt x="15" y="0"/>
                      <a:pt x="15" y="1"/>
                      <a:pt x="15" y="1"/>
                    </a:cubicBezTo>
                    <a:lnTo>
                      <a:pt x="15" y="10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6" name="Group 2025">
            <a:extLst>
              <a:ext uri="{FF2B5EF4-FFF2-40B4-BE49-F238E27FC236}">
                <a16:creationId xmlns:a16="http://schemas.microsoft.com/office/drawing/2014/main" id="{FDDCD3AE-302B-2C40-A86A-853D02795A0B}"/>
              </a:ext>
            </a:extLst>
          </p:cNvPr>
          <p:cNvGrpSpPr/>
          <p:nvPr/>
        </p:nvGrpSpPr>
        <p:grpSpPr>
          <a:xfrm>
            <a:off x="4622814" y="2899909"/>
            <a:ext cx="1707003" cy="295913"/>
            <a:chOff x="4240213" y="3498850"/>
            <a:chExt cx="1108075" cy="192088"/>
          </a:xfrm>
        </p:grpSpPr>
        <p:grpSp>
          <p:nvGrpSpPr>
            <p:cNvPr id="2121" name="Group 2120">
              <a:extLst>
                <a:ext uri="{FF2B5EF4-FFF2-40B4-BE49-F238E27FC236}">
                  <a16:creationId xmlns:a16="http://schemas.microsoft.com/office/drawing/2014/main" id="{1CAF12D4-96B9-6047-AE1B-CB8E457684C3}"/>
                </a:ext>
              </a:extLst>
            </p:cNvPr>
            <p:cNvGrpSpPr/>
            <p:nvPr/>
          </p:nvGrpSpPr>
          <p:grpSpPr>
            <a:xfrm>
              <a:off x="4240213" y="3525838"/>
              <a:ext cx="484187" cy="125412"/>
              <a:chOff x="4240213" y="3525838"/>
              <a:chExt cx="484187" cy="125412"/>
            </a:xfrm>
          </p:grpSpPr>
          <p:sp>
            <p:nvSpPr>
              <p:cNvPr id="2128" name="Freeform 169">
                <a:extLst>
                  <a:ext uri="{FF2B5EF4-FFF2-40B4-BE49-F238E27FC236}">
                    <a16:creationId xmlns:a16="http://schemas.microsoft.com/office/drawing/2014/main" id="{404BB9D0-4168-3F4D-84D2-DEEF4F83AC61}"/>
                  </a:ext>
                </a:extLst>
              </p:cNvPr>
              <p:cNvSpPr>
                <a:spLocks noChangeArrowheads="1"/>
              </p:cNvSpPr>
              <p:nvPr/>
            </p:nvSpPr>
            <p:spPr bwMode="auto">
              <a:xfrm>
                <a:off x="4327525" y="35258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 name="Freeform 170">
                <a:extLst>
                  <a:ext uri="{FF2B5EF4-FFF2-40B4-BE49-F238E27FC236}">
                    <a16:creationId xmlns:a16="http://schemas.microsoft.com/office/drawing/2014/main" id="{A69F095F-5A8D-444C-B63E-6BF0D9FCB337}"/>
                  </a:ext>
                </a:extLst>
              </p:cNvPr>
              <p:cNvSpPr>
                <a:spLocks noChangeArrowheads="1"/>
              </p:cNvSpPr>
              <p:nvPr/>
            </p:nvSpPr>
            <p:spPr bwMode="auto">
              <a:xfrm>
                <a:off x="4354513" y="35575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 name="Freeform 171">
                <a:extLst>
                  <a:ext uri="{FF2B5EF4-FFF2-40B4-BE49-F238E27FC236}">
                    <a16:creationId xmlns:a16="http://schemas.microsoft.com/office/drawing/2014/main" id="{02FDE1CC-62A3-1243-98DF-4337BBA92016}"/>
                  </a:ext>
                </a:extLst>
              </p:cNvPr>
              <p:cNvSpPr>
                <a:spLocks noChangeArrowheads="1"/>
              </p:cNvSpPr>
              <p:nvPr/>
            </p:nvSpPr>
            <p:spPr bwMode="auto">
              <a:xfrm>
                <a:off x="4454525" y="35258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1" name="Freeform 172">
                <a:extLst>
                  <a:ext uri="{FF2B5EF4-FFF2-40B4-BE49-F238E27FC236}">
                    <a16:creationId xmlns:a16="http://schemas.microsoft.com/office/drawing/2014/main" id="{B479D345-5332-2C43-B170-2695F89BF950}"/>
                  </a:ext>
                </a:extLst>
              </p:cNvPr>
              <p:cNvSpPr>
                <a:spLocks noChangeArrowheads="1"/>
              </p:cNvSpPr>
              <p:nvPr/>
            </p:nvSpPr>
            <p:spPr bwMode="auto">
              <a:xfrm>
                <a:off x="4481513" y="3557588"/>
                <a:ext cx="96837" cy="93662"/>
              </a:xfrm>
              <a:custGeom>
                <a:avLst/>
                <a:gdLst>
                  <a:gd name="T0" fmla="*/ 133 w 268"/>
                  <a:gd name="T1" fmla="*/ 258 h 259"/>
                  <a:gd name="T2" fmla="*/ 267 w 268"/>
                  <a:gd name="T3" fmla="*/ 130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2" name="Freeform 173">
                <a:extLst>
                  <a:ext uri="{FF2B5EF4-FFF2-40B4-BE49-F238E27FC236}">
                    <a16:creationId xmlns:a16="http://schemas.microsoft.com/office/drawing/2014/main" id="{35729C91-9626-A844-B6F1-27285EDBDF94}"/>
                  </a:ext>
                </a:extLst>
              </p:cNvPr>
              <p:cNvSpPr>
                <a:spLocks noChangeArrowheads="1"/>
              </p:cNvSpPr>
              <p:nvPr/>
            </p:nvSpPr>
            <p:spPr bwMode="auto">
              <a:xfrm>
                <a:off x="4579938" y="35575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3" name="Freeform 174">
                <a:extLst>
                  <a:ext uri="{FF2B5EF4-FFF2-40B4-BE49-F238E27FC236}">
                    <a16:creationId xmlns:a16="http://schemas.microsoft.com/office/drawing/2014/main" id="{0D79DA62-8B32-4E46-AAE6-201D3B20EBA4}"/>
                  </a:ext>
                </a:extLst>
              </p:cNvPr>
              <p:cNvSpPr>
                <a:spLocks noChangeArrowheads="1"/>
              </p:cNvSpPr>
              <p:nvPr/>
            </p:nvSpPr>
            <p:spPr bwMode="auto">
              <a:xfrm>
                <a:off x="4240213" y="3557588"/>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4"/>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22" name="Freeform 175">
              <a:extLst>
                <a:ext uri="{FF2B5EF4-FFF2-40B4-BE49-F238E27FC236}">
                  <a16:creationId xmlns:a16="http://schemas.microsoft.com/office/drawing/2014/main" id="{D681EDA3-0A99-A643-838A-57E080ADFE4F}"/>
                </a:ext>
              </a:extLst>
            </p:cNvPr>
            <p:cNvSpPr>
              <a:spLocks noChangeArrowheads="1"/>
            </p:cNvSpPr>
            <p:nvPr/>
          </p:nvSpPr>
          <p:spPr bwMode="auto">
            <a:xfrm>
              <a:off x="4860925" y="34988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23" name="Group 2122">
              <a:extLst>
                <a:ext uri="{FF2B5EF4-FFF2-40B4-BE49-F238E27FC236}">
                  <a16:creationId xmlns:a16="http://schemas.microsoft.com/office/drawing/2014/main" id="{0500A7B7-138B-E84A-89B2-826ACF1D6DDD}"/>
                </a:ext>
              </a:extLst>
            </p:cNvPr>
            <p:cNvGrpSpPr/>
            <p:nvPr/>
          </p:nvGrpSpPr>
          <p:grpSpPr>
            <a:xfrm>
              <a:off x="5002213" y="3498850"/>
              <a:ext cx="346075" cy="192088"/>
              <a:chOff x="5002213" y="3498850"/>
              <a:chExt cx="346075" cy="192088"/>
            </a:xfrm>
          </p:grpSpPr>
          <p:sp>
            <p:nvSpPr>
              <p:cNvPr id="2124" name="Freeform 176">
                <a:extLst>
                  <a:ext uri="{FF2B5EF4-FFF2-40B4-BE49-F238E27FC236}">
                    <a16:creationId xmlns:a16="http://schemas.microsoft.com/office/drawing/2014/main" id="{A9991D8B-ED5E-C146-92AE-4C1F64514495}"/>
                  </a:ext>
                </a:extLst>
              </p:cNvPr>
              <p:cNvSpPr>
                <a:spLocks noChangeArrowheads="1"/>
              </p:cNvSpPr>
              <p:nvPr/>
            </p:nvSpPr>
            <p:spPr bwMode="auto">
              <a:xfrm>
                <a:off x="5054600" y="3649663"/>
                <a:ext cx="173038" cy="41275"/>
              </a:xfrm>
              <a:custGeom>
                <a:avLst/>
                <a:gdLst>
                  <a:gd name="T0" fmla="*/ 83 w 481"/>
                  <a:gd name="T1" fmla="*/ 112 h 113"/>
                  <a:gd name="T2" fmla="*/ 95 w 481"/>
                  <a:gd name="T3" fmla="*/ 112 h 113"/>
                  <a:gd name="T4" fmla="*/ 52 w 481"/>
                  <a:gd name="T5" fmla="*/ 0 h 113"/>
                  <a:gd name="T6" fmla="*/ 44 w 481"/>
                  <a:gd name="T7" fmla="*/ 0 h 113"/>
                  <a:gd name="T8" fmla="*/ 0 w 481"/>
                  <a:gd name="T9" fmla="*/ 112 h 113"/>
                  <a:gd name="T10" fmla="*/ 12 w 481"/>
                  <a:gd name="T11" fmla="*/ 112 h 113"/>
                  <a:gd name="T12" fmla="*/ 26 w 481"/>
                  <a:gd name="T13" fmla="*/ 77 h 113"/>
                  <a:gd name="T14" fmla="*/ 69 w 481"/>
                  <a:gd name="T15" fmla="*/ 77 h 113"/>
                  <a:gd name="T16" fmla="*/ 83 w 481"/>
                  <a:gd name="T17" fmla="*/ 112 h 113"/>
                  <a:gd name="T18" fmla="*/ 46 w 481"/>
                  <a:gd name="T19" fmla="*/ 28 h 113"/>
                  <a:gd name="T20" fmla="*/ 48 w 481"/>
                  <a:gd name="T21" fmla="*/ 22 h 113"/>
                  <a:gd name="T22" fmla="*/ 51 w 481"/>
                  <a:gd name="T23" fmla="*/ 28 h 113"/>
                  <a:gd name="T24" fmla="*/ 65 w 481"/>
                  <a:gd name="T25" fmla="*/ 65 h 113"/>
                  <a:gd name="T26" fmla="*/ 32 w 481"/>
                  <a:gd name="T27" fmla="*/ 65 h 113"/>
                  <a:gd name="T28" fmla="*/ 46 w 481"/>
                  <a:gd name="T29" fmla="*/ 28 h 113"/>
                  <a:gd name="T30" fmla="*/ 154 w 481"/>
                  <a:gd name="T31" fmla="*/ 112 h 113"/>
                  <a:gd name="T32" fmla="*/ 154 w 481"/>
                  <a:gd name="T33" fmla="*/ 14 h 113"/>
                  <a:gd name="T34" fmla="*/ 116 w 481"/>
                  <a:gd name="T35" fmla="*/ 14 h 113"/>
                  <a:gd name="T36" fmla="*/ 111 w 481"/>
                  <a:gd name="T37" fmla="*/ 2 h 113"/>
                  <a:gd name="T38" fmla="*/ 201 w 481"/>
                  <a:gd name="T39" fmla="*/ 2 h 113"/>
                  <a:gd name="T40" fmla="*/ 201 w 481"/>
                  <a:gd name="T41" fmla="*/ 14 h 113"/>
                  <a:gd name="T42" fmla="*/ 166 w 481"/>
                  <a:gd name="T43" fmla="*/ 14 h 113"/>
                  <a:gd name="T44" fmla="*/ 166 w 481"/>
                  <a:gd name="T45" fmla="*/ 112 h 113"/>
                  <a:gd name="T46" fmla="*/ 154 w 481"/>
                  <a:gd name="T47" fmla="*/ 112 h 113"/>
                  <a:gd name="T48" fmla="*/ 243 w 481"/>
                  <a:gd name="T49" fmla="*/ 2 h 113"/>
                  <a:gd name="T50" fmla="*/ 255 w 481"/>
                  <a:gd name="T51" fmla="*/ 2 h 113"/>
                  <a:gd name="T52" fmla="*/ 255 w 481"/>
                  <a:gd name="T53" fmla="*/ 112 h 113"/>
                  <a:gd name="T54" fmla="*/ 243 w 481"/>
                  <a:gd name="T55" fmla="*/ 112 h 113"/>
                  <a:gd name="T56" fmla="*/ 243 w 481"/>
                  <a:gd name="T57" fmla="*/ 2 h 113"/>
                  <a:gd name="T58" fmla="*/ 322 w 481"/>
                  <a:gd name="T59" fmla="*/ 102 h 113"/>
                  <a:gd name="T60" fmla="*/ 373 w 481"/>
                  <a:gd name="T61" fmla="*/ 102 h 113"/>
                  <a:gd name="T62" fmla="*/ 373 w 481"/>
                  <a:gd name="T63" fmla="*/ 112 h 113"/>
                  <a:gd name="T64" fmla="*/ 310 w 481"/>
                  <a:gd name="T65" fmla="*/ 112 h 113"/>
                  <a:gd name="T66" fmla="*/ 310 w 481"/>
                  <a:gd name="T67" fmla="*/ 2 h 113"/>
                  <a:gd name="T68" fmla="*/ 322 w 481"/>
                  <a:gd name="T69" fmla="*/ 2 h 113"/>
                  <a:gd name="T70" fmla="*/ 322 w 481"/>
                  <a:gd name="T71" fmla="*/ 102 h 113"/>
                  <a:gd name="T72" fmla="*/ 429 w 481"/>
                  <a:gd name="T73" fmla="*/ 102 h 113"/>
                  <a:gd name="T74" fmla="*/ 480 w 481"/>
                  <a:gd name="T75" fmla="*/ 102 h 113"/>
                  <a:gd name="T76" fmla="*/ 480 w 481"/>
                  <a:gd name="T77" fmla="*/ 112 h 113"/>
                  <a:gd name="T78" fmla="*/ 417 w 481"/>
                  <a:gd name="T79" fmla="*/ 112 h 113"/>
                  <a:gd name="T80" fmla="*/ 417 w 481"/>
                  <a:gd name="T81" fmla="*/ 2 h 113"/>
                  <a:gd name="T82" fmla="*/ 429 w 481"/>
                  <a:gd name="T83" fmla="*/ 2 h 113"/>
                  <a:gd name="T84" fmla="*/ 429 w 481"/>
                  <a:gd name="T85" fmla="*/ 10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1" h="113">
                    <a:moveTo>
                      <a:pt x="83" y="112"/>
                    </a:moveTo>
                    <a:lnTo>
                      <a:pt x="95" y="112"/>
                    </a:lnTo>
                    <a:lnTo>
                      <a:pt x="52" y="0"/>
                    </a:lnTo>
                    <a:lnTo>
                      <a:pt x="44" y="0"/>
                    </a:lnTo>
                    <a:lnTo>
                      <a:pt x="0" y="112"/>
                    </a:lnTo>
                    <a:lnTo>
                      <a:pt x="12" y="112"/>
                    </a:lnTo>
                    <a:lnTo>
                      <a:pt x="26" y="77"/>
                    </a:lnTo>
                    <a:lnTo>
                      <a:pt x="69" y="77"/>
                    </a:lnTo>
                    <a:lnTo>
                      <a:pt x="83" y="112"/>
                    </a:lnTo>
                    <a:close/>
                    <a:moveTo>
                      <a:pt x="46" y="28"/>
                    </a:moveTo>
                    <a:lnTo>
                      <a:pt x="48" y="22"/>
                    </a:lnTo>
                    <a:cubicBezTo>
                      <a:pt x="49" y="24"/>
                      <a:pt x="50" y="27"/>
                      <a:pt x="51" y="28"/>
                    </a:cubicBezTo>
                    <a:lnTo>
                      <a:pt x="65" y="65"/>
                    </a:lnTo>
                    <a:lnTo>
                      <a:pt x="32" y="65"/>
                    </a:lnTo>
                    <a:lnTo>
                      <a:pt x="46" y="28"/>
                    </a:lnTo>
                    <a:close/>
                    <a:moveTo>
                      <a:pt x="154" y="112"/>
                    </a:moveTo>
                    <a:lnTo>
                      <a:pt x="154" y="14"/>
                    </a:lnTo>
                    <a:lnTo>
                      <a:pt x="116" y="14"/>
                    </a:lnTo>
                    <a:lnTo>
                      <a:pt x="111" y="2"/>
                    </a:lnTo>
                    <a:lnTo>
                      <a:pt x="201" y="2"/>
                    </a:lnTo>
                    <a:lnTo>
                      <a:pt x="201" y="14"/>
                    </a:lnTo>
                    <a:lnTo>
                      <a:pt x="166" y="14"/>
                    </a:lnTo>
                    <a:lnTo>
                      <a:pt x="166" y="112"/>
                    </a:lnTo>
                    <a:lnTo>
                      <a:pt x="154" y="112"/>
                    </a:lnTo>
                    <a:close/>
                    <a:moveTo>
                      <a:pt x="243" y="2"/>
                    </a:moveTo>
                    <a:lnTo>
                      <a:pt x="255" y="2"/>
                    </a:lnTo>
                    <a:lnTo>
                      <a:pt x="255" y="112"/>
                    </a:lnTo>
                    <a:lnTo>
                      <a:pt x="243" y="112"/>
                    </a:lnTo>
                    <a:lnTo>
                      <a:pt x="243" y="2"/>
                    </a:lnTo>
                    <a:close/>
                    <a:moveTo>
                      <a:pt x="322" y="102"/>
                    </a:moveTo>
                    <a:lnTo>
                      <a:pt x="373" y="102"/>
                    </a:lnTo>
                    <a:lnTo>
                      <a:pt x="373" y="112"/>
                    </a:lnTo>
                    <a:lnTo>
                      <a:pt x="310" y="112"/>
                    </a:lnTo>
                    <a:lnTo>
                      <a:pt x="310" y="2"/>
                    </a:lnTo>
                    <a:lnTo>
                      <a:pt x="322" y="2"/>
                    </a:lnTo>
                    <a:lnTo>
                      <a:pt x="322" y="102"/>
                    </a:lnTo>
                    <a:close/>
                    <a:moveTo>
                      <a:pt x="429" y="102"/>
                    </a:moveTo>
                    <a:lnTo>
                      <a:pt x="480" y="102"/>
                    </a:lnTo>
                    <a:lnTo>
                      <a:pt x="480" y="112"/>
                    </a:lnTo>
                    <a:lnTo>
                      <a:pt x="417" y="112"/>
                    </a:lnTo>
                    <a:lnTo>
                      <a:pt x="417" y="2"/>
                    </a:lnTo>
                    <a:lnTo>
                      <a:pt x="429" y="2"/>
                    </a:lnTo>
                    <a:lnTo>
                      <a:pt x="429" y="102"/>
                    </a:lnTo>
                    <a:close/>
                  </a:path>
                </a:pathLst>
              </a:custGeom>
              <a:solidFill>
                <a:srgbClr val="3333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 name="Freeform 177">
                <a:extLst>
                  <a:ext uri="{FF2B5EF4-FFF2-40B4-BE49-F238E27FC236}">
                    <a16:creationId xmlns:a16="http://schemas.microsoft.com/office/drawing/2014/main" id="{62B45B89-05B8-3843-926D-7884E1D34D0F}"/>
                  </a:ext>
                </a:extLst>
              </p:cNvPr>
              <p:cNvSpPr>
                <a:spLocks noChangeArrowheads="1"/>
              </p:cNvSpPr>
              <p:nvPr/>
            </p:nvSpPr>
            <p:spPr bwMode="auto">
              <a:xfrm>
                <a:off x="5243513" y="3649663"/>
                <a:ext cx="58737" cy="41275"/>
              </a:xfrm>
              <a:custGeom>
                <a:avLst/>
                <a:gdLst>
                  <a:gd name="T0" fmla="*/ 0 w 163"/>
                  <a:gd name="T1" fmla="*/ 2 h 115"/>
                  <a:gd name="T2" fmla="*/ 12 w 163"/>
                  <a:gd name="T3" fmla="*/ 2 h 115"/>
                  <a:gd name="T4" fmla="*/ 12 w 163"/>
                  <a:gd name="T5" fmla="*/ 112 h 115"/>
                  <a:gd name="T6" fmla="*/ 0 w 163"/>
                  <a:gd name="T7" fmla="*/ 112 h 115"/>
                  <a:gd name="T8" fmla="*/ 0 w 163"/>
                  <a:gd name="T9" fmla="*/ 2 h 115"/>
                  <a:gd name="T10" fmla="*/ 112 w 163"/>
                  <a:gd name="T11" fmla="*/ 114 h 115"/>
                  <a:gd name="T12" fmla="*/ 75 w 163"/>
                  <a:gd name="T13" fmla="*/ 99 h 115"/>
                  <a:gd name="T14" fmla="*/ 62 w 163"/>
                  <a:gd name="T15" fmla="*/ 57 h 115"/>
                  <a:gd name="T16" fmla="*/ 76 w 163"/>
                  <a:gd name="T17" fmla="*/ 15 h 115"/>
                  <a:gd name="T18" fmla="*/ 112 w 163"/>
                  <a:gd name="T19" fmla="*/ 0 h 115"/>
                  <a:gd name="T20" fmla="*/ 149 w 163"/>
                  <a:gd name="T21" fmla="*/ 15 h 115"/>
                  <a:gd name="T22" fmla="*/ 162 w 163"/>
                  <a:gd name="T23" fmla="*/ 57 h 115"/>
                  <a:gd name="T24" fmla="*/ 149 w 163"/>
                  <a:gd name="T25" fmla="*/ 98 h 115"/>
                  <a:gd name="T26" fmla="*/ 112 w 163"/>
                  <a:gd name="T27" fmla="*/ 114 h 115"/>
                  <a:gd name="T28" fmla="*/ 112 w 163"/>
                  <a:gd name="T29" fmla="*/ 11 h 115"/>
                  <a:gd name="T30" fmla="*/ 84 w 163"/>
                  <a:gd name="T31" fmla="*/ 23 h 115"/>
                  <a:gd name="T32" fmla="*/ 74 w 163"/>
                  <a:gd name="T33" fmla="*/ 57 h 115"/>
                  <a:gd name="T34" fmla="*/ 84 w 163"/>
                  <a:gd name="T35" fmla="*/ 91 h 115"/>
                  <a:gd name="T36" fmla="*/ 112 w 163"/>
                  <a:gd name="T37" fmla="*/ 103 h 115"/>
                  <a:gd name="T38" fmla="*/ 140 w 163"/>
                  <a:gd name="T39" fmla="*/ 91 h 115"/>
                  <a:gd name="T40" fmla="*/ 149 w 163"/>
                  <a:gd name="T41" fmla="*/ 57 h 115"/>
                  <a:gd name="T42" fmla="*/ 140 w 163"/>
                  <a:gd name="T43" fmla="*/ 22 h 115"/>
                  <a:gd name="T44" fmla="*/ 112 w 163"/>
                  <a:gd name="T45"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15">
                    <a:moveTo>
                      <a:pt x="0" y="2"/>
                    </a:moveTo>
                    <a:lnTo>
                      <a:pt x="12" y="2"/>
                    </a:lnTo>
                    <a:lnTo>
                      <a:pt x="12" y="112"/>
                    </a:lnTo>
                    <a:lnTo>
                      <a:pt x="0" y="112"/>
                    </a:lnTo>
                    <a:lnTo>
                      <a:pt x="0" y="2"/>
                    </a:lnTo>
                    <a:close/>
                    <a:moveTo>
                      <a:pt x="112" y="114"/>
                    </a:moveTo>
                    <a:cubicBezTo>
                      <a:pt x="97" y="114"/>
                      <a:pt x="84" y="109"/>
                      <a:pt x="75" y="99"/>
                    </a:cubicBezTo>
                    <a:cubicBezTo>
                      <a:pt x="67" y="89"/>
                      <a:pt x="62" y="74"/>
                      <a:pt x="62" y="57"/>
                    </a:cubicBezTo>
                    <a:cubicBezTo>
                      <a:pt x="62" y="39"/>
                      <a:pt x="67" y="25"/>
                      <a:pt x="76" y="15"/>
                    </a:cubicBezTo>
                    <a:cubicBezTo>
                      <a:pt x="85" y="5"/>
                      <a:pt x="97" y="0"/>
                      <a:pt x="112" y="0"/>
                    </a:cubicBezTo>
                    <a:cubicBezTo>
                      <a:pt x="128" y="0"/>
                      <a:pt x="140" y="5"/>
                      <a:pt x="149" y="15"/>
                    </a:cubicBezTo>
                    <a:cubicBezTo>
                      <a:pt x="158" y="25"/>
                      <a:pt x="162" y="39"/>
                      <a:pt x="162" y="57"/>
                    </a:cubicBezTo>
                    <a:cubicBezTo>
                      <a:pt x="162" y="74"/>
                      <a:pt x="157" y="88"/>
                      <a:pt x="149" y="98"/>
                    </a:cubicBezTo>
                    <a:cubicBezTo>
                      <a:pt x="140" y="109"/>
                      <a:pt x="127" y="114"/>
                      <a:pt x="112" y="114"/>
                    </a:cubicBezTo>
                    <a:close/>
                    <a:moveTo>
                      <a:pt x="112" y="11"/>
                    </a:moveTo>
                    <a:cubicBezTo>
                      <a:pt x="100" y="11"/>
                      <a:pt x="91" y="15"/>
                      <a:pt x="84" y="23"/>
                    </a:cubicBezTo>
                    <a:cubicBezTo>
                      <a:pt x="78" y="31"/>
                      <a:pt x="74" y="42"/>
                      <a:pt x="74" y="57"/>
                    </a:cubicBezTo>
                    <a:cubicBezTo>
                      <a:pt x="74" y="72"/>
                      <a:pt x="78" y="83"/>
                      <a:pt x="84" y="91"/>
                    </a:cubicBezTo>
                    <a:cubicBezTo>
                      <a:pt x="91" y="99"/>
                      <a:pt x="100" y="103"/>
                      <a:pt x="112" y="103"/>
                    </a:cubicBezTo>
                    <a:cubicBezTo>
                      <a:pt x="124" y="103"/>
                      <a:pt x="133" y="99"/>
                      <a:pt x="140" y="91"/>
                    </a:cubicBezTo>
                    <a:cubicBezTo>
                      <a:pt x="146" y="83"/>
                      <a:pt x="149" y="72"/>
                      <a:pt x="149" y="57"/>
                    </a:cubicBezTo>
                    <a:cubicBezTo>
                      <a:pt x="149" y="42"/>
                      <a:pt x="146" y="30"/>
                      <a:pt x="140" y="22"/>
                    </a:cubicBezTo>
                    <a:cubicBezTo>
                      <a:pt x="133" y="15"/>
                      <a:pt x="124" y="11"/>
                      <a:pt x="112" y="11"/>
                    </a:cubicBezTo>
                    <a:close/>
                  </a:path>
                </a:pathLst>
              </a:custGeom>
              <a:solidFill>
                <a:srgbClr val="669A4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 name="Freeform 178">
                <a:extLst>
                  <a:ext uri="{FF2B5EF4-FFF2-40B4-BE49-F238E27FC236}">
                    <a16:creationId xmlns:a16="http://schemas.microsoft.com/office/drawing/2014/main" id="{890FEB82-1734-E244-9079-378760A63080}"/>
                  </a:ext>
                </a:extLst>
              </p:cNvPr>
              <p:cNvSpPr>
                <a:spLocks noChangeArrowheads="1"/>
              </p:cNvSpPr>
              <p:nvPr/>
            </p:nvSpPr>
            <p:spPr bwMode="auto">
              <a:xfrm>
                <a:off x="5002213" y="3649663"/>
                <a:ext cx="346075" cy="39687"/>
              </a:xfrm>
              <a:custGeom>
                <a:avLst/>
                <a:gdLst>
                  <a:gd name="T0" fmla="*/ 949 w 962"/>
                  <a:gd name="T1" fmla="*/ 0 h 111"/>
                  <a:gd name="T2" fmla="*/ 961 w 962"/>
                  <a:gd name="T3" fmla="*/ 0 h 111"/>
                  <a:gd name="T4" fmla="*/ 961 w 962"/>
                  <a:gd name="T5" fmla="*/ 110 h 111"/>
                  <a:gd name="T6" fmla="*/ 949 w 962"/>
                  <a:gd name="T7" fmla="*/ 110 h 111"/>
                  <a:gd name="T8" fmla="*/ 890 w 962"/>
                  <a:gd name="T9" fmla="*/ 21 h 111"/>
                  <a:gd name="T10" fmla="*/ 891 w 962"/>
                  <a:gd name="T11" fmla="*/ 39 h 111"/>
                  <a:gd name="T12" fmla="*/ 891 w 962"/>
                  <a:gd name="T13" fmla="*/ 110 h 111"/>
                  <a:gd name="T14" fmla="*/ 879 w 962"/>
                  <a:gd name="T15" fmla="*/ 110 h 111"/>
                  <a:gd name="T16" fmla="*/ 879 w 962"/>
                  <a:gd name="T17" fmla="*/ 0 h 111"/>
                  <a:gd name="T18" fmla="*/ 891 w 962"/>
                  <a:gd name="T19" fmla="*/ 0 h 111"/>
                  <a:gd name="T20" fmla="*/ 949 w 962"/>
                  <a:gd name="T21" fmla="*/ 88 h 111"/>
                  <a:gd name="T22" fmla="*/ 949 w 962"/>
                  <a:gd name="T23" fmla="*/ 0 h 111"/>
                  <a:gd name="T24" fmla="*/ 103 w 962"/>
                  <a:gd name="T25" fmla="*/ 0 h 111"/>
                  <a:gd name="T26" fmla="*/ 89 w 962"/>
                  <a:gd name="T27" fmla="*/ 0 h 111"/>
                  <a:gd name="T28" fmla="*/ 53 w 962"/>
                  <a:gd name="T29" fmla="*/ 76 h 111"/>
                  <a:gd name="T30" fmla="*/ 16 w 962"/>
                  <a:gd name="T31" fmla="*/ 0 h 111"/>
                  <a:gd name="T32" fmla="*/ 0 w 962"/>
                  <a:gd name="T33" fmla="*/ 0 h 111"/>
                  <a:gd name="T34" fmla="*/ 0 w 962"/>
                  <a:gd name="T35" fmla="*/ 110 h 111"/>
                  <a:gd name="T36" fmla="*/ 12 w 962"/>
                  <a:gd name="T37" fmla="*/ 110 h 111"/>
                  <a:gd name="T38" fmla="*/ 12 w 962"/>
                  <a:gd name="T39" fmla="*/ 29 h 111"/>
                  <a:gd name="T40" fmla="*/ 12 w 962"/>
                  <a:gd name="T41" fmla="*/ 18 h 111"/>
                  <a:gd name="T42" fmla="*/ 49 w 962"/>
                  <a:gd name="T43" fmla="*/ 94 h 111"/>
                  <a:gd name="T44" fmla="*/ 56 w 962"/>
                  <a:gd name="T45" fmla="*/ 94 h 111"/>
                  <a:gd name="T46" fmla="*/ 93 w 962"/>
                  <a:gd name="T47" fmla="*/ 19 h 111"/>
                  <a:gd name="T48" fmla="*/ 93 w 962"/>
                  <a:gd name="T49" fmla="*/ 28 h 111"/>
                  <a:gd name="T50" fmla="*/ 93 w 962"/>
                  <a:gd name="T51" fmla="*/ 110 h 111"/>
                  <a:gd name="T52" fmla="*/ 105 w 962"/>
                  <a:gd name="T53" fmla="*/ 110 h 111"/>
                  <a:gd name="T54" fmla="*/ 105 w 962"/>
                  <a:gd name="T55" fmla="*/ 1 h 111"/>
                  <a:gd name="T56" fmla="*/ 103 w 962"/>
                  <a:gd name="T57" fmla="*/ 1 h 111"/>
                  <a:gd name="T58" fmla="*/ 103 w 96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2" h="111">
                    <a:moveTo>
                      <a:pt x="949" y="0"/>
                    </a:moveTo>
                    <a:lnTo>
                      <a:pt x="961" y="0"/>
                    </a:lnTo>
                    <a:lnTo>
                      <a:pt x="961" y="110"/>
                    </a:lnTo>
                    <a:lnTo>
                      <a:pt x="949" y="110"/>
                    </a:lnTo>
                    <a:lnTo>
                      <a:pt x="890" y="21"/>
                    </a:lnTo>
                    <a:lnTo>
                      <a:pt x="891" y="39"/>
                    </a:lnTo>
                    <a:lnTo>
                      <a:pt x="891" y="110"/>
                    </a:lnTo>
                    <a:lnTo>
                      <a:pt x="879" y="110"/>
                    </a:lnTo>
                    <a:lnTo>
                      <a:pt x="879" y="0"/>
                    </a:lnTo>
                    <a:lnTo>
                      <a:pt x="891" y="0"/>
                    </a:lnTo>
                    <a:lnTo>
                      <a:pt x="949" y="88"/>
                    </a:lnTo>
                    <a:lnTo>
                      <a:pt x="949" y="0"/>
                    </a:lnTo>
                    <a:close/>
                    <a:moveTo>
                      <a:pt x="103" y="0"/>
                    </a:moveTo>
                    <a:lnTo>
                      <a:pt x="89" y="0"/>
                    </a:lnTo>
                    <a:lnTo>
                      <a:pt x="53" y="76"/>
                    </a:lnTo>
                    <a:lnTo>
                      <a:pt x="16" y="0"/>
                    </a:lnTo>
                    <a:lnTo>
                      <a:pt x="0" y="0"/>
                    </a:lnTo>
                    <a:lnTo>
                      <a:pt x="0" y="110"/>
                    </a:lnTo>
                    <a:lnTo>
                      <a:pt x="12" y="110"/>
                    </a:lnTo>
                    <a:lnTo>
                      <a:pt x="12" y="29"/>
                    </a:lnTo>
                    <a:lnTo>
                      <a:pt x="12" y="18"/>
                    </a:lnTo>
                    <a:lnTo>
                      <a:pt x="49" y="94"/>
                    </a:lnTo>
                    <a:lnTo>
                      <a:pt x="56" y="94"/>
                    </a:lnTo>
                    <a:lnTo>
                      <a:pt x="93" y="19"/>
                    </a:lnTo>
                    <a:cubicBezTo>
                      <a:pt x="93" y="22"/>
                      <a:pt x="93" y="25"/>
                      <a:pt x="93" y="28"/>
                    </a:cubicBezTo>
                    <a:lnTo>
                      <a:pt x="93" y="110"/>
                    </a:lnTo>
                    <a:lnTo>
                      <a:pt x="105" y="110"/>
                    </a:lnTo>
                    <a:lnTo>
                      <a:pt x="105" y="1"/>
                    </a:lnTo>
                    <a:lnTo>
                      <a:pt x="103" y="1"/>
                    </a:lnTo>
                    <a:lnTo>
                      <a:pt x="103" y="0"/>
                    </a:lnTo>
                    <a:close/>
                  </a:path>
                </a:pathLst>
              </a:custGeom>
              <a:solidFill>
                <a:srgbClr val="3333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 name="Freeform 179">
                <a:extLst>
                  <a:ext uri="{FF2B5EF4-FFF2-40B4-BE49-F238E27FC236}">
                    <a16:creationId xmlns:a16="http://schemas.microsoft.com/office/drawing/2014/main" id="{FAB41CF7-6F4A-7341-9247-61686EF3A42A}"/>
                  </a:ext>
                </a:extLst>
              </p:cNvPr>
              <p:cNvSpPr>
                <a:spLocks noChangeArrowheads="1"/>
              </p:cNvSpPr>
              <p:nvPr/>
            </p:nvSpPr>
            <p:spPr bwMode="auto">
              <a:xfrm>
                <a:off x="5060950" y="3498850"/>
                <a:ext cx="230188" cy="115888"/>
              </a:xfrm>
              <a:custGeom>
                <a:avLst/>
                <a:gdLst>
                  <a:gd name="T0" fmla="*/ 318 w 638"/>
                  <a:gd name="T1" fmla="*/ 0 h 320"/>
                  <a:gd name="T2" fmla="*/ 0 w 638"/>
                  <a:gd name="T3" fmla="*/ 319 h 320"/>
                  <a:gd name="T4" fmla="*/ 109 w 638"/>
                  <a:gd name="T5" fmla="*/ 319 h 320"/>
                  <a:gd name="T6" fmla="*/ 372 w 638"/>
                  <a:gd name="T7" fmla="*/ 56 h 320"/>
                  <a:gd name="T8" fmla="*/ 318 w 638"/>
                  <a:gd name="T9" fmla="*/ 0 h 320"/>
                  <a:gd name="T10" fmla="*/ 332 w 638"/>
                  <a:gd name="T11" fmla="*/ 319 h 320"/>
                  <a:gd name="T12" fmla="*/ 429 w 638"/>
                  <a:gd name="T13" fmla="*/ 222 h 320"/>
                  <a:gd name="T14" fmla="*/ 526 w 638"/>
                  <a:gd name="T15" fmla="*/ 319 h 320"/>
                  <a:gd name="T16" fmla="*/ 637 w 638"/>
                  <a:gd name="T17" fmla="*/ 319 h 320"/>
                  <a:gd name="T18" fmla="*/ 429 w 638"/>
                  <a:gd name="T19" fmla="*/ 112 h 320"/>
                  <a:gd name="T20" fmla="*/ 221 w 638"/>
                  <a:gd name="T21" fmla="*/ 319 h 320"/>
                  <a:gd name="T22" fmla="*/ 332 w 638"/>
                  <a:gd name="T23" fmla="*/ 31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8" h="320">
                    <a:moveTo>
                      <a:pt x="318" y="0"/>
                    </a:moveTo>
                    <a:lnTo>
                      <a:pt x="0" y="319"/>
                    </a:lnTo>
                    <a:lnTo>
                      <a:pt x="109" y="319"/>
                    </a:lnTo>
                    <a:lnTo>
                      <a:pt x="372" y="56"/>
                    </a:lnTo>
                    <a:lnTo>
                      <a:pt x="318" y="0"/>
                    </a:lnTo>
                    <a:close/>
                    <a:moveTo>
                      <a:pt x="332" y="319"/>
                    </a:moveTo>
                    <a:lnTo>
                      <a:pt x="429" y="222"/>
                    </a:lnTo>
                    <a:lnTo>
                      <a:pt x="526" y="319"/>
                    </a:lnTo>
                    <a:lnTo>
                      <a:pt x="637" y="319"/>
                    </a:lnTo>
                    <a:lnTo>
                      <a:pt x="429" y="112"/>
                    </a:lnTo>
                    <a:lnTo>
                      <a:pt x="221" y="319"/>
                    </a:lnTo>
                    <a:lnTo>
                      <a:pt x="332" y="319"/>
                    </a:lnTo>
                    <a:close/>
                  </a:path>
                </a:pathLst>
              </a:custGeom>
              <a:solidFill>
                <a:srgbClr val="669A4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7" name="Group 2026">
            <a:extLst>
              <a:ext uri="{FF2B5EF4-FFF2-40B4-BE49-F238E27FC236}">
                <a16:creationId xmlns:a16="http://schemas.microsoft.com/office/drawing/2014/main" id="{7ABD8744-2EE2-F14D-84C3-449152F304F5}"/>
              </a:ext>
            </a:extLst>
          </p:cNvPr>
          <p:cNvGrpSpPr/>
          <p:nvPr/>
        </p:nvGrpSpPr>
        <p:grpSpPr>
          <a:xfrm>
            <a:off x="4622803" y="5156959"/>
            <a:ext cx="2220565" cy="295912"/>
            <a:chOff x="4240213" y="4862513"/>
            <a:chExt cx="1441450" cy="192087"/>
          </a:xfrm>
        </p:grpSpPr>
        <p:grpSp>
          <p:nvGrpSpPr>
            <p:cNvPr id="2099" name="Group 2098">
              <a:extLst>
                <a:ext uri="{FF2B5EF4-FFF2-40B4-BE49-F238E27FC236}">
                  <a16:creationId xmlns:a16="http://schemas.microsoft.com/office/drawing/2014/main" id="{6DB3E66E-088C-CC4D-841A-353EF4E42B97}"/>
                </a:ext>
              </a:extLst>
            </p:cNvPr>
            <p:cNvGrpSpPr/>
            <p:nvPr/>
          </p:nvGrpSpPr>
          <p:grpSpPr>
            <a:xfrm>
              <a:off x="4240213" y="4887913"/>
              <a:ext cx="484187" cy="127000"/>
              <a:chOff x="4240213" y="4887913"/>
              <a:chExt cx="484187" cy="127000"/>
            </a:xfrm>
          </p:grpSpPr>
          <p:sp>
            <p:nvSpPr>
              <p:cNvPr id="2115" name="Freeform 180">
                <a:extLst>
                  <a:ext uri="{FF2B5EF4-FFF2-40B4-BE49-F238E27FC236}">
                    <a16:creationId xmlns:a16="http://schemas.microsoft.com/office/drawing/2014/main" id="{3EA3A915-B7ED-3F43-BC45-CAC5162D56F3}"/>
                  </a:ext>
                </a:extLst>
              </p:cNvPr>
              <p:cNvSpPr>
                <a:spLocks noChangeArrowheads="1"/>
              </p:cNvSpPr>
              <p:nvPr/>
            </p:nvSpPr>
            <p:spPr bwMode="auto">
              <a:xfrm>
                <a:off x="4327525" y="4887913"/>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6" name="Freeform 181">
                <a:extLst>
                  <a:ext uri="{FF2B5EF4-FFF2-40B4-BE49-F238E27FC236}">
                    <a16:creationId xmlns:a16="http://schemas.microsoft.com/office/drawing/2014/main" id="{6E80AA51-DD62-734E-9A5E-2F5456B97C5E}"/>
                  </a:ext>
                </a:extLst>
              </p:cNvPr>
              <p:cNvSpPr>
                <a:spLocks noChangeArrowheads="1"/>
              </p:cNvSpPr>
              <p:nvPr/>
            </p:nvSpPr>
            <p:spPr bwMode="auto">
              <a:xfrm>
                <a:off x="4354513" y="491966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3"/>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7" name="Freeform 182">
                <a:extLst>
                  <a:ext uri="{FF2B5EF4-FFF2-40B4-BE49-F238E27FC236}">
                    <a16:creationId xmlns:a16="http://schemas.microsoft.com/office/drawing/2014/main" id="{102F5DE4-D739-F946-9514-2B4500A16812}"/>
                  </a:ext>
                </a:extLst>
              </p:cNvPr>
              <p:cNvSpPr>
                <a:spLocks noChangeArrowheads="1"/>
              </p:cNvSpPr>
              <p:nvPr/>
            </p:nvSpPr>
            <p:spPr bwMode="auto">
              <a:xfrm>
                <a:off x="4454525" y="4887913"/>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8" name="Freeform 183">
                <a:extLst>
                  <a:ext uri="{FF2B5EF4-FFF2-40B4-BE49-F238E27FC236}">
                    <a16:creationId xmlns:a16="http://schemas.microsoft.com/office/drawing/2014/main" id="{13C7EBCE-5AEA-3E40-8871-09B5ADBF34C2}"/>
                  </a:ext>
                </a:extLst>
              </p:cNvPr>
              <p:cNvSpPr>
                <a:spLocks noChangeArrowheads="1"/>
              </p:cNvSpPr>
              <p:nvPr/>
            </p:nvSpPr>
            <p:spPr bwMode="auto">
              <a:xfrm>
                <a:off x="4481513" y="492125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 name="Freeform 184">
                <a:extLst>
                  <a:ext uri="{FF2B5EF4-FFF2-40B4-BE49-F238E27FC236}">
                    <a16:creationId xmlns:a16="http://schemas.microsoft.com/office/drawing/2014/main" id="{B47FEE4A-CE0B-C747-9A24-2F9836812554}"/>
                  </a:ext>
                </a:extLst>
              </p:cNvPr>
              <p:cNvSpPr>
                <a:spLocks noChangeArrowheads="1"/>
              </p:cNvSpPr>
              <p:nvPr/>
            </p:nvSpPr>
            <p:spPr bwMode="auto">
              <a:xfrm>
                <a:off x="4579938" y="491966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 name="Freeform 185">
                <a:extLst>
                  <a:ext uri="{FF2B5EF4-FFF2-40B4-BE49-F238E27FC236}">
                    <a16:creationId xmlns:a16="http://schemas.microsoft.com/office/drawing/2014/main" id="{75EA7BDE-076C-224A-8EE0-634D05FF443C}"/>
                  </a:ext>
                </a:extLst>
              </p:cNvPr>
              <p:cNvSpPr>
                <a:spLocks noChangeArrowheads="1"/>
              </p:cNvSpPr>
              <p:nvPr/>
            </p:nvSpPr>
            <p:spPr bwMode="auto">
              <a:xfrm>
                <a:off x="4240213" y="4919663"/>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5"/>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00" name="Freeform 186">
              <a:extLst>
                <a:ext uri="{FF2B5EF4-FFF2-40B4-BE49-F238E27FC236}">
                  <a16:creationId xmlns:a16="http://schemas.microsoft.com/office/drawing/2014/main" id="{917CBE98-5544-A945-9974-BBDD55D20E0B}"/>
                </a:ext>
              </a:extLst>
            </p:cNvPr>
            <p:cNvSpPr>
              <a:spLocks noChangeArrowheads="1"/>
            </p:cNvSpPr>
            <p:nvPr/>
          </p:nvSpPr>
          <p:spPr bwMode="auto">
            <a:xfrm>
              <a:off x="4860925" y="486251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01" name="Group 2100">
              <a:extLst>
                <a:ext uri="{FF2B5EF4-FFF2-40B4-BE49-F238E27FC236}">
                  <a16:creationId xmlns:a16="http://schemas.microsoft.com/office/drawing/2014/main" id="{B3897576-9480-3D4D-8710-C94D20D1F7A9}"/>
                </a:ext>
              </a:extLst>
            </p:cNvPr>
            <p:cNvGrpSpPr/>
            <p:nvPr/>
          </p:nvGrpSpPr>
          <p:grpSpPr>
            <a:xfrm>
              <a:off x="4991100" y="4862513"/>
              <a:ext cx="690563" cy="188912"/>
              <a:chOff x="4991100" y="4862513"/>
              <a:chExt cx="690563" cy="188912"/>
            </a:xfrm>
          </p:grpSpPr>
          <p:sp>
            <p:nvSpPr>
              <p:cNvPr id="2102" name="Freeform 187">
                <a:extLst>
                  <a:ext uri="{FF2B5EF4-FFF2-40B4-BE49-F238E27FC236}">
                    <a16:creationId xmlns:a16="http://schemas.microsoft.com/office/drawing/2014/main" id="{058745F3-D626-DE4F-A732-4DD04F95497F}"/>
                  </a:ext>
                </a:extLst>
              </p:cNvPr>
              <p:cNvSpPr>
                <a:spLocks noChangeArrowheads="1"/>
              </p:cNvSpPr>
              <p:nvPr/>
            </p:nvSpPr>
            <p:spPr bwMode="auto">
              <a:xfrm>
                <a:off x="5668963" y="4919663"/>
                <a:ext cx="12700" cy="12700"/>
              </a:xfrm>
              <a:custGeom>
                <a:avLst/>
                <a:gdLst>
                  <a:gd name="T0" fmla="*/ 15 w 37"/>
                  <a:gd name="T1" fmla="*/ 12 h 37"/>
                  <a:gd name="T2" fmla="*/ 15 w 37"/>
                  <a:gd name="T3" fmla="*/ 18 h 37"/>
                  <a:gd name="T4" fmla="*/ 17 w 37"/>
                  <a:gd name="T5" fmla="*/ 18 h 37"/>
                  <a:gd name="T6" fmla="*/ 21 w 37"/>
                  <a:gd name="T7" fmla="*/ 15 h 37"/>
                  <a:gd name="T8" fmla="*/ 17 w 37"/>
                  <a:gd name="T9" fmla="*/ 12 h 37"/>
                  <a:gd name="T10" fmla="*/ 15 w 37"/>
                  <a:gd name="T11" fmla="*/ 12 h 37"/>
                  <a:gd name="T12" fmla="*/ 24 w 37"/>
                  <a:gd name="T13" fmla="*/ 29 h 37"/>
                  <a:gd name="T14" fmla="*/ 22 w 37"/>
                  <a:gd name="T15" fmla="*/ 29 h 37"/>
                  <a:gd name="T16" fmla="*/ 21 w 37"/>
                  <a:gd name="T17" fmla="*/ 29 h 37"/>
                  <a:gd name="T18" fmla="*/ 20 w 37"/>
                  <a:gd name="T19" fmla="*/ 27 h 37"/>
                  <a:gd name="T20" fmla="*/ 17 w 37"/>
                  <a:gd name="T21" fmla="*/ 21 h 37"/>
                  <a:gd name="T22" fmla="*/ 16 w 37"/>
                  <a:gd name="T23" fmla="*/ 20 h 37"/>
                  <a:gd name="T24" fmla="*/ 15 w 37"/>
                  <a:gd name="T25" fmla="*/ 20 h 37"/>
                  <a:gd name="T26" fmla="*/ 15 w 37"/>
                  <a:gd name="T27" fmla="*/ 28 h 37"/>
                  <a:gd name="T28" fmla="*/ 14 w 37"/>
                  <a:gd name="T29" fmla="*/ 29 h 37"/>
                  <a:gd name="T30" fmla="*/ 13 w 37"/>
                  <a:gd name="T31" fmla="*/ 29 h 37"/>
                  <a:gd name="T32" fmla="*/ 12 w 37"/>
                  <a:gd name="T33" fmla="*/ 28 h 37"/>
                  <a:gd name="T34" fmla="*/ 12 w 37"/>
                  <a:gd name="T35" fmla="*/ 10 h 37"/>
                  <a:gd name="T36" fmla="*/ 13 w 37"/>
                  <a:gd name="T37" fmla="*/ 8 h 37"/>
                  <a:gd name="T38" fmla="*/ 18 w 37"/>
                  <a:gd name="T39" fmla="*/ 8 h 37"/>
                  <a:gd name="T40" fmla="*/ 24 w 37"/>
                  <a:gd name="T41" fmla="*/ 14 h 37"/>
                  <a:gd name="T42" fmla="*/ 19 w 37"/>
                  <a:gd name="T43" fmla="*/ 19 h 37"/>
                  <a:gd name="T44" fmla="*/ 24 w 37"/>
                  <a:gd name="T45" fmla="*/ 27 h 37"/>
                  <a:gd name="T46" fmla="*/ 24 w 37"/>
                  <a:gd name="T47" fmla="*/ 29 h 37"/>
                  <a:gd name="T48" fmla="*/ 3 w 37"/>
                  <a:gd name="T49" fmla="*/ 18 h 37"/>
                  <a:gd name="T50" fmla="*/ 18 w 37"/>
                  <a:gd name="T51" fmla="*/ 33 h 37"/>
                  <a:gd name="T52" fmla="*/ 33 w 37"/>
                  <a:gd name="T53" fmla="*/ 18 h 37"/>
                  <a:gd name="T54" fmla="*/ 18 w 37"/>
                  <a:gd name="T55" fmla="*/ 3 h 37"/>
                  <a:gd name="T56" fmla="*/ 3 w 37"/>
                  <a:gd name="T57" fmla="*/ 18 h 37"/>
                  <a:gd name="T58" fmla="*/ 0 w 37"/>
                  <a:gd name="T59" fmla="*/ 18 h 37"/>
                  <a:gd name="T60" fmla="*/ 18 w 37"/>
                  <a:gd name="T61" fmla="*/ 0 h 37"/>
                  <a:gd name="T62" fmla="*/ 36 w 37"/>
                  <a:gd name="T63" fmla="*/ 18 h 37"/>
                  <a:gd name="T64" fmla="*/ 18 w 37"/>
                  <a:gd name="T65" fmla="*/ 36 h 37"/>
                  <a:gd name="T66" fmla="*/ 0 w 37"/>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37">
                    <a:moveTo>
                      <a:pt x="15" y="12"/>
                    </a:moveTo>
                    <a:lnTo>
                      <a:pt x="15" y="18"/>
                    </a:lnTo>
                    <a:lnTo>
                      <a:pt x="17" y="18"/>
                    </a:lnTo>
                    <a:cubicBezTo>
                      <a:pt x="20" y="18"/>
                      <a:pt x="21" y="17"/>
                      <a:pt x="21" y="15"/>
                    </a:cubicBezTo>
                    <a:lnTo>
                      <a:pt x="17" y="12"/>
                    </a:lnTo>
                    <a:lnTo>
                      <a:pt x="15" y="12"/>
                    </a:lnTo>
                    <a:close/>
                    <a:moveTo>
                      <a:pt x="24" y="29"/>
                    </a:moveTo>
                    <a:lnTo>
                      <a:pt x="22" y="29"/>
                    </a:lnTo>
                    <a:lnTo>
                      <a:pt x="21" y="29"/>
                    </a:lnTo>
                    <a:lnTo>
                      <a:pt x="20" y="27"/>
                    </a:lnTo>
                    <a:lnTo>
                      <a:pt x="17" y="21"/>
                    </a:lnTo>
                    <a:lnTo>
                      <a:pt x="16" y="20"/>
                    </a:lnTo>
                    <a:lnTo>
                      <a:pt x="15" y="20"/>
                    </a:lnTo>
                    <a:lnTo>
                      <a:pt x="15" y="28"/>
                    </a:lnTo>
                    <a:lnTo>
                      <a:pt x="14" y="29"/>
                    </a:lnTo>
                    <a:lnTo>
                      <a:pt x="13" y="29"/>
                    </a:lnTo>
                    <a:lnTo>
                      <a:pt x="12" y="28"/>
                    </a:lnTo>
                    <a:lnTo>
                      <a:pt x="12" y="10"/>
                    </a:lnTo>
                    <a:lnTo>
                      <a:pt x="13" y="8"/>
                    </a:lnTo>
                    <a:lnTo>
                      <a:pt x="18" y="8"/>
                    </a:lnTo>
                    <a:cubicBezTo>
                      <a:pt x="22" y="8"/>
                      <a:pt x="24" y="11"/>
                      <a:pt x="24" y="14"/>
                    </a:cubicBezTo>
                    <a:cubicBezTo>
                      <a:pt x="24" y="17"/>
                      <a:pt x="22" y="19"/>
                      <a:pt x="19" y="19"/>
                    </a:cubicBezTo>
                    <a:cubicBezTo>
                      <a:pt x="20" y="19"/>
                      <a:pt x="22" y="22"/>
                      <a:pt x="24" y="27"/>
                    </a:cubicBezTo>
                    <a:lnTo>
                      <a:pt x="24" y="29"/>
                    </a:lnTo>
                    <a:close/>
                    <a:moveTo>
                      <a:pt x="3" y="18"/>
                    </a:moveTo>
                    <a:cubicBezTo>
                      <a:pt x="3" y="27"/>
                      <a:pt x="9" y="33"/>
                      <a:pt x="18" y="33"/>
                    </a:cubicBezTo>
                    <a:cubicBezTo>
                      <a:pt x="27" y="33"/>
                      <a:pt x="33" y="27"/>
                      <a:pt x="33" y="18"/>
                    </a:cubicBezTo>
                    <a:cubicBezTo>
                      <a:pt x="33" y="10"/>
                      <a:pt x="27" y="3"/>
                      <a:pt x="18" y="3"/>
                    </a:cubicBezTo>
                    <a:cubicBezTo>
                      <a:pt x="9" y="3"/>
                      <a:pt x="3" y="10"/>
                      <a:pt x="3" y="18"/>
                    </a:cubicBezTo>
                    <a:close/>
                    <a:moveTo>
                      <a:pt x="0" y="18"/>
                    </a:moveTo>
                    <a:cubicBezTo>
                      <a:pt x="0" y="8"/>
                      <a:pt x="7" y="0"/>
                      <a:pt x="18" y="0"/>
                    </a:cubicBezTo>
                    <a:cubicBezTo>
                      <a:pt x="28" y="0"/>
                      <a:pt x="36" y="7"/>
                      <a:pt x="36" y="18"/>
                    </a:cubicBezTo>
                    <a:cubicBezTo>
                      <a:pt x="36" y="29"/>
                      <a:pt x="28" y="36"/>
                      <a:pt x="18" y="36"/>
                    </a:cubicBezTo>
                    <a:cubicBezTo>
                      <a:pt x="8" y="36"/>
                      <a:pt x="0" y="29"/>
                      <a:pt x="0" y="18"/>
                    </a:cubicBez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3" name="Freeform 188">
                <a:extLst>
                  <a:ext uri="{FF2B5EF4-FFF2-40B4-BE49-F238E27FC236}">
                    <a16:creationId xmlns:a16="http://schemas.microsoft.com/office/drawing/2014/main" id="{B855A5D8-9708-7B43-BCA7-C6B3E7817935}"/>
                  </a:ext>
                </a:extLst>
              </p:cNvPr>
              <p:cNvSpPr>
                <a:spLocks noChangeArrowheads="1"/>
              </p:cNvSpPr>
              <p:nvPr/>
            </p:nvSpPr>
            <p:spPr bwMode="auto">
              <a:xfrm>
                <a:off x="5067300" y="4921250"/>
                <a:ext cx="73025" cy="73025"/>
              </a:xfrm>
              <a:custGeom>
                <a:avLst/>
                <a:gdLst>
                  <a:gd name="T0" fmla="*/ 147 w 205"/>
                  <a:gd name="T1" fmla="*/ 84 h 203"/>
                  <a:gd name="T2" fmla="*/ 147 w 205"/>
                  <a:gd name="T3" fmla="*/ 75 h 203"/>
                  <a:gd name="T4" fmla="*/ 204 w 205"/>
                  <a:gd name="T5" fmla="*/ 75 h 203"/>
                  <a:gd name="T6" fmla="*/ 185 w 205"/>
                  <a:gd name="T7" fmla="*/ 17 h 203"/>
                  <a:gd name="T8" fmla="*/ 175 w 205"/>
                  <a:gd name="T9" fmla="*/ 0 h 203"/>
                  <a:gd name="T10" fmla="*/ 118 w 205"/>
                  <a:gd name="T11" fmla="*/ 34 h 203"/>
                  <a:gd name="T12" fmla="*/ 67 w 205"/>
                  <a:gd name="T13" fmla="*/ 178 h 203"/>
                  <a:gd name="T14" fmla="*/ 0 w 205"/>
                  <a:gd name="T15" fmla="*/ 199 h 203"/>
                  <a:gd name="T16" fmla="*/ 22 w 205"/>
                  <a:gd name="T17" fmla="*/ 201 h 203"/>
                  <a:gd name="T18" fmla="*/ 108 w 205"/>
                  <a:gd name="T19" fmla="*/ 166 h 203"/>
                  <a:gd name="T20" fmla="*/ 147 w 205"/>
                  <a:gd name="T21" fmla="*/ 8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03">
                    <a:moveTo>
                      <a:pt x="147" y="84"/>
                    </a:moveTo>
                    <a:lnTo>
                      <a:pt x="147" y="75"/>
                    </a:lnTo>
                    <a:lnTo>
                      <a:pt x="204" y="75"/>
                    </a:lnTo>
                    <a:cubicBezTo>
                      <a:pt x="201" y="56"/>
                      <a:pt x="195" y="36"/>
                      <a:pt x="185" y="17"/>
                    </a:cubicBezTo>
                    <a:cubicBezTo>
                      <a:pt x="182" y="12"/>
                      <a:pt x="178" y="6"/>
                      <a:pt x="175" y="0"/>
                    </a:cubicBezTo>
                    <a:lnTo>
                      <a:pt x="118" y="34"/>
                    </a:lnTo>
                    <a:cubicBezTo>
                      <a:pt x="153" y="96"/>
                      <a:pt x="115" y="150"/>
                      <a:pt x="67" y="178"/>
                    </a:cubicBezTo>
                    <a:cubicBezTo>
                      <a:pt x="48" y="189"/>
                      <a:pt x="25" y="197"/>
                      <a:pt x="0" y="199"/>
                    </a:cubicBezTo>
                    <a:cubicBezTo>
                      <a:pt x="7" y="201"/>
                      <a:pt x="15" y="201"/>
                      <a:pt x="22" y="201"/>
                    </a:cubicBezTo>
                    <a:cubicBezTo>
                      <a:pt x="52" y="202"/>
                      <a:pt x="84" y="189"/>
                      <a:pt x="108" y="166"/>
                    </a:cubicBezTo>
                    <a:cubicBezTo>
                      <a:pt x="133" y="144"/>
                      <a:pt x="147" y="114"/>
                      <a:pt x="147" y="84"/>
                    </a:cubicBezTo>
                  </a:path>
                </a:pathLst>
              </a:custGeom>
              <a:solidFill>
                <a:srgbClr val="E33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4" name="Freeform 189">
                <a:extLst>
                  <a:ext uri="{FF2B5EF4-FFF2-40B4-BE49-F238E27FC236}">
                    <a16:creationId xmlns:a16="http://schemas.microsoft.com/office/drawing/2014/main" id="{86E9F033-56A0-0049-945E-CA8F70B6EA02}"/>
                  </a:ext>
                </a:extLst>
              </p:cNvPr>
              <p:cNvSpPr>
                <a:spLocks noChangeArrowheads="1"/>
              </p:cNvSpPr>
              <p:nvPr/>
            </p:nvSpPr>
            <p:spPr bwMode="auto">
              <a:xfrm>
                <a:off x="5045075" y="4951413"/>
                <a:ext cx="96838" cy="57150"/>
              </a:xfrm>
              <a:custGeom>
                <a:avLst/>
                <a:gdLst>
                  <a:gd name="T0" fmla="*/ 217 w 270"/>
                  <a:gd name="T1" fmla="*/ 61 h 158"/>
                  <a:gd name="T2" fmla="*/ 253 w 270"/>
                  <a:gd name="T3" fmla="*/ 81 h 158"/>
                  <a:gd name="T4" fmla="*/ 269 w 270"/>
                  <a:gd name="T5" fmla="*/ 13 h 158"/>
                  <a:gd name="T6" fmla="*/ 268 w 270"/>
                  <a:gd name="T7" fmla="*/ 0 h 158"/>
                  <a:gd name="T8" fmla="*/ 218 w 270"/>
                  <a:gd name="T9" fmla="*/ 0 h 158"/>
                  <a:gd name="T10" fmla="*/ 84 w 270"/>
                  <a:gd name="T11" fmla="*/ 126 h 158"/>
                  <a:gd name="T12" fmla="*/ 0 w 270"/>
                  <a:gd name="T13" fmla="*/ 101 h 158"/>
                  <a:gd name="T14" fmla="*/ 26 w 270"/>
                  <a:gd name="T15" fmla="*/ 120 h 158"/>
                  <a:gd name="T16" fmla="*/ 213 w 270"/>
                  <a:gd name="T17" fmla="*/ 68 h 158"/>
                  <a:gd name="T18" fmla="*/ 217 w 270"/>
                  <a:gd name="T19" fmla="*/ 6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158">
                    <a:moveTo>
                      <a:pt x="217" y="61"/>
                    </a:moveTo>
                    <a:lnTo>
                      <a:pt x="253" y="81"/>
                    </a:lnTo>
                    <a:cubicBezTo>
                      <a:pt x="263" y="60"/>
                      <a:pt x="269" y="36"/>
                      <a:pt x="269" y="13"/>
                    </a:cubicBezTo>
                    <a:cubicBezTo>
                      <a:pt x="269" y="8"/>
                      <a:pt x="269" y="4"/>
                      <a:pt x="268" y="0"/>
                    </a:cubicBezTo>
                    <a:lnTo>
                      <a:pt x="218" y="0"/>
                    </a:lnTo>
                    <a:cubicBezTo>
                      <a:pt x="218" y="68"/>
                      <a:pt x="152" y="126"/>
                      <a:pt x="84" y="126"/>
                    </a:cubicBezTo>
                    <a:cubicBezTo>
                      <a:pt x="54" y="126"/>
                      <a:pt x="25" y="118"/>
                      <a:pt x="0" y="101"/>
                    </a:cubicBezTo>
                    <a:cubicBezTo>
                      <a:pt x="7" y="108"/>
                      <a:pt x="16" y="114"/>
                      <a:pt x="26" y="120"/>
                    </a:cubicBezTo>
                    <a:cubicBezTo>
                      <a:pt x="91" y="157"/>
                      <a:pt x="175" y="135"/>
                      <a:pt x="213" y="68"/>
                    </a:cubicBezTo>
                    <a:lnTo>
                      <a:pt x="217" y="61"/>
                    </a:lnTo>
                  </a:path>
                </a:pathLst>
              </a:custGeom>
              <a:solidFill>
                <a:srgbClr val="E33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5" name="Freeform 190">
                <a:extLst>
                  <a:ext uri="{FF2B5EF4-FFF2-40B4-BE49-F238E27FC236}">
                    <a16:creationId xmlns:a16="http://schemas.microsoft.com/office/drawing/2014/main" id="{95BA2035-DFF1-934E-ACEE-A5F21CAED212}"/>
                  </a:ext>
                </a:extLst>
              </p:cNvPr>
              <p:cNvSpPr>
                <a:spLocks noChangeArrowheads="1"/>
              </p:cNvSpPr>
              <p:nvPr/>
            </p:nvSpPr>
            <p:spPr bwMode="auto">
              <a:xfrm>
                <a:off x="5029200" y="4968875"/>
                <a:ext cx="106363" cy="52388"/>
              </a:xfrm>
              <a:custGeom>
                <a:avLst/>
                <a:gdLst>
                  <a:gd name="T0" fmla="*/ 65 w 294"/>
                  <a:gd name="T1" fmla="*/ 78 h 147"/>
                  <a:gd name="T2" fmla="*/ 0 w 294"/>
                  <a:gd name="T3" fmla="*/ 0 h 147"/>
                  <a:gd name="T4" fmla="*/ 17 w 294"/>
                  <a:gd name="T5" fmla="*/ 44 h 147"/>
                  <a:gd name="T6" fmla="*/ 233 w 294"/>
                  <a:gd name="T7" fmla="*/ 102 h 147"/>
                  <a:gd name="T8" fmla="*/ 293 w 294"/>
                  <a:gd name="T9" fmla="*/ 41 h 147"/>
                  <a:gd name="T10" fmla="*/ 265 w 294"/>
                  <a:gd name="T11" fmla="*/ 25 h 147"/>
                  <a:gd name="T12" fmla="*/ 65 w 294"/>
                  <a:gd name="T13" fmla="*/ 78 h 147"/>
                </a:gdLst>
                <a:ahLst/>
                <a:cxnLst>
                  <a:cxn ang="0">
                    <a:pos x="T0" y="T1"/>
                  </a:cxn>
                  <a:cxn ang="0">
                    <a:pos x="T2" y="T3"/>
                  </a:cxn>
                  <a:cxn ang="0">
                    <a:pos x="T4" y="T5"/>
                  </a:cxn>
                  <a:cxn ang="0">
                    <a:pos x="T6" y="T7"/>
                  </a:cxn>
                  <a:cxn ang="0">
                    <a:pos x="T8" y="T9"/>
                  </a:cxn>
                  <a:cxn ang="0">
                    <a:pos x="T10" y="T11"/>
                  </a:cxn>
                  <a:cxn ang="0">
                    <a:pos x="T12" y="T13"/>
                  </a:cxn>
                </a:cxnLst>
                <a:rect l="0" t="0" r="r" b="b"/>
                <a:pathLst>
                  <a:path w="294" h="147">
                    <a:moveTo>
                      <a:pt x="65" y="78"/>
                    </a:moveTo>
                    <a:cubicBezTo>
                      <a:pt x="34" y="60"/>
                      <a:pt x="12" y="32"/>
                      <a:pt x="0" y="0"/>
                    </a:cubicBezTo>
                    <a:cubicBezTo>
                      <a:pt x="3" y="15"/>
                      <a:pt x="10" y="30"/>
                      <a:pt x="17" y="44"/>
                    </a:cubicBezTo>
                    <a:cubicBezTo>
                      <a:pt x="61" y="120"/>
                      <a:pt x="157" y="146"/>
                      <a:pt x="233" y="102"/>
                    </a:cubicBezTo>
                    <a:cubicBezTo>
                      <a:pt x="259" y="87"/>
                      <a:pt x="279" y="65"/>
                      <a:pt x="293" y="41"/>
                    </a:cubicBezTo>
                    <a:lnTo>
                      <a:pt x="265" y="25"/>
                    </a:lnTo>
                    <a:cubicBezTo>
                      <a:pt x="225" y="95"/>
                      <a:pt x="136" y="119"/>
                      <a:pt x="65" y="78"/>
                    </a:cubicBezTo>
                  </a:path>
                </a:pathLst>
              </a:custGeom>
              <a:solidFill>
                <a:srgbClr val="E33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6" name="Freeform 191">
                <a:extLst>
                  <a:ext uri="{FF2B5EF4-FFF2-40B4-BE49-F238E27FC236}">
                    <a16:creationId xmlns:a16="http://schemas.microsoft.com/office/drawing/2014/main" id="{E3CF3328-7E73-7C45-8AD2-6B0E0E637C40}"/>
                  </a:ext>
                </a:extLst>
              </p:cNvPr>
              <p:cNvSpPr>
                <a:spLocks noChangeArrowheads="1"/>
              </p:cNvSpPr>
              <p:nvPr/>
            </p:nvSpPr>
            <p:spPr bwMode="auto">
              <a:xfrm>
                <a:off x="4991100" y="4862513"/>
                <a:ext cx="188913" cy="188912"/>
              </a:xfrm>
              <a:custGeom>
                <a:avLst/>
                <a:gdLst>
                  <a:gd name="T0" fmla="*/ 178 w 523"/>
                  <a:gd name="T1" fmla="*/ 116 h 524"/>
                  <a:gd name="T2" fmla="*/ 406 w 523"/>
                  <a:gd name="T3" fmla="*/ 177 h 524"/>
                  <a:gd name="T4" fmla="*/ 345 w 523"/>
                  <a:gd name="T5" fmla="*/ 406 h 524"/>
                  <a:gd name="T6" fmla="*/ 117 w 523"/>
                  <a:gd name="T7" fmla="*/ 345 h 524"/>
                  <a:gd name="T8" fmla="*/ 178 w 523"/>
                  <a:gd name="T9" fmla="*/ 116 h 524"/>
                  <a:gd name="T10" fmla="*/ 147 w 523"/>
                  <a:gd name="T11" fmla="*/ 63 h 524"/>
                  <a:gd name="T12" fmla="*/ 63 w 523"/>
                  <a:gd name="T13" fmla="*/ 376 h 524"/>
                  <a:gd name="T14" fmla="*/ 376 w 523"/>
                  <a:gd name="T15" fmla="*/ 460 h 524"/>
                  <a:gd name="T16" fmla="*/ 459 w 523"/>
                  <a:gd name="T17" fmla="*/ 146 h 524"/>
                  <a:gd name="T18" fmla="*/ 147 w 523"/>
                  <a:gd name="T19" fmla="*/ 63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524">
                    <a:moveTo>
                      <a:pt x="178" y="116"/>
                    </a:moveTo>
                    <a:cubicBezTo>
                      <a:pt x="258" y="70"/>
                      <a:pt x="359" y="97"/>
                      <a:pt x="406" y="177"/>
                    </a:cubicBezTo>
                    <a:cubicBezTo>
                      <a:pt x="452" y="257"/>
                      <a:pt x="425" y="359"/>
                      <a:pt x="345" y="406"/>
                    </a:cubicBezTo>
                    <a:cubicBezTo>
                      <a:pt x="264" y="452"/>
                      <a:pt x="163" y="426"/>
                      <a:pt x="117" y="345"/>
                    </a:cubicBezTo>
                    <a:cubicBezTo>
                      <a:pt x="71" y="265"/>
                      <a:pt x="97" y="163"/>
                      <a:pt x="178" y="116"/>
                    </a:cubicBezTo>
                    <a:close/>
                    <a:moveTo>
                      <a:pt x="147" y="63"/>
                    </a:moveTo>
                    <a:cubicBezTo>
                      <a:pt x="37" y="126"/>
                      <a:pt x="0" y="267"/>
                      <a:pt x="63" y="376"/>
                    </a:cubicBezTo>
                    <a:cubicBezTo>
                      <a:pt x="126" y="485"/>
                      <a:pt x="267" y="523"/>
                      <a:pt x="376" y="460"/>
                    </a:cubicBezTo>
                    <a:cubicBezTo>
                      <a:pt x="485" y="397"/>
                      <a:pt x="522" y="256"/>
                      <a:pt x="459" y="146"/>
                    </a:cubicBezTo>
                    <a:cubicBezTo>
                      <a:pt x="396" y="37"/>
                      <a:pt x="256" y="0"/>
                      <a:pt x="147" y="63"/>
                    </a:cubicBezTo>
                    <a:close/>
                  </a:path>
                </a:pathLst>
              </a:custGeom>
              <a:solidFill>
                <a:srgbClr val="E33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7" name="Freeform 192">
                <a:extLst>
                  <a:ext uri="{FF2B5EF4-FFF2-40B4-BE49-F238E27FC236}">
                    <a16:creationId xmlns:a16="http://schemas.microsoft.com/office/drawing/2014/main" id="{E3B17A13-BF69-614D-8B3C-D207DB72199A}"/>
                  </a:ext>
                </a:extLst>
              </p:cNvPr>
              <p:cNvSpPr>
                <a:spLocks noChangeArrowheads="1"/>
              </p:cNvSpPr>
              <p:nvPr/>
            </p:nvSpPr>
            <p:spPr bwMode="auto">
              <a:xfrm>
                <a:off x="5368925"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7 w 168"/>
                  <a:gd name="T19" fmla="*/ 159 h 185"/>
                  <a:gd name="T20" fmla="*/ 135 w 168"/>
                  <a:gd name="T21" fmla="*/ 154 h 185"/>
                  <a:gd name="T22" fmla="*/ 100 w 168"/>
                  <a:gd name="T23" fmla="*/ 158 h 185"/>
                  <a:gd name="T24" fmla="*/ 41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7"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7" y="159"/>
                    </a:lnTo>
                    <a:cubicBezTo>
                      <a:pt x="144" y="155"/>
                      <a:pt x="141" y="153"/>
                      <a:pt x="135" y="154"/>
                    </a:cubicBezTo>
                    <a:cubicBezTo>
                      <a:pt x="124" y="156"/>
                      <a:pt x="113" y="158"/>
                      <a:pt x="100" y="158"/>
                    </a:cubicBezTo>
                    <a:cubicBezTo>
                      <a:pt x="59" y="158"/>
                      <a:pt x="42" y="138"/>
                      <a:pt x="41" y="99"/>
                    </a:cubicBezTo>
                    <a:lnTo>
                      <a:pt x="159" y="99"/>
                    </a:lnTo>
                    <a:cubicBezTo>
                      <a:pt x="163" y="99"/>
                      <a:pt x="167" y="96"/>
                      <a:pt x="167" y="92"/>
                    </a:cubicBezTo>
                    <a:cubicBezTo>
                      <a:pt x="167" y="21"/>
                      <a:pt x="127" y="0"/>
                      <a:pt x="84" y="0"/>
                    </a:cubicBez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8" name="Freeform 193">
                <a:extLst>
                  <a:ext uri="{FF2B5EF4-FFF2-40B4-BE49-F238E27FC236}">
                    <a16:creationId xmlns:a16="http://schemas.microsoft.com/office/drawing/2014/main" id="{286F08DF-6D2D-C145-99F5-243184E3EB26}"/>
                  </a:ext>
                </a:extLst>
              </p:cNvPr>
              <p:cNvSpPr>
                <a:spLocks noChangeArrowheads="1"/>
              </p:cNvSpPr>
              <p:nvPr/>
            </p:nvSpPr>
            <p:spPr bwMode="auto">
              <a:xfrm>
                <a:off x="5608638"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6 w 168"/>
                  <a:gd name="T19" fmla="*/ 159 h 185"/>
                  <a:gd name="T20" fmla="*/ 135 w 168"/>
                  <a:gd name="T21" fmla="*/ 154 h 185"/>
                  <a:gd name="T22" fmla="*/ 100 w 168"/>
                  <a:gd name="T23" fmla="*/ 158 h 185"/>
                  <a:gd name="T24" fmla="*/ 40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6"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6" y="159"/>
                    </a:lnTo>
                    <a:cubicBezTo>
                      <a:pt x="144" y="155"/>
                      <a:pt x="141" y="153"/>
                      <a:pt x="135" y="154"/>
                    </a:cubicBezTo>
                    <a:cubicBezTo>
                      <a:pt x="124" y="156"/>
                      <a:pt x="113" y="158"/>
                      <a:pt x="100" y="158"/>
                    </a:cubicBezTo>
                    <a:cubicBezTo>
                      <a:pt x="59" y="158"/>
                      <a:pt x="42" y="138"/>
                      <a:pt x="40" y="99"/>
                    </a:cubicBezTo>
                    <a:lnTo>
                      <a:pt x="159" y="99"/>
                    </a:lnTo>
                    <a:cubicBezTo>
                      <a:pt x="162" y="99"/>
                      <a:pt x="167" y="96"/>
                      <a:pt x="167" y="92"/>
                    </a:cubicBezTo>
                    <a:cubicBezTo>
                      <a:pt x="167" y="21"/>
                      <a:pt x="127" y="0"/>
                      <a:pt x="84" y="0"/>
                    </a:cubicBez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9" name="Freeform 194">
                <a:extLst>
                  <a:ext uri="{FF2B5EF4-FFF2-40B4-BE49-F238E27FC236}">
                    <a16:creationId xmlns:a16="http://schemas.microsoft.com/office/drawing/2014/main" id="{7029B959-3CBB-BE41-B79B-05DCA98AC74B}"/>
                  </a:ext>
                </a:extLst>
              </p:cNvPr>
              <p:cNvSpPr>
                <a:spLocks noChangeArrowheads="1"/>
              </p:cNvSpPr>
              <p:nvPr/>
            </p:nvSpPr>
            <p:spPr bwMode="auto">
              <a:xfrm>
                <a:off x="5230813" y="4929188"/>
                <a:ext cx="50800" cy="66675"/>
              </a:xfrm>
              <a:custGeom>
                <a:avLst/>
                <a:gdLst>
                  <a:gd name="T0" fmla="*/ 7 w 143"/>
                  <a:gd name="T1" fmla="*/ 174 h 186"/>
                  <a:gd name="T2" fmla="*/ 2 w 143"/>
                  <a:gd name="T3" fmla="*/ 165 h 186"/>
                  <a:gd name="T4" fmla="*/ 6 w 143"/>
                  <a:gd name="T5" fmla="*/ 154 h 186"/>
                  <a:gd name="T6" fmla="*/ 18 w 143"/>
                  <a:gd name="T7" fmla="*/ 149 h 186"/>
                  <a:gd name="T8" fmla="*/ 69 w 143"/>
                  <a:gd name="T9" fmla="*/ 158 h 186"/>
                  <a:gd name="T10" fmla="*/ 104 w 143"/>
                  <a:gd name="T11" fmla="*/ 134 h 186"/>
                  <a:gd name="T12" fmla="*/ 8 w 143"/>
                  <a:gd name="T13" fmla="*/ 49 h 186"/>
                  <a:gd name="T14" fmla="*/ 80 w 143"/>
                  <a:gd name="T15" fmla="*/ 0 h 186"/>
                  <a:gd name="T16" fmla="*/ 128 w 143"/>
                  <a:gd name="T17" fmla="*/ 7 h 186"/>
                  <a:gd name="T18" fmla="*/ 132 w 143"/>
                  <a:gd name="T19" fmla="*/ 17 h 186"/>
                  <a:gd name="T20" fmla="*/ 128 w 143"/>
                  <a:gd name="T21" fmla="*/ 27 h 186"/>
                  <a:gd name="T22" fmla="*/ 116 w 143"/>
                  <a:gd name="T23" fmla="*/ 31 h 186"/>
                  <a:gd name="T24" fmla="*/ 79 w 143"/>
                  <a:gd name="T25" fmla="*/ 24 h 186"/>
                  <a:gd name="T26" fmla="*/ 46 w 143"/>
                  <a:gd name="T27" fmla="*/ 47 h 186"/>
                  <a:gd name="T28" fmla="*/ 142 w 143"/>
                  <a:gd name="T29" fmla="*/ 135 h 186"/>
                  <a:gd name="T30" fmla="*/ 69 w 143"/>
                  <a:gd name="T31" fmla="*/ 185 h 186"/>
                  <a:gd name="T32" fmla="*/ 7 w 143"/>
                  <a:gd name="T33" fmla="*/ 1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186">
                    <a:moveTo>
                      <a:pt x="7" y="174"/>
                    </a:moveTo>
                    <a:cubicBezTo>
                      <a:pt x="2" y="172"/>
                      <a:pt x="0" y="169"/>
                      <a:pt x="2" y="165"/>
                    </a:cubicBezTo>
                    <a:lnTo>
                      <a:pt x="6" y="154"/>
                    </a:lnTo>
                    <a:cubicBezTo>
                      <a:pt x="8" y="149"/>
                      <a:pt x="14" y="148"/>
                      <a:pt x="18" y="149"/>
                    </a:cubicBezTo>
                    <a:cubicBezTo>
                      <a:pt x="33" y="155"/>
                      <a:pt x="51" y="158"/>
                      <a:pt x="69" y="158"/>
                    </a:cubicBezTo>
                    <a:cubicBezTo>
                      <a:pt x="93" y="158"/>
                      <a:pt x="104" y="150"/>
                      <a:pt x="104" y="134"/>
                    </a:cubicBezTo>
                    <a:cubicBezTo>
                      <a:pt x="104" y="99"/>
                      <a:pt x="8" y="99"/>
                      <a:pt x="8" y="49"/>
                    </a:cubicBezTo>
                    <a:cubicBezTo>
                      <a:pt x="8" y="20"/>
                      <a:pt x="36" y="0"/>
                      <a:pt x="80" y="0"/>
                    </a:cubicBezTo>
                    <a:cubicBezTo>
                      <a:pt x="101" y="0"/>
                      <a:pt x="116" y="3"/>
                      <a:pt x="128" y="7"/>
                    </a:cubicBezTo>
                    <a:cubicBezTo>
                      <a:pt x="132" y="9"/>
                      <a:pt x="135" y="13"/>
                      <a:pt x="132" y="17"/>
                    </a:cubicBezTo>
                    <a:lnTo>
                      <a:pt x="128" y="27"/>
                    </a:lnTo>
                    <a:cubicBezTo>
                      <a:pt x="126" y="31"/>
                      <a:pt x="122" y="32"/>
                      <a:pt x="116" y="31"/>
                    </a:cubicBezTo>
                    <a:cubicBezTo>
                      <a:pt x="107" y="28"/>
                      <a:pt x="93" y="24"/>
                      <a:pt x="79" y="24"/>
                    </a:cubicBezTo>
                    <a:cubicBezTo>
                      <a:pt x="58" y="24"/>
                      <a:pt x="46" y="33"/>
                      <a:pt x="46" y="47"/>
                    </a:cubicBezTo>
                    <a:cubicBezTo>
                      <a:pt x="46" y="78"/>
                      <a:pt x="142" y="79"/>
                      <a:pt x="142" y="135"/>
                    </a:cubicBezTo>
                    <a:cubicBezTo>
                      <a:pt x="142" y="164"/>
                      <a:pt x="114" y="185"/>
                      <a:pt x="69" y="185"/>
                    </a:cubicBezTo>
                    <a:cubicBezTo>
                      <a:pt x="49" y="185"/>
                      <a:pt x="24" y="181"/>
                      <a:pt x="7" y="174"/>
                    </a:cubicBez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0" name="Freeform 195">
                <a:extLst>
                  <a:ext uri="{FF2B5EF4-FFF2-40B4-BE49-F238E27FC236}">
                    <a16:creationId xmlns:a16="http://schemas.microsoft.com/office/drawing/2014/main" id="{3C831B78-A395-784E-9651-589A75B93D3C}"/>
                  </a:ext>
                </a:extLst>
              </p:cNvPr>
              <p:cNvSpPr>
                <a:spLocks noChangeArrowheads="1"/>
              </p:cNvSpPr>
              <p:nvPr/>
            </p:nvSpPr>
            <p:spPr bwMode="auto">
              <a:xfrm>
                <a:off x="5438775" y="4929188"/>
                <a:ext cx="50800" cy="66675"/>
              </a:xfrm>
              <a:custGeom>
                <a:avLst/>
                <a:gdLst>
                  <a:gd name="T0" fmla="*/ 91 w 142"/>
                  <a:gd name="T1" fmla="*/ 185 h 186"/>
                  <a:gd name="T2" fmla="*/ 0 w 142"/>
                  <a:gd name="T3" fmla="*/ 91 h 186"/>
                  <a:gd name="T4" fmla="*/ 89 w 142"/>
                  <a:gd name="T5" fmla="*/ 0 h 186"/>
                  <a:gd name="T6" fmla="*/ 129 w 142"/>
                  <a:gd name="T7" fmla="*/ 6 h 186"/>
                  <a:gd name="T8" fmla="*/ 137 w 142"/>
                  <a:gd name="T9" fmla="*/ 16 h 186"/>
                  <a:gd name="T10" fmla="*/ 132 w 142"/>
                  <a:gd name="T11" fmla="*/ 27 h 186"/>
                  <a:gd name="T12" fmla="*/ 121 w 142"/>
                  <a:gd name="T13" fmla="*/ 31 h 186"/>
                  <a:gd name="T14" fmla="*/ 88 w 142"/>
                  <a:gd name="T15" fmla="*/ 26 h 186"/>
                  <a:gd name="T16" fmla="*/ 39 w 142"/>
                  <a:gd name="T17" fmla="*/ 91 h 186"/>
                  <a:gd name="T18" fmla="*/ 93 w 142"/>
                  <a:gd name="T19" fmla="*/ 157 h 186"/>
                  <a:gd name="T20" fmla="*/ 125 w 142"/>
                  <a:gd name="T21" fmla="*/ 154 h 186"/>
                  <a:gd name="T22" fmla="*/ 137 w 142"/>
                  <a:gd name="T23" fmla="*/ 159 h 186"/>
                  <a:gd name="T24" fmla="*/ 140 w 142"/>
                  <a:gd name="T25" fmla="*/ 171 h 186"/>
                  <a:gd name="T26" fmla="*/ 133 w 142"/>
                  <a:gd name="T27" fmla="*/ 181 h 186"/>
                  <a:gd name="T28" fmla="*/ 91 w 142"/>
                  <a:gd name="T29"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86">
                    <a:moveTo>
                      <a:pt x="91" y="185"/>
                    </a:moveTo>
                    <a:cubicBezTo>
                      <a:pt x="36" y="185"/>
                      <a:pt x="0" y="152"/>
                      <a:pt x="0" y="91"/>
                    </a:cubicBezTo>
                    <a:cubicBezTo>
                      <a:pt x="0" y="37"/>
                      <a:pt x="38" y="0"/>
                      <a:pt x="89" y="0"/>
                    </a:cubicBezTo>
                    <a:cubicBezTo>
                      <a:pt x="106" y="0"/>
                      <a:pt x="121" y="3"/>
                      <a:pt x="129" y="6"/>
                    </a:cubicBezTo>
                    <a:cubicBezTo>
                      <a:pt x="136" y="8"/>
                      <a:pt x="138" y="12"/>
                      <a:pt x="137" y="16"/>
                    </a:cubicBezTo>
                    <a:lnTo>
                      <a:pt x="132" y="27"/>
                    </a:lnTo>
                    <a:cubicBezTo>
                      <a:pt x="131" y="31"/>
                      <a:pt x="128" y="33"/>
                      <a:pt x="121" y="31"/>
                    </a:cubicBezTo>
                    <a:cubicBezTo>
                      <a:pt x="113" y="29"/>
                      <a:pt x="102" y="26"/>
                      <a:pt x="88" y="26"/>
                    </a:cubicBezTo>
                    <a:cubicBezTo>
                      <a:pt x="60" y="26"/>
                      <a:pt x="39" y="50"/>
                      <a:pt x="39" y="91"/>
                    </a:cubicBezTo>
                    <a:cubicBezTo>
                      <a:pt x="39" y="135"/>
                      <a:pt x="57" y="157"/>
                      <a:pt x="93" y="157"/>
                    </a:cubicBezTo>
                    <a:cubicBezTo>
                      <a:pt x="106" y="157"/>
                      <a:pt x="116" y="156"/>
                      <a:pt x="125" y="154"/>
                    </a:cubicBezTo>
                    <a:cubicBezTo>
                      <a:pt x="131" y="153"/>
                      <a:pt x="136" y="156"/>
                      <a:pt x="137" y="159"/>
                    </a:cubicBezTo>
                    <a:lnTo>
                      <a:pt x="140" y="171"/>
                    </a:lnTo>
                    <a:cubicBezTo>
                      <a:pt x="141" y="174"/>
                      <a:pt x="139" y="179"/>
                      <a:pt x="133" y="181"/>
                    </a:cubicBezTo>
                    <a:cubicBezTo>
                      <a:pt x="121" y="184"/>
                      <a:pt x="107" y="185"/>
                      <a:pt x="91" y="185"/>
                    </a:cubicBez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1" name="Freeform 196">
                <a:extLst>
                  <a:ext uri="{FF2B5EF4-FFF2-40B4-BE49-F238E27FC236}">
                    <a16:creationId xmlns:a16="http://schemas.microsoft.com/office/drawing/2014/main" id="{BE557F02-E36B-FA48-A9BA-7D05C806A01D}"/>
                  </a:ext>
                </a:extLst>
              </p:cNvPr>
              <p:cNvSpPr>
                <a:spLocks noChangeArrowheads="1"/>
              </p:cNvSpPr>
              <p:nvPr/>
            </p:nvSpPr>
            <p:spPr bwMode="auto">
              <a:xfrm>
                <a:off x="5494338" y="4930775"/>
                <a:ext cx="65087" cy="66675"/>
              </a:xfrm>
              <a:custGeom>
                <a:avLst/>
                <a:gdLst>
                  <a:gd name="T0" fmla="*/ 39 w 180"/>
                  <a:gd name="T1" fmla="*/ 92 h 185"/>
                  <a:gd name="T2" fmla="*/ 89 w 180"/>
                  <a:gd name="T3" fmla="*/ 159 h 185"/>
                  <a:gd name="T4" fmla="*/ 139 w 180"/>
                  <a:gd name="T5" fmla="*/ 92 h 185"/>
                  <a:gd name="T6" fmla="*/ 89 w 180"/>
                  <a:gd name="T7" fmla="*/ 25 h 185"/>
                  <a:gd name="T8" fmla="*/ 39 w 180"/>
                  <a:gd name="T9" fmla="*/ 92 h 185"/>
                  <a:gd name="T10" fmla="*/ 0 w 180"/>
                  <a:gd name="T11" fmla="*/ 92 h 185"/>
                  <a:gd name="T12" fmla="*/ 90 w 180"/>
                  <a:gd name="T13" fmla="*/ 0 h 185"/>
                  <a:gd name="T14" fmla="*/ 179 w 180"/>
                  <a:gd name="T15" fmla="*/ 92 h 185"/>
                  <a:gd name="T16" fmla="*/ 90 w 180"/>
                  <a:gd name="T17" fmla="*/ 184 h 185"/>
                  <a:gd name="T18" fmla="*/ 0 w 180"/>
                  <a:gd name="T19"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5">
                    <a:moveTo>
                      <a:pt x="39" y="92"/>
                    </a:moveTo>
                    <a:cubicBezTo>
                      <a:pt x="39" y="138"/>
                      <a:pt x="57" y="159"/>
                      <a:pt x="89" y="159"/>
                    </a:cubicBezTo>
                    <a:cubicBezTo>
                      <a:pt x="121" y="159"/>
                      <a:pt x="139" y="138"/>
                      <a:pt x="139" y="92"/>
                    </a:cubicBezTo>
                    <a:cubicBezTo>
                      <a:pt x="139" y="46"/>
                      <a:pt x="121" y="25"/>
                      <a:pt x="89" y="25"/>
                    </a:cubicBezTo>
                    <a:cubicBezTo>
                      <a:pt x="57" y="25"/>
                      <a:pt x="39" y="47"/>
                      <a:pt x="39" y="92"/>
                    </a:cubicBezTo>
                    <a:close/>
                    <a:moveTo>
                      <a:pt x="0" y="92"/>
                    </a:moveTo>
                    <a:cubicBezTo>
                      <a:pt x="0" y="34"/>
                      <a:pt x="35" y="0"/>
                      <a:pt x="90" y="0"/>
                    </a:cubicBezTo>
                    <a:cubicBezTo>
                      <a:pt x="143" y="0"/>
                      <a:pt x="179" y="35"/>
                      <a:pt x="179" y="92"/>
                    </a:cubicBezTo>
                    <a:cubicBezTo>
                      <a:pt x="179" y="149"/>
                      <a:pt x="145" y="184"/>
                      <a:pt x="90" y="184"/>
                    </a:cubicBezTo>
                    <a:cubicBezTo>
                      <a:pt x="36" y="184"/>
                      <a:pt x="0" y="150"/>
                      <a:pt x="0" y="92"/>
                    </a:cubicBez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2" name="Freeform 197">
                <a:extLst>
                  <a:ext uri="{FF2B5EF4-FFF2-40B4-BE49-F238E27FC236}">
                    <a16:creationId xmlns:a16="http://schemas.microsoft.com/office/drawing/2014/main" id="{097BBCD6-F83D-5848-B236-48598DD82064}"/>
                  </a:ext>
                </a:extLst>
              </p:cNvPr>
              <p:cNvSpPr>
                <a:spLocks noChangeArrowheads="1"/>
              </p:cNvSpPr>
              <p:nvPr/>
            </p:nvSpPr>
            <p:spPr bwMode="auto">
              <a:xfrm>
                <a:off x="5572125" y="4929188"/>
                <a:ext cx="33338" cy="66675"/>
              </a:xfrm>
              <a:custGeom>
                <a:avLst/>
                <a:gdLst>
                  <a:gd name="T0" fmla="*/ 90 w 91"/>
                  <a:gd name="T1" fmla="*/ 6 h 184"/>
                  <a:gd name="T2" fmla="*/ 87 w 91"/>
                  <a:gd name="T3" fmla="*/ 0 h 184"/>
                  <a:gd name="T4" fmla="*/ 65 w 91"/>
                  <a:gd name="T5" fmla="*/ 0 h 184"/>
                  <a:gd name="T6" fmla="*/ 0 w 91"/>
                  <a:gd name="T7" fmla="*/ 50 h 184"/>
                  <a:gd name="T8" fmla="*/ 0 w 91"/>
                  <a:gd name="T9" fmla="*/ 179 h 184"/>
                  <a:gd name="T10" fmla="*/ 10 w 91"/>
                  <a:gd name="T11" fmla="*/ 183 h 184"/>
                  <a:gd name="T12" fmla="*/ 27 w 91"/>
                  <a:gd name="T13" fmla="*/ 183 h 184"/>
                  <a:gd name="T14" fmla="*/ 36 w 91"/>
                  <a:gd name="T15" fmla="*/ 179 h 184"/>
                  <a:gd name="T16" fmla="*/ 36 w 91"/>
                  <a:gd name="T17" fmla="*/ 61 h 184"/>
                  <a:gd name="T18" fmla="*/ 73 w 91"/>
                  <a:gd name="T19" fmla="*/ 26 h 184"/>
                  <a:gd name="T20" fmla="*/ 87 w 91"/>
                  <a:gd name="T21" fmla="*/ 26 h 184"/>
                  <a:gd name="T22" fmla="*/ 90 w 91"/>
                  <a:gd name="T23" fmla="*/ 18 h 184"/>
                  <a:gd name="T24" fmla="*/ 90 w 91"/>
                  <a:gd name="T2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84">
                    <a:moveTo>
                      <a:pt x="90" y="6"/>
                    </a:moveTo>
                    <a:cubicBezTo>
                      <a:pt x="90" y="3"/>
                      <a:pt x="89" y="0"/>
                      <a:pt x="87" y="0"/>
                    </a:cubicBezTo>
                    <a:lnTo>
                      <a:pt x="65" y="0"/>
                    </a:lnTo>
                    <a:cubicBezTo>
                      <a:pt x="24" y="0"/>
                      <a:pt x="0" y="18"/>
                      <a:pt x="0" y="50"/>
                    </a:cubicBezTo>
                    <a:lnTo>
                      <a:pt x="0" y="179"/>
                    </a:lnTo>
                    <a:cubicBezTo>
                      <a:pt x="0" y="181"/>
                      <a:pt x="4" y="183"/>
                      <a:pt x="10" y="183"/>
                    </a:cubicBezTo>
                    <a:lnTo>
                      <a:pt x="27" y="183"/>
                    </a:lnTo>
                    <a:cubicBezTo>
                      <a:pt x="32" y="183"/>
                      <a:pt x="36" y="181"/>
                      <a:pt x="36" y="179"/>
                    </a:cubicBezTo>
                    <a:lnTo>
                      <a:pt x="36" y="61"/>
                    </a:lnTo>
                    <a:cubicBezTo>
                      <a:pt x="36" y="32"/>
                      <a:pt x="50" y="26"/>
                      <a:pt x="73" y="26"/>
                    </a:cubicBezTo>
                    <a:lnTo>
                      <a:pt x="87" y="26"/>
                    </a:lnTo>
                    <a:cubicBezTo>
                      <a:pt x="89" y="24"/>
                      <a:pt x="90" y="21"/>
                      <a:pt x="90" y="18"/>
                    </a:cubicBezTo>
                    <a:lnTo>
                      <a:pt x="90" y="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3" name="Freeform 198">
                <a:extLst>
                  <a:ext uri="{FF2B5EF4-FFF2-40B4-BE49-F238E27FC236}">
                    <a16:creationId xmlns:a16="http://schemas.microsoft.com/office/drawing/2014/main" id="{94CB04BC-E0C8-7A49-A1E8-D1FC2F0BA60A}"/>
                  </a:ext>
                </a:extLst>
              </p:cNvPr>
              <p:cNvSpPr>
                <a:spLocks noChangeArrowheads="1"/>
              </p:cNvSpPr>
              <p:nvPr/>
            </p:nvSpPr>
            <p:spPr bwMode="auto">
              <a:xfrm>
                <a:off x="5329238" y="4911725"/>
                <a:ext cx="33337" cy="84138"/>
              </a:xfrm>
              <a:custGeom>
                <a:avLst/>
                <a:gdLst>
                  <a:gd name="T0" fmla="*/ 72 w 91"/>
                  <a:gd name="T1" fmla="*/ 207 h 235"/>
                  <a:gd name="T2" fmla="*/ 36 w 91"/>
                  <a:gd name="T3" fmla="*/ 172 h 235"/>
                  <a:gd name="T4" fmla="*/ 36 w 91"/>
                  <a:gd name="T5" fmla="*/ 76 h 235"/>
                  <a:gd name="T6" fmla="*/ 68 w 91"/>
                  <a:gd name="T7" fmla="*/ 76 h 235"/>
                  <a:gd name="T8" fmla="*/ 71 w 91"/>
                  <a:gd name="T9" fmla="*/ 69 h 235"/>
                  <a:gd name="T10" fmla="*/ 71 w 91"/>
                  <a:gd name="T11" fmla="*/ 58 h 235"/>
                  <a:gd name="T12" fmla="*/ 68 w 91"/>
                  <a:gd name="T13" fmla="*/ 52 h 235"/>
                  <a:gd name="T14" fmla="*/ 36 w 91"/>
                  <a:gd name="T15" fmla="*/ 52 h 235"/>
                  <a:gd name="T16" fmla="*/ 36 w 91"/>
                  <a:gd name="T17" fmla="*/ 6 h 235"/>
                  <a:gd name="T18" fmla="*/ 24 w 91"/>
                  <a:gd name="T19" fmla="*/ 2 h 235"/>
                  <a:gd name="T20" fmla="*/ 7 w 91"/>
                  <a:gd name="T21" fmla="*/ 7 h 235"/>
                  <a:gd name="T22" fmla="*/ 0 w 91"/>
                  <a:gd name="T23" fmla="*/ 16 h 235"/>
                  <a:gd name="T24" fmla="*/ 0 w 91"/>
                  <a:gd name="T25" fmla="*/ 55 h 235"/>
                  <a:gd name="T26" fmla="*/ 0 w 91"/>
                  <a:gd name="T27" fmla="*/ 184 h 235"/>
                  <a:gd name="T28" fmla="*/ 65 w 91"/>
                  <a:gd name="T29" fmla="*/ 234 h 235"/>
                  <a:gd name="T30" fmla="*/ 86 w 91"/>
                  <a:gd name="T31" fmla="*/ 234 h 235"/>
                  <a:gd name="T32" fmla="*/ 90 w 91"/>
                  <a:gd name="T33" fmla="*/ 228 h 235"/>
                  <a:gd name="T34" fmla="*/ 90 w 91"/>
                  <a:gd name="T35" fmla="*/ 216 h 235"/>
                  <a:gd name="T36" fmla="*/ 86 w 91"/>
                  <a:gd name="T37" fmla="*/ 207 h 235"/>
                  <a:gd name="T38" fmla="*/ 72 w 91"/>
                  <a:gd name="T39" fmla="*/ 2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235">
                    <a:moveTo>
                      <a:pt x="72" y="207"/>
                    </a:moveTo>
                    <a:cubicBezTo>
                      <a:pt x="51" y="207"/>
                      <a:pt x="36" y="200"/>
                      <a:pt x="36" y="172"/>
                    </a:cubicBezTo>
                    <a:lnTo>
                      <a:pt x="36" y="76"/>
                    </a:lnTo>
                    <a:lnTo>
                      <a:pt x="68" y="76"/>
                    </a:lnTo>
                    <a:cubicBezTo>
                      <a:pt x="69" y="76"/>
                      <a:pt x="71" y="72"/>
                      <a:pt x="71" y="69"/>
                    </a:cubicBezTo>
                    <a:lnTo>
                      <a:pt x="71" y="58"/>
                    </a:lnTo>
                    <a:cubicBezTo>
                      <a:pt x="71" y="55"/>
                      <a:pt x="70" y="52"/>
                      <a:pt x="68" y="52"/>
                    </a:cubicBezTo>
                    <a:lnTo>
                      <a:pt x="36" y="52"/>
                    </a:lnTo>
                    <a:lnTo>
                      <a:pt x="36" y="6"/>
                    </a:lnTo>
                    <a:cubicBezTo>
                      <a:pt x="36" y="0"/>
                      <a:pt x="30" y="1"/>
                      <a:pt x="24" y="2"/>
                    </a:cubicBezTo>
                    <a:lnTo>
                      <a:pt x="7" y="7"/>
                    </a:lnTo>
                    <a:cubicBezTo>
                      <a:pt x="3" y="8"/>
                      <a:pt x="0" y="11"/>
                      <a:pt x="0" y="16"/>
                    </a:cubicBezTo>
                    <a:lnTo>
                      <a:pt x="0" y="55"/>
                    </a:lnTo>
                    <a:lnTo>
                      <a:pt x="0" y="184"/>
                    </a:lnTo>
                    <a:cubicBezTo>
                      <a:pt x="0" y="216"/>
                      <a:pt x="23" y="234"/>
                      <a:pt x="65" y="234"/>
                    </a:cubicBezTo>
                    <a:lnTo>
                      <a:pt x="86" y="234"/>
                    </a:lnTo>
                    <a:cubicBezTo>
                      <a:pt x="88" y="234"/>
                      <a:pt x="90" y="231"/>
                      <a:pt x="90" y="228"/>
                    </a:cubicBezTo>
                    <a:lnTo>
                      <a:pt x="90" y="216"/>
                    </a:lnTo>
                    <a:cubicBezTo>
                      <a:pt x="90" y="210"/>
                      <a:pt x="88" y="207"/>
                      <a:pt x="86" y="207"/>
                    </a:cubicBezTo>
                    <a:lnTo>
                      <a:pt x="72" y="20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4" name="Freeform 199">
                <a:extLst>
                  <a:ext uri="{FF2B5EF4-FFF2-40B4-BE49-F238E27FC236}">
                    <a16:creationId xmlns:a16="http://schemas.microsoft.com/office/drawing/2014/main" id="{B6C89B14-8709-2D42-848D-0FF19F994CBC}"/>
                  </a:ext>
                </a:extLst>
              </p:cNvPr>
              <p:cNvSpPr>
                <a:spLocks noChangeArrowheads="1"/>
              </p:cNvSpPr>
              <p:nvPr/>
            </p:nvSpPr>
            <p:spPr bwMode="auto">
              <a:xfrm>
                <a:off x="5297488" y="4929188"/>
                <a:ext cx="12700" cy="66675"/>
              </a:xfrm>
              <a:custGeom>
                <a:avLst/>
                <a:gdLst>
                  <a:gd name="T0" fmla="*/ 7 w 37"/>
                  <a:gd name="T1" fmla="*/ 7 h 186"/>
                  <a:gd name="T2" fmla="*/ 0 w 37"/>
                  <a:gd name="T3" fmla="*/ 16 h 186"/>
                  <a:gd name="T4" fmla="*/ 0 w 37"/>
                  <a:gd name="T5" fmla="*/ 181 h 186"/>
                  <a:gd name="T6" fmla="*/ 10 w 37"/>
                  <a:gd name="T7" fmla="*/ 185 h 186"/>
                  <a:gd name="T8" fmla="*/ 27 w 37"/>
                  <a:gd name="T9" fmla="*/ 185 h 186"/>
                  <a:gd name="T10" fmla="*/ 36 w 37"/>
                  <a:gd name="T11" fmla="*/ 181 h 186"/>
                  <a:gd name="T12" fmla="*/ 36 w 37"/>
                  <a:gd name="T13" fmla="*/ 6 h 186"/>
                  <a:gd name="T14" fmla="*/ 24 w 37"/>
                  <a:gd name="T15" fmla="*/ 2 h 186"/>
                  <a:gd name="T16" fmla="*/ 7 w 37"/>
                  <a:gd name="T17" fmla="*/ 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6">
                    <a:moveTo>
                      <a:pt x="7" y="7"/>
                    </a:moveTo>
                    <a:cubicBezTo>
                      <a:pt x="3" y="8"/>
                      <a:pt x="0" y="11"/>
                      <a:pt x="0" y="16"/>
                    </a:cubicBezTo>
                    <a:lnTo>
                      <a:pt x="0" y="181"/>
                    </a:lnTo>
                    <a:cubicBezTo>
                      <a:pt x="0" y="183"/>
                      <a:pt x="4" y="185"/>
                      <a:pt x="10" y="185"/>
                    </a:cubicBezTo>
                    <a:lnTo>
                      <a:pt x="27" y="185"/>
                    </a:lnTo>
                    <a:cubicBezTo>
                      <a:pt x="32" y="185"/>
                      <a:pt x="36" y="183"/>
                      <a:pt x="36" y="181"/>
                    </a:cubicBezTo>
                    <a:lnTo>
                      <a:pt x="36" y="6"/>
                    </a:lnTo>
                    <a:cubicBezTo>
                      <a:pt x="36" y="0"/>
                      <a:pt x="30" y="1"/>
                      <a:pt x="24" y="2"/>
                    </a:cubicBezTo>
                    <a:lnTo>
                      <a:pt x="7" y="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8" name="Group 2027">
            <a:extLst>
              <a:ext uri="{FF2B5EF4-FFF2-40B4-BE49-F238E27FC236}">
                <a16:creationId xmlns:a16="http://schemas.microsoft.com/office/drawing/2014/main" id="{7D76CDA9-2D1A-CE48-A3DE-64EA75D418F3}"/>
              </a:ext>
            </a:extLst>
          </p:cNvPr>
          <p:cNvGrpSpPr/>
          <p:nvPr/>
        </p:nvGrpSpPr>
        <p:grpSpPr>
          <a:xfrm>
            <a:off x="8005476" y="1393153"/>
            <a:ext cx="2465118" cy="295913"/>
            <a:chOff x="4240213" y="5311775"/>
            <a:chExt cx="1600200" cy="192088"/>
          </a:xfrm>
        </p:grpSpPr>
        <p:grpSp>
          <p:nvGrpSpPr>
            <p:cNvPr id="2090" name="Group 2089">
              <a:extLst>
                <a:ext uri="{FF2B5EF4-FFF2-40B4-BE49-F238E27FC236}">
                  <a16:creationId xmlns:a16="http://schemas.microsoft.com/office/drawing/2014/main" id="{7A1499D3-9200-B542-8567-8919FF4F7907}"/>
                </a:ext>
              </a:extLst>
            </p:cNvPr>
            <p:cNvGrpSpPr/>
            <p:nvPr/>
          </p:nvGrpSpPr>
          <p:grpSpPr>
            <a:xfrm>
              <a:off x="4240213" y="5337175"/>
              <a:ext cx="484187" cy="128588"/>
              <a:chOff x="4240213" y="5337175"/>
              <a:chExt cx="484187" cy="128588"/>
            </a:xfrm>
          </p:grpSpPr>
          <p:sp>
            <p:nvSpPr>
              <p:cNvPr id="2093" name="Freeform 120">
                <a:extLst>
                  <a:ext uri="{FF2B5EF4-FFF2-40B4-BE49-F238E27FC236}">
                    <a16:creationId xmlns:a16="http://schemas.microsoft.com/office/drawing/2014/main" id="{DF96D419-B269-D341-9870-AF02A811E31C}"/>
                  </a:ext>
                </a:extLst>
              </p:cNvPr>
              <p:cNvSpPr>
                <a:spLocks noChangeArrowheads="1"/>
              </p:cNvSpPr>
              <p:nvPr/>
            </p:nvSpPr>
            <p:spPr bwMode="auto">
              <a:xfrm>
                <a:off x="4327525" y="5337175"/>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4" name="Freeform 121">
                <a:extLst>
                  <a:ext uri="{FF2B5EF4-FFF2-40B4-BE49-F238E27FC236}">
                    <a16:creationId xmlns:a16="http://schemas.microsoft.com/office/drawing/2014/main" id="{B25EE973-3D12-8148-9B13-DC7A8CF0677C}"/>
                  </a:ext>
                </a:extLst>
              </p:cNvPr>
              <p:cNvSpPr>
                <a:spLocks noChangeArrowheads="1"/>
              </p:cNvSpPr>
              <p:nvPr/>
            </p:nvSpPr>
            <p:spPr bwMode="auto">
              <a:xfrm>
                <a:off x="4354513" y="537051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7"/>
                      <a:pt x="69" y="130"/>
                    </a:cubicBezTo>
                    <a:cubicBezTo>
                      <a:pt x="69" y="92"/>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5" name="Freeform 122">
                <a:extLst>
                  <a:ext uri="{FF2B5EF4-FFF2-40B4-BE49-F238E27FC236}">
                    <a16:creationId xmlns:a16="http://schemas.microsoft.com/office/drawing/2014/main" id="{3E530E56-D01D-8741-A9D4-B57857690C68}"/>
                  </a:ext>
                </a:extLst>
              </p:cNvPr>
              <p:cNvSpPr>
                <a:spLocks noChangeArrowheads="1"/>
              </p:cNvSpPr>
              <p:nvPr/>
            </p:nvSpPr>
            <p:spPr bwMode="auto">
              <a:xfrm>
                <a:off x="4454525" y="53371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6" name="Freeform 123">
                <a:extLst>
                  <a:ext uri="{FF2B5EF4-FFF2-40B4-BE49-F238E27FC236}">
                    <a16:creationId xmlns:a16="http://schemas.microsoft.com/office/drawing/2014/main" id="{FFC2C839-BC5E-B84B-89BF-0BC5831AE3C1}"/>
                  </a:ext>
                </a:extLst>
              </p:cNvPr>
              <p:cNvSpPr>
                <a:spLocks noChangeArrowheads="1"/>
              </p:cNvSpPr>
              <p:nvPr/>
            </p:nvSpPr>
            <p:spPr bwMode="auto">
              <a:xfrm>
                <a:off x="4481513" y="5370513"/>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29 h 259"/>
                  <a:gd name="T14" fmla="*/ 133 w 268"/>
                  <a:gd name="T15" fmla="*/ 196 h 259"/>
                  <a:gd name="T16" fmla="*/ 68 w 268"/>
                  <a:gd name="T17" fmla="*/ 129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89"/>
                      <a:pt x="198" y="129"/>
                    </a:cubicBezTo>
                    <a:cubicBezTo>
                      <a:pt x="198" y="169"/>
                      <a:pt x="170" y="196"/>
                      <a:pt x="133" y="196"/>
                    </a:cubicBezTo>
                    <a:cubicBezTo>
                      <a:pt x="95" y="196"/>
                      <a:pt x="68" y="169"/>
                      <a:pt x="68" y="129"/>
                    </a:cubicBezTo>
                    <a:cubicBezTo>
                      <a:pt x="68" y="89"/>
                      <a:pt x="96" y="62"/>
                      <a:pt x="133"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7" name="Freeform 124">
                <a:extLst>
                  <a:ext uri="{FF2B5EF4-FFF2-40B4-BE49-F238E27FC236}">
                    <a16:creationId xmlns:a16="http://schemas.microsoft.com/office/drawing/2014/main" id="{A27173B1-2814-3445-B887-013D54018F67}"/>
                  </a:ext>
                </a:extLst>
              </p:cNvPr>
              <p:cNvSpPr>
                <a:spLocks noChangeArrowheads="1"/>
              </p:cNvSpPr>
              <p:nvPr/>
            </p:nvSpPr>
            <p:spPr bwMode="auto">
              <a:xfrm>
                <a:off x="4579938" y="536892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8" name="Freeform 125">
                <a:extLst>
                  <a:ext uri="{FF2B5EF4-FFF2-40B4-BE49-F238E27FC236}">
                    <a16:creationId xmlns:a16="http://schemas.microsoft.com/office/drawing/2014/main" id="{65ADB30B-A297-6A4F-BCEC-2C1979339CA6}"/>
                  </a:ext>
                </a:extLst>
              </p:cNvPr>
              <p:cNvSpPr>
                <a:spLocks noChangeArrowheads="1"/>
              </p:cNvSpPr>
              <p:nvPr/>
            </p:nvSpPr>
            <p:spPr bwMode="auto">
              <a:xfrm>
                <a:off x="4240213" y="5370513"/>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4"/>
                      <a:pt x="88" y="55"/>
                      <a:pt x="113" y="56"/>
                    </a:cubicBezTo>
                    <a:cubicBezTo>
                      <a:pt x="138" y="56"/>
                      <a:pt x="163" y="64"/>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91" name="Freeform 126">
              <a:extLst>
                <a:ext uri="{FF2B5EF4-FFF2-40B4-BE49-F238E27FC236}">
                  <a16:creationId xmlns:a16="http://schemas.microsoft.com/office/drawing/2014/main" id="{D70BEC44-DB59-9944-8C4A-9B71272D8228}"/>
                </a:ext>
              </a:extLst>
            </p:cNvPr>
            <p:cNvSpPr>
              <a:spLocks noChangeArrowheads="1"/>
            </p:cNvSpPr>
            <p:nvPr/>
          </p:nvSpPr>
          <p:spPr bwMode="auto">
            <a:xfrm>
              <a:off x="4860925" y="531177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2" name="Freeform 127">
              <a:extLst>
                <a:ext uri="{FF2B5EF4-FFF2-40B4-BE49-F238E27FC236}">
                  <a16:creationId xmlns:a16="http://schemas.microsoft.com/office/drawing/2014/main" id="{DF5ACE4B-12E1-9140-8892-1B945BA86546}"/>
                </a:ext>
              </a:extLst>
            </p:cNvPr>
            <p:cNvSpPr>
              <a:spLocks noChangeArrowheads="1"/>
            </p:cNvSpPr>
            <p:nvPr/>
          </p:nvSpPr>
          <p:spPr bwMode="auto">
            <a:xfrm>
              <a:off x="5000625" y="5311775"/>
              <a:ext cx="839788" cy="192088"/>
            </a:xfrm>
            <a:custGeom>
              <a:avLst/>
              <a:gdLst>
                <a:gd name="T0" fmla="*/ 2288 w 2334"/>
                <a:gd name="T1" fmla="*/ 151 h 534"/>
                <a:gd name="T2" fmla="*/ 2302 w 2334"/>
                <a:gd name="T3" fmla="*/ 171 h 534"/>
                <a:gd name="T4" fmla="*/ 2275 w 2334"/>
                <a:gd name="T5" fmla="*/ 166 h 534"/>
                <a:gd name="T6" fmla="*/ 2333 w 2334"/>
                <a:gd name="T7" fmla="*/ 166 h 534"/>
                <a:gd name="T8" fmla="*/ 355 w 2334"/>
                <a:gd name="T9" fmla="*/ 276 h 534"/>
                <a:gd name="T10" fmla="*/ 457 w 2334"/>
                <a:gd name="T11" fmla="*/ 405 h 534"/>
                <a:gd name="T12" fmla="*/ 360 w 2334"/>
                <a:gd name="T13" fmla="*/ 427 h 534"/>
                <a:gd name="T14" fmla="*/ 272 w 2334"/>
                <a:gd name="T15" fmla="*/ 327 h 534"/>
                <a:gd name="T16" fmla="*/ 209 w 2334"/>
                <a:gd name="T17" fmla="*/ 264 h 534"/>
                <a:gd name="T18" fmla="*/ 275 w 2334"/>
                <a:gd name="T19" fmla="*/ 207 h 534"/>
                <a:gd name="T20" fmla="*/ 327 w 2334"/>
                <a:gd name="T21" fmla="*/ 279 h 534"/>
                <a:gd name="T22" fmla="*/ 249 w 2334"/>
                <a:gd name="T23" fmla="*/ 260 h 534"/>
                <a:gd name="T24" fmla="*/ 274 w 2334"/>
                <a:gd name="T25" fmla="*/ 285 h 534"/>
                <a:gd name="T26" fmla="*/ 243 w 2334"/>
                <a:gd name="T27" fmla="*/ 33 h 534"/>
                <a:gd name="T28" fmla="*/ 325 w 2334"/>
                <a:gd name="T29" fmla="*/ 196 h 534"/>
                <a:gd name="T30" fmla="*/ 327 w 2334"/>
                <a:gd name="T31" fmla="*/ 1 h 534"/>
                <a:gd name="T32" fmla="*/ 68 w 2334"/>
                <a:gd name="T33" fmla="*/ 450 h 534"/>
                <a:gd name="T34" fmla="*/ 212 w 2334"/>
                <a:gd name="T35" fmla="*/ 337 h 534"/>
                <a:gd name="T36" fmla="*/ 21 w 2334"/>
                <a:gd name="T37" fmla="*/ 231 h 534"/>
                <a:gd name="T38" fmla="*/ 1570 w 2334"/>
                <a:gd name="T39" fmla="*/ 82 h 534"/>
                <a:gd name="T40" fmla="*/ 1523 w 2334"/>
                <a:gd name="T41" fmla="*/ 97 h 534"/>
                <a:gd name="T42" fmla="*/ 1478 w 2334"/>
                <a:gd name="T43" fmla="*/ 188 h 534"/>
                <a:gd name="T44" fmla="*/ 1537 w 2334"/>
                <a:gd name="T45" fmla="*/ 353 h 534"/>
                <a:gd name="T46" fmla="*/ 1537 w 2334"/>
                <a:gd name="T47" fmla="*/ 164 h 534"/>
                <a:gd name="T48" fmla="*/ 1566 w 2334"/>
                <a:gd name="T49" fmla="*/ 109 h 534"/>
                <a:gd name="T50" fmla="*/ 2058 w 2334"/>
                <a:gd name="T51" fmla="*/ 177 h 534"/>
                <a:gd name="T52" fmla="*/ 2034 w 2334"/>
                <a:gd name="T53" fmla="*/ 168 h 534"/>
                <a:gd name="T54" fmla="*/ 1903 w 2334"/>
                <a:gd name="T55" fmla="*/ 365 h 534"/>
                <a:gd name="T56" fmla="*/ 2044 w 2334"/>
                <a:gd name="T57" fmla="*/ 369 h 534"/>
                <a:gd name="T58" fmla="*/ 1981 w 2334"/>
                <a:gd name="T59" fmla="*/ 257 h 534"/>
                <a:gd name="T60" fmla="*/ 1840 w 2334"/>
                <a:gd name="T61" fmla="*/ 364 h 534"/>
                <a:gd name="T62" fmla="*/ 1767 w 2334"/>
                <a:gd name="T63" fmla="*/ 164 h 534"/>
                <a:gd name="T64" fmla="*/ 1815 w 2334"/>
                <a:gd name="T65" fmla="*/ 215 h 534"/>
                <a:gd name="T66" fmla="*/ 1835 w 2334"/>
                <a:gd name="T67" fmla="*/ 267 h 534"/>
                <a:gd name="T68" fmla="*/ 664 w 2334"/>
                <a:gd name="T69" fmla="*/ 194 h 534"/>
                <a:gd name="T70" fmla="*/ 744 w 2334"/>
                <a:gd name="T71" fmla="*/ 209 h 534"/>
                <a:gd name="T72" fmla="*/ 635 w 2334"/>
                <a:gd name="T73" fmla="*/ 177 h 534"/>
                <a:gd name="T74" fmla="*/ 715 w 2334"/>
                <a:gd name="T75" fmla="*/ 288 h 534"/>
                <a:gd name="T76" fmla="*/ 645 w 2334"/>
                <a:gd name="T77" fmla="*/ 329 h 534"/>
                <a:gd name="T78" fmla="*/ 614 w 2334"/>
                <a:gd name="T79" fmla="*/ 331 h 534"/>
                <a:gd name="T80" fmla="*/ 735 w 2334"/>
                <a:gd name="T81" fmla="*/ 351 h 534"/>
                <a:gd name="T82" fmla="*/ 1613 w 2334"/>
                <a:gd name="T83" fmla="*/ 96 h 534"/>
                <a:gd name="T84" fmla="*/ 2262 w 2334"/>
                <a:gd name="T85" fmla="*/ 260 h 534"/>
                <a:gd name="T86" fmla="*/ 2208 w 2334"/>
                <a:gd name="T87" fmla="*/ 329 h 534"/>
                <a:gd name="T88" fmla="*/ 2259 w 2334"/>
                <a:gd name="T89" fmla="*/ 309 h 534"/>
                <a:gd name="T90" fmla="*/ 2095 w 2334"/>
                <a:gd name="T91" fmla="*/ 337 h 534"/>
                <a:gd name="T92" fmla="*/ 2165 w 2334"/>
                <a:gd name="T93" fmla="*/ 192 h 534"/>
                <a:gd name="T94" fmla="*/ 802 w 2334"/>
                <a:gd name="T95" fmla="*/ 164 h 534"/>
                <a:gd name="T96" fmla="*/ 799 w 2334"/>
                <a:gd name="T97" fmla="*/ 367 h 534"/>
                <a:gd name="T98" fmla="*/ 814 w 2334"/>
                <a:gd name="T99" fmla="*/ 363 h 534"/>
                <a:gd name="T100" fmla="*/ 914 w 2334"/>
                <a:gd name="T101" fmla="*/ 209 h 534"/>
                <a:gd name="T102" fmla="*/ 958 w 2334"/>
                <a:gd name="T103" fmla="*/ 249 h 534"/>
                <a:gd name="T104" fmla="*/ 981 w 2334"/>
                <a:gd name="T105" fmla="*/ 267 h 534"/>
                <a:gd name="T106" fmla="*/ 1030 w 2334"/>
                <a:gd name="T107" fmla="*/ 215 h 534"/>
                <a:gd name="T108" fmla="*/ 1445 w 2334"/>
                <a:gd name="T109" fmla="*/ 167 h 534"/>
                <a:gd name="T110" fmla="*/ 1333 w 2334"/>
                <a:gd name="T111" fmla="*/ 222 h 534"/>
                <a:gd name="T112" fmla="*/ 1267 w 2334"/>
                <a:gd name="T113" fmla="*/ 319 h 534"/>
                <a:gd name="T114" fmla="*/ 1195 w 2334"/>
                <a:gd name="T115" fmla="*/ 167 h 534"/>
                <a:gd name="T116" fmla="*/ 1259 w 2334"/>
                <a:gd name="T117" fmla="*/ 367 h 534"/>
                <a:gd name="T118" fmla="*/ 1322 w 2334"/>
                <a:gd name="T119" fmla="*/ 263 h 534"/>
                <a:gd name="T120" fmla="*/ 1384 w 2334"/>
                <a:gd name="T121" fmla="*/ 36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4" h="534">
                  <a:moveTo>
                    <a:pt x="2302" y="157"/>
                  </a:moveTo>
                  <a:lnTo>
                    <a:pt x="2296" y="157"/>
                  </a:lnTo>
                  <a:lnTo>
                    <a:pt x="2296" y="164"/>
                  </a:lnTo>
                  <a:lnTo>
                    <a:pt x="2302" y="164"/>
                  </a:lnTo>
                  <a:cubicBezTo>
                    <a:pt x="2305" y="164"/>
                    <a:pt x="2306" y="163"/>
                    <a:pt x="2306" y="161"/>
                  </a:cubicBezTo>
                  <a:cubicBezTo>
                    <a:pt x="2306" y="159"/>
                    <a:pt x="2304" y="157"/>
                    <a:pt x="2302" y="157"/>
                  </a:cubicBezTo>
                  <a:close/>
                  <a:moveTo>
                    <a:pt x="2288" y="151"/>
                  </a:moveTo>
                  <a:lnTo>
                    <a:pt x="2302" y="151"/>
                  </a:lnTo>
                  <a:cubicBezTo>
                    <a:pt x="2309" y="151"/>
                    <a:pt x="2315" y="155"/>
                    <a:pt x="2315" y="161"/>
                  </a:cubicBezTo>
                  <a:cubicBezTo>
                    <a:pt x="2315" y="166"/>
                    <a:pt x="2313" y="169"/>
                    <a:pt x="2309" y="170"/>
                  </a:cubicBezTo>
                  <a:lnTo>
                    <a:pt x="2315" y="177"/>
                  </a:lnTo>
                  <a:lnTo>
                    <a:pt x="2315" y="178"/>
                  </a:lnTo>
                  <a:lnTo>
                    <a:pt x="2307" y="178"/>
                  </a:lnTo>
                  <a:lnTo>
                    <a:pt x="2302" y="171"/>
                  </a:lnTo>
                  <a:lnTo>
                    <a:pt x="2296" y="171"/>
                  </a:lnTo>
                  <a:lnTo>
                    <a:pt x="2296" y="178"/>
                  </a:lnTo>
                  <a:lnTo>
                    <a:pt x="2288" y="178"/>
                  </a:lnTo>
                  <a:lnTo>
                    <a:pt x="2288" y="151"/>
                  </a:lnTo>
                  <a:close/>
                  <a:moveTo>
                    <a:pt x="2327" y="166"/>
                  </a:moveTo>
                  <a:cubicBezTo>
                    <a:pt x="2327" y="151"/>
                    <a:pt x="2316" y="139"/>
                    <a:pt x="2301" y="139"/>
                  </a:cubicBezTo>
                  <a:cubicBezTo>
                    <a:pt x="2286" y="139"/>
                    <a:pt x="2275" y="150"/>
                    <a:pt x="2275" y="166"/>
                  </a:cubicBezTo>
                  <a:cubicBezTo>
                    <a:pt x="2275" y="181"/>
                    <a:pt x="2286" y="192"/>
                    <a:pt x="2301" y="192"/>
                  </a:cubicBezTo>
                  <a:cubicBezTo>
                    <a:pt x="2316" y="192"/>
                    <a:pt x="2327" y="181"/>
                    <a:pt x="2327" y="166"/>
                  </a:cubicBezTo>
                  <a:close/>
                  <a:moveTo>
                    <a:pt x="2333" y="166"/>
                  </a:moveTo>
                  <a:cubicBezTo>
                    <a:pt x="2333" y="184"/>
                    <a:pt x="2321" y="199"/>
                    <a:pt x="2301" y="199"/>
                  </a:cubicBezTo>
                  <a:cubicBezTo>
                    <a:pt x="2281" y="199"/>
                    <a:pt x="2269" y="184"/>
                    <a:pt x="2269" y="166"/>
                  </a:cubicBezTo>
                  <a:cubicBezTo>
                    <a:pt x="2269" y="147"/>
                    <a:pt x="2281" y="132"/>
                    <a:pt x="2301" y="132"/>
                  </a:cubicBezTo>
                  <a:cubicBezTo>
                    <a:pt x="2321" y="132"/>
                    <a:pt x="2333" y="147"/>
                    <a:pt x="2333" y="166"/>
                  </a:cubicBezTo>
                  <a:close/>
                  <a:moveTo>
                    <a:pt x="516" y="230"/>
                  </a:moveTo>
                  <a:lnTo>
                    <a:pt x="454" y="266"/>
                  </a:lnTo>
                  <a:lnTo>
                    <a:pt x="516" y="303"/>
                  </a:lnTo>
                  <a:cubicBezTo>
                    <a:pt x="532" y="312"/>
                    <a:pt x="537" y="332"/>
                    <a:pt x="527" y="348"/>
                  </a:cubicBezTo>
                  <a:cubicBezTo>
                    <a:pt x="518" y="365"/>
                    <a:pt x="499" y="369"/>
                    <a:pt x="482" y="359"/>
                  </a:cubicBezTo>
                  <a:lnTo>
                    <a:pt x="370" y="295"/>
                  </a:lnTo>
                  <a:cubicBezTo>
                    <a:pt x="363" y="291"/>
                    <a:pt x="357" y="284"/>
                    <a:pt x="355" y="276"/>
                  </a:cubicBezTo>
                  <a:cubicBezTo>
                    <a:pt x="354" y="273"/>
                    <a:pt x="354" y="268"/>
                    <a:pt x="354" y="265"/>
                  </a:cubicBezTo>
                  <a:cubicBezTo>
                    <a:pt x="354" y="263"/>
                    <a:pt x="354" y="260"/>
                    <a:pt x="355" y="258"/>
                  </a:cubicBezTo>
                  <a:cubicBezTo>
                    <a:pt x="357" y="249"/>
                    <a:pt x="363" y="243"/>
                    <a:pt x="370" y="238"/>
                  </a:cubicBezTo>
                  <a:lnTo>
                    <a:pt x="482" y="174"/>
                  </a:lnTo>
                  <a:cubicBezTo>
                    <a:pt x="499" y="166"/>
                    <a:pt x="519" y="171"/>
                    <a:pt x="527" y="186"/>
                  </a:cubicBezTo>
                  <a:cubicBezTo>
                    <a:pt x="537" y="201"/>
                    <a:pt x="532" y="221"/>
                    <a:pt x="516" y="230"/>
                  </a:cubicBezTo>
                  <a:close/>
                  <a:moveTo>
                    <a:pt x="457" y="405"/>
                  </a:moveTo>
                  <a:lnTo>
                    <a:pt x="344" y="341"/>
                  </a:lnTo>
                  <a:cubicBezTo>
                    <a:pt x="338" y="338"/>
                    <a:pt x="332" y="336"/>
                    <a:pt x="325" y="337"/>
                  </a:cubicBezTo>
                  <a:cubicBezTo>
                    <a:pt x="308" y="338"/>
                    <a:pt x="294" y="352"/>
                    <a:pt x="294" y="370"/>
                  </a:cubicBezTo>
                  <a:lnTo>
                    <a:pt x="294" y="500"/>
                  </a:lnTo>
                  <a:cubicBezTo>
                    <a:pt x="294" y="518"/>
                    <a:pt x="309" y="533"/>
                    <a:pt x="327" y="533"/>
                  </a:cubicBezTo>
                  <a:cubicBezTo>
                    <a:pt x="345" y="533"/>
                    <a:pt x="360" y="518"/>
                    <a:pt x="360" y="500"/>
                  </a:cubicBezTo>
                  <a:lnTo>
                    <a:pt x="360" y="427"/>
                  </a:lnTo>
                  <a:lnTo>
                    <a:pt x="424" y="463"/>
                  </a:lnTo>
                  <a:cubicBezTo>
                    <a:pt x="440" y="473"/>
                    <a:pt x="460" y="466"/>
                    <a:pt x="469" y="451"/>
                  </a:cubicBezTo>
                  <a:cubicBezTo>
                    <a:pt x="478" y="435"/>
                    <a:pt x="473" y="415"/>
                    <a:pt x="457" y="405"/>
                  </a:cubicBezTo>
                  <a:close/>
                  <a:moveTo>
                    <a:pt x="327" y="279"/>
                  </a:moveTo>
                  <a:lnTo>
                    <a:pt x="280" y="325"/>
                  </a:lnTo>
                  <a:cubicBezTo>
                    <a:pt x="279" y="326"/>
                    <a:pt x="276" y="327"/>
                    <a:pt x="275" y="327"/>
                  </a:cubicBezTo>
                  <a:lnTo>
                    <a:pt x="272" y="327"/>
                  </a:lnTo>
                  <a:lnTo>
                    <a:pt x="265" y="327"/>
                  </a:lnTo>
                  <a:lnTo>
                    <a:pt x="262" y="327"/>
                  </a:lnTo>
                  <a:cubicBezTo>
                    <a:pt x="260" y="327"/>
                    <a:pt x="258" y="326"/>
                    <a:pt x="257" y="325"/>
                  </a:cubicBezTo>
                  <a:lnTo>
                    <a:pt x="212" y="279"/>
                  </a:lnTo>
                  <a:cubicBezTo>
                    <a:pt x="211" y="278"/>
                    <a:pt x="209" y="275"/>
                    <a:pt x="209" y="274"/>
                  </a:cubicBezTo>
                  <a:lnTo>
                    <a:pt x="209" y="270"/>
                  </a:lnTo>
                  <a:lnTo>
                    <a:pt x="209" y="264"/>
                  </a:lnTo>
                  <a:lnTo>
                    <a:pt x="209" y="261"/>
                  </a:lnTo>
                  <a:cubicBezTo>
                    <a:pt x="209" y="259"/>
                    <a:pt x="211" y="257"/>
                    <a:pt x="212" y="255"/>
                  </a:cubicBezTo>
                  <a:lnTo>
                    <a:pt x="257" y="209"/>
                  </a:lnTo>
                  <a:cubicBezTo>
                    <a:pt x="258" y="208"/>
                    <a:pt x="261" y="207"/>
                    <a:pt x="262" y="207"/>
                  </a:cubicBezTo>
                  <a:lnTo>
                    <a:pt x="265" y="207"/>
                  </a:lnTo>
                  <a:lnTo>
                    <a:pt x="272" y="207"/>
                  </a:lnTo>
                  <a:lnTo>
                    <a:pt x="275" y="207"/>
                  </a:lnTo>
                  <a:cubicBezTo>
                    <a:pt x="277" y="207"/>
                    <a:pt x="279" y="208"/>
                    <a:pt x="280" y="209"/>
                  </a:cubicBezTo>
                  <a:lnTo>
                    <a:pt x="327" y="255"/>
                  </a:lnTo>
                  <a:cubicBezTo>
                    <a:pt x="328" y="257"/>
                    <a:pt x="329" y="260"/>
                    <a:pt x="329" y="261"/>
                  </a:cubicBezTo>
                  <a:lnTo>
                    <a:pt x="329" y="264"/>
                  </a:lnTo>
                  <a:lnTo>
                    <a:pt x="329" y="270"/>
                  </a:lnTo>
                  <a:lnTo>
                    <a:pt x="329" y="274"/>
                  </a:lnTo>
                  <a:cubicBezTo>
                    <a:pt x="329" y="275"/>
                    <a:pt x="328" y="278"/>
                    <a:pt x="327" y="279"/>
                  </a:cubicBezTo>
                  <a:close/>
                  <a:moveTo>
                    <a:pt x="290" y="266"/>
                  </a:moveTo>
                  <a:cubicBezTo>
                    <a:pt x="290" y="264"/>
                    <a:pt x="289" y="262"/>
                    <a:pt x="288" y="260"/>
                  </a:cubicBezTo>
                  <a:lnTo>
                    <a:pt x="274" y="246"/>
                  </a:lnTo>
                  <a:cubicBezTo>
                    <a:pt x="273" y="245"/>
                    <a:pt x="269" y="244"/>
                    <a:pt x="268" y="244"/>
                  </a:cubicBezTo>
                  <a:lnTo>
                    <a:pt x="268" y="244"/>
                  </a:lnTo>
                  <a:cubicBezTo>
                    <a:pt x="266" y="244"/>
                    <a:pt x="264" y="245"/>
                    <a:pt x="263" y="246"/>
                  </a:cubicBezTo>
                  <a:lnTo>
                    <a:pt x="249" y="260"/>
                  </a:lnTo>
                  <a:cubicBezTo>
                    <a:pt x="248" y="261"/>
                    <a:pt x="247" y="264"/>
                    <a:pt x="247" y="266"/>
                  </a:cubicBezTo>
                  <a:lnTo>
                    <a:pt x="247" y="266"/>
                  </a:lnTo>
                  <a:cubicBezTo>
                    <a:pt x="247" y="268"/>
                    <a:pt x="248" y="270"/>
                    <a:pt x="249" y="272"/>
                  </a:cubicBezTo>
                  <a:lnTo>
                    <a:pt x="263" y="285"/>
                  </a:lnTo>
                  <a:cubicBezTo>
                    <a:pt x="264" y="287"/>
                    <a:pt x="267" y="288"/>
                    <a:pt x="268" y="288"/>
                  </a:cubicBezTo>
                  <a:lnTo>
                    <a:pt x="268" y="288"/>
                  </a:lnTo>
                  <a:cubicBezTo>
                    <a:pt x="271" y="288"/>
                    <a:pt x="273" y="287"/>
                    <a:pt x="274" y="285"/>
                  </a:cubicBezTo>
                  <a:lnTo>
                    <a:pt x="288" y="272"/>
                  </a:lnTo>
                  <a:cubicBezTo>
                    <a:pt x="289" y="270"/>
                    <a:pt x="290" y="268"/>
                    <a:pt x="290" y="266"/>
                  </a:cubicBezTo>
                  <a:close/>
                  <a:moveTo>
                    <a:pt x="81" y="127"/>
                  </a:moveTo>
                  <a:lnTo>
                    <a:pt x="193" y="191"/>
                  </a:lnTo>
                  <a:cubicBezTo>
                    <a:pt x="200" y="194"/>
                    <a:pt x="206" y="197"/>
                    <a:pt x="213" y="196"/>
                  </a:cubicBezTo>
                  <a:cubicBezTo>
                    <a:pt x="230" y="194"/>
                    <a:pt x="243" y="179"/>
                    <a:pt x="243" y="162"/>
                  </a:cubicBezTo>
                  <a:lnTo>
                    <a:pt x="243" y="33"/>
                  </a:lnTo>
                  <a:cubicBezTo>
                    <a:pt x="243" y="15"/>
                    <a:pt x="229" y="0"/>
                    <a:pt x="211" y="0"/>
                  </a:cubicBezTo>
                  <a:cubicBezTo>
                    <a:pt x="192" y="0"/>
                    <a:pt x="177" y="15"/>
                    <a:pt x="177" y="33"/>
                  </a:cubicBezTo>
                  <a:lnTo>
                    <a:pt x="177" y="106"/>
                  </a:lnTo>
                  <a:lnTo>
                    <a:pt x="114" y="69"/>
                  </a:lnTo>
                  <a:cubicBezTo>
                    <a:pt x="98" y="60"/>
                    <a:pt x="78" y="66"/>
                    <a:pt x="69" y="81"/>
                  </a:cubicBezTo>
                  <a:cubicBezTo>
                    <a:pt x="60" y="98"/>
                    <a:pt x="65" y="117"/>
                    <a:pt x="81" y="127"/>
                  </a:cubicBezTo>
                  <a:close/>
                  <a:moveTo>
                    <a:pt x="325" y="196"/>
                  </a:moveTo>
                  <a:cubicBezTo>
                    <a:pt x="332" y="196"/>
                    <a:pt x="338" y="194"/>
                    <a:pt x="344" y="191"/>
                  </a:cubicBezTo>
                  <a:lnTo>
                    <a:pt x="457" y="127"/>
                  </a:lnTo>
                  <a:cubicBezTo>
                    <a:pt x="473" y="117"/>
                    <a:pt x="478" y="98"/>
                    <a:pt x="469" y="82"/>
                  </a:cubicBezTo>
                  <a:cubicBezTo>
                    <a:pt x="460" y="66"/>
                    <a:pt x="440" y="61"/>
                    <a:pt x="424" y="70"/>
                  </a:cubicBezTo>
                  <a:lnTo>
                    <a:pt x="360" y="107"/>
                  </a:lnTo>
                  <a:lnTo>
                    <a:pt x="360" y="34"/>
                  </a:lnTo>
                  <a:cubicBezTo>
                    <a:pt x="360" y="16"/>
                    <a:pt x="345" y="1"/>
                    <a:pt x="327" y="1"/>
                  </a:cubicBezTo>
                  <a:cubicBezTo>
                    <a:pt x="309" y="1"/>
                    <a:pt x="294" y="16"/>
                    <a:pt x="294" y="34"/>
                  </a:cubicBezTo>
                  <a:lnTo>
                    <a:pt x="294" y="163"/>
                  </a:lnTo>
                  <a:cubicBezTo>
                    <a:pt x="295" y="181"/>
                    <a:pt x="308" y="194"/>
                    <a:pt x="325" y="196"/>
                  </a:cubicBezTo>
                  <a:close/>
                  <a:moveTo>
                    <a:pt x="212" y="337"/>
                  </a:moveTo>
                  <a:cubicBezTo>
                    <a:pt x="205" y="336"/>
                    <a:pt x="199" y="338"/>
                    <a:pt x="192" y="341"/>
                  </a:cubicBezTo>
                  <a:lnTo>
                    <a:pt x="80" y="405"/>
                  </a:lnTo>
                  <a:cubicBezTo>
                    <a:pt x="64" y="415"/>
                    <a:pt x="58" y="434"/>
                    <a:pt x="68" y="450"/>
                  </a:cubicBezTo>
                  <a:cubicBezTo>
                    <a:pt x="77" y="466"/>
                    <a:pt x="97" y="472"/>
                    <a:pt x="113" y="462"/>
                  </a:cubicBezTo>
                  <a:lnTo>
                    <a:pt x="176" y="426"/>
                  </a:lnTo>
                  <a:lnTo>
                    <a:pt x="176" y="498"/>
                  </a:lnTo>
                  <a:cubicBezTo>
                    <a:pt x="176" y="517"/>
                    <a:pt x="191" y="532"/>
                    <a:pt x="209" y="532"/>
                  </a:cubicBezTo>
                  <a:cubicBezTo>
                    <a:pt x="228" y="532"/>
                    <a:pt x="242" y="517"/>
                    <a:pt x="242" y="498"/>
                  </a:cubicBezTo>
                  <a:lnTo>
                    <a:pt x="242" y="369"/>
                  </a:lnTo>
                  <a:cubicBezTo>
                    <a:pt x="242" y="352"/>
                    <a:pt x="229" y="338"/>
                    <a:pt x="212" y="337"/>
                  </a:cubicBezTo>
                  <a:close/>
                  <a:moveTo>
                    <a:pt x="182" y="276"/>
                  </a:moveTo>
                  <a:cubicBezTo>
                    <a:pt x="183" y="273"/>
                    <a:pt x="183" y="268"/>
                    <a:pt x="183" y="265"/>
                  </a:cubicBezTo>
                  <a:cubicBezTo>
                    <a:pt x="183" y="263"/>
                    <a:pt x="183" y="260"/>
                    <a:pt x="182" y="258"/>
                  </a:cubicBezTo>
                  <a:cubicBezTo>
                    <a:pt x="179" y="249"/>
                    <a:pt x="174" y="243"/>
                    <a:pt x="167" y="238"/>
                  </a:cubicBezTo>
                  <a:lnTo>
                    <a:pt x="54" y="174"/>
                  </a:lnTo>
                  <a:cubicBezTo>
                    <a:pt x="38" y="166"/>
                    <a:pt x="18" y="171"/>
                    <a:pt x="9" y="186"/>
                  </a:cubicBezTo>
                  <a:cubicBezTo>
                    <a:pt x="0" y="202"/>
                    <a:pt x="5" y="222"/>
                    <a:pt x="21" y="231"/>
                  </a:cubicBezTo>
                  <a:lnTo>
                    <a:pt x="83" y="267"/>
                  </a:lnTo>
                  <a:lnTo>
                    <a:pt x="21" y="304"/>
                  </a:lnTo>
                  <a:cubicBezTo>
                    <a:pt x="5" y="313"/>
                    <a:pt x="0" y="333"/>
                    <a:pt x="9" y="349"/>
                  </a:cubicBezTo>
                  <a:cubicBezTo>
                    <a:pt x="18" y="365"/>
                    <a:pt x="38" y="370"/>
                    <a:pt x="54" y="360"/>
                  </a:cubicBezTo>
                  <a:lnTo>
                    <a:pt x="167" y="296"/>
                  </a:lnTo>
                  <a:cubicBezTo>
                    <a:pt x="174" y="291"/>
                    <a:pt x="179" y="283"/>
                    <a:pt x="182" y="276"/>
                  </a:cubicBezTo>
                  <a:close/>
                  <a:moveTo>
                    <a:pt x="1570" y="82"/>
                  </a:moveTo>
                  <a:lnTo>
                    <a:pt x="1567" y="82"/>
                  </a:lnTo>
                  <a:lnTo>
                    <a:pt x="1566" y="82"/>
                  </a:lnTo>
                  <a:lnTo>
                    <a:pt x="1565" y="82"/>
                  </a:lnTo>
                  <a:cubicBezTo>
                    <a:pt x="1557" y="82"/>
                    <a:pt x="1548" y="83"/>
                    <a:pt x="1542" y="85"/>
                  </a:cubicBezTo>
                  <a:cubicBezTo>
                    <a:pt x="1535" y="87"/>
                    <a:pt x="1528" y="92"/>
                    <a:pt x="1523" y="97"/>
                  </a:cubicBezTo>
                  <a:lnTo>
                    <a:pt x="1523" y="97"/>
                  </a:lnTo>
                  <a:lnTo>
                    <a:pt x="1523" y="97"/>
                  </a:lnTo>
                  <a:lnTo>
                    <a:pt x="1523" y="97"/>
                  </a:lnTo>
                  <a:cubicBezTo>
                    <a:pt x="1517" y="102"/>
                    <a:pt x="1514" y="110"/>
                    <a:pt x="1512" y="117"/>
                  </a:cubicBezTo>
                  <a:cubicBezTo>
                    <a:pt x="1510" y="125"/>
                    <a:pt x="1509" y="135"/>
                    <a:pt x="1509" y="144"/>
                  </a:cubicBezTo>
                  <a:lnTo>
                    <a:pt x="1509" y="163"/>
                  </a:lnTo>
                  <a:lnTo>
                    <a:pt x="1487" y="163"/>
                  </a:lnTo>
                  <a:cubicBezTo>
                    <a:pt x="1480" y="163"/>
                    <a:pt x="1474" y="170"/>
                    <a:pt x="1474" y="177"/>
                  </a:cubicBezTo>
                  <a:cubicBezTo>
                    <a:pt x="1474" y="182"/>
                    <a:pt x="1475" y="185"/>
                    <a:pt x="1478" y="188"/>
                  </a:cubicBezTo>
                  <a:cubicBezTo>
                    <a:pt x="1480" y="190"/>
                    <a:pt x="1484" y="192"/>
                    <a:pt x="1487" y="192"/>
                  </a:cubicBezTo>
                  <a:lnTo>
                    <a:pt x="1509" y="192"/>
                  </a:lnTo>
                  <a:lnTo>
                    <a:pt x="1509" y="353"/>
                  </a:lnTo>
                  <a:lnTo>
                    <a:pt x="1509" y="353"/>
                  </a:lnTo>
                  <a:cubicBezTo>
                    <a:pt x="1509" y="357"/>
                    <a:pt x="1510" y="360"/>
                    <a:pt x="1513" y="363"/>
                  </a:cubicBezTo>
                  <a:cubicBezTo>
                    <a:pt x="1515" y="365"/>
                    <a:pt x="1520" y="367"/>
                    <a:pt x="1523" y="367"/>
                  </a:cubicBezTo>
                  <a:cubicBezTo>
                    <a:pt x="1530" y="367"/>
                    <a:pt x="1536" y="360"/>
                    <a:pt x="1537" y="353"/>
                  </a:cubicBezTo>
                  <a:lnTo>
                    <a:pt x="1537" y="191"/>
                  </a:lnTo>
                  <a:lnTo>
                    <a:pt x="1560" y="191"/>
                  </a:lnTo>
                  <a:cubicBezTo>
                    <a:pt x="1565" y="191"/>
                    <a:pt x="1568" y="189"/>
                    <a:pt x="1570" y="187"/>
                  </a:cubicBezTo>
                  <a:cubicBezTo>
                    <a:pt x="1572" y="185"/>
                    <a:pt x="1574" y="181"/>
                    <a:pt x="1574" y="177"/>
                  </a:cubicBezTo>
                  <a:lnTo>
                    <a:pt x="1574" y="177"/>
                  </a:lnTo>
                  <a:cubicBezTo>
                    <a:pt x="1574" y="170"/>
                    <a:pt x="1568" y="164"/>
                    <a:pt x="1560" y="164"/>
                  </a:cubicBezTo>
                  <a:lnTo>
                    <a:pt x="1537" y="164"/>
                  </a:lnTo>
                  <a:lnTo>
                    <a:pt x="1537" y="145"/>
                  </a:lnTo>
                  <a:cubicBezTo>
                    <a:pt x="1537" y="137"/>
                    <a:pt x="1538" y="130"/>
                    <a:pt x="1539" y="125"/>
                  </a:cubicBezTo>
                  <a:cubicBezTo>
                    <a:pt x="1540" y="121"/>
                    <a:pt x="1542" y="117"/>
                    <a:pt x="1543" y="115"/>
                  </a:cubicBezTo>
                  <a:cubicBezTo>
                    <a:pt x="1544" y="113"/>
                    <a:pt x="1546" y="112"/>
                    <a:pt x="1550" y="111"/>
                  </a:cubicBezTo>
                  <a:cubicBezTo>
                    <a:pt x="1553" y="110"/>
                    <a:pt x="1557" y="109"/>
                    <a:pt x="1563" y="109"/>
                  </a:cubicBezTo>
                  <a:lnTo>
                    <a:pt x="1565" y="109"/>
                  </a:lnTo>
                  <a:lnTo>
                    <a:pt x="1566" y="109"/>
                  </a:lnTo>
                  <a:lnTo>
                    <a:pt x="1567" y="109"/>
                  </a:lnTo>
                  <a:lnTo>
                    <a:pt x="1569" y="109"/>
                  </a:lnTo>
                  <a:lnTo>
                    <a:pt x="1570" y="109"/>
                  </a:lnTo>
                  <a:cubicBezTo>
                    <a:pt x="1577" y="109"/>
                    <a:pt x="1584" y="102"/>
                    <a:pt x="1584" y="95"/>
                  </a:cubicBezTo>
                  <a:cubicBezTo>
                    <a:pt x="1584" y="88"/>
                    <a:pt x="1578" y="82"/>
                    <a:pt x="1570" y="82"/>
                  </a:cubicBezTo>
                  <a:close/>
                  <a:moveTo>
                    <a:pt x="2054" y="187"/>
                  </a:moveTo>
                  <a:cubicBezTo>
                    <a:pt x="2057" y="184"/>
                    <a:pt x="2058" y="181"/>
                    <a:pt x="2058" y="177"/>
                  </a:cubicBezTo>
                  <a:cubicBezTo>
                    <a:pt x="2058" y="174"/>
                    <a:pt x="2057" y="170"/>
                    <a:pt x="2054" y="168"/>
                  </a:cubicBezTo>
                  <a:lnTo>
                    <a:pt x="2054" y="168"/>
                  </a:lnTo>
                  <a:lnTo>
                    <a:pt x="2054" y="168"/>
                  </a:lnTo>
                  <a:lnTo>
                    <a:pt x="2054" y="168"/>
                  </a:lnTo>
                  <a:lnTo>
                    <a:pt x="2054" y="168"/>
                  </a:lnTo>
                  <a:cubicBezTo>
                    <a:pt x="2051" y="166"/>
                    <a:pt x="2047" y="163"/>
                    <a:pt x="2044" y="163"/>
                  </a:cubicBezTo>
                  <a:cubicBezTo>
                    <a:pt x="2041" y="163"/>
                    <a:pt x="2037" y="164"/>
                    <a:pt x="2034" y="168"/>
                  </a:cubicBezTo>
                  <a:lnTo>
                    <a:pt x="1926" y="273"/>
                  </a:lnTo>
                  <a:lnTo>
                    <a:pt x="1926" y="96"/>
                  </a:lnTo>
                  <a:cubicBezTo>
                    <a:pt x="1926" y="88"/>
                    <a:pt x="1920" y="82"/>
                    <a:pt x="1912" y="82"/>
                  </a:cubicBezTo>
                  <a:cubicBezTo>
                    <a:pt x="1908" y="82"/>
                    <a:pt x="1905" y="83"/>
                    <a:pt x="1903" y="86"/>
                  </a:cubicBezTo>
                  <a:cubicBezTo>
                    <a:pt x="1901" y="88"/>
                    <a:pt x="1898" y="93"/>
                    <a:pt x="1898" y="96"/>
                  </a:cubicBezTo>
                  <a:lnTo>
                    <a:pt x="1898" y="355"/>
                  </a:lnTo>
                  <a:cubicBezTo>
                    <a:pt x="1898" y="359"/>
                    <a:pt x="1901" y="363"/>
                    <a:pt x="1903" y="365"/>
                  </a:cubicBezTo>
                  <a:cubicBezTo>
                    <a:pt x="1905" y="367"/>
                    <a:pt x="1909" y="369"/>
                    <a:pt x="1912" y="369"/>
                  </a:cubicBezTo>
                  <a:cubicBezTo>
                    <a:pt x="1920" y="369"/>
                    <a:pt x="1926" y="363"/>
                    <a:pt x="1926" y="355"/>
                  </a:cubicBezTo>
                  <a:lnTo>
                    <a:pt x="1926" y="312"/>
                  </a:lnTo>
                  <a:lnTo>
                    <a:pt x="1962" y="277"/>
                  </a:lnTo>
                  <a:lnTo>
                    <a:pt x="2033" y="364"/>
                  </a:lnTo>
                  <a:cubicBezTo>
                    <a:pt x="2034" y="366"/>
                    <a:pt x="2037" y="367"/>
                    <a:pt x="2039" y="368"/>
                  </a:cubicBezTo>
                  <a:cubicBezTo>
                    <a:pt x="2041" y="369"/>
                    <a:pt x="2043" y="369"/>
                    <a:pt x="2044" y="369"/>
                  </a:cubicBezTo>
                  <a:cubicBezTo>
                    <a:pt x="2046" y="369"/>
                    <a:pt x="2050" y="369"/>
                    <a:pt x="2053" y="366"/>
                  </a:cubicBezTo>
                  <a:lnTo>
                    <a:pt x="2053" y="366"/>
                  </a:lnTo>
                  <a:lnTo>
                    <a:pt x="2053" y="366"/>
                  </a:lnTo>
                  <a:cubicBezTo>
                    <a:pt x="2056" y="363"/>
                    <a:pt x="2057" y="359"/>
                    <a:pt x="2057" y="355"/>
                  </a:cubicBezTo>
                  <a:cubicBezTo>
                    <a:pt x="2057" y="352"/>
                    <a:pt x="2056" y="349"/>
                    <a:pt x="2054" y="345"/>
                  </a:cubicBezTo>
                  <a:lnTo>
                    <a:pt x="2054" y="345"/>
                  </a:lnTo>
                  <a:lnTo>
                    <a:pt x="1981" y="257"/>
                  </a:lnTo>
                  <a:lnTo>
                    <a:pt x="2054" y="187"/>
                  </a:lnTo>
                  <a:close/>
                  <a:moveTo>
                    <a:pt x="1859" y="169"/>
                  </a:moveTo>
                  <a:cubicBezTo>
                    <a:pt x="1861" y="171"/>
                    <a:pt x="1863" y="175"/>
                    <a:pt x="1863" y="178"/>
                  </a:cubicBezTo>
                  <a:lnTo>
                    <a:pt x="1863" y="354"/>
                  </a:lnTo>
                  <a:cubicBezTo>
                    <a:pt x="1863" y="358"/>
                    <a:pt x="1861" y="361"/>
                    <a:pt x="1859" y="364"/>
                  </a:cubicBezTo>
                  <a:cubicBezTo>
                    <a:pt x="1857" y="366"/>
                    <a:pt x="1852" y="368"/>
                    <a:pt x="1849" y="368"/>
                  </a:cubicBezTo>
                  <a:cubicBezTo>
                    <a:pt x="1845" y="368"/>
                    <a:pt x="1842" y="366"/>
                    <a:pt x="1840" y="364"/>
                  </a:cubicBezTo>
                  <a:cubicBezTo>
                    <a:pt x="1837" y="361"/>
                    <a:pt x="1835" y="357"/>
                    <a:pt x="1835" y="354"/>
                  </a:cubicBezTo>
                  <a:lnTo>
                    <a:pt x="1835" y="337"/>
                  </a:lnTo>
                  <a:cubicBezTo>
                    <a:pt x="1818" y="356"/>
                    <a:pt x="1794" y="368"/>
                    <a:pt x="1767" y="368"/>
                  </a:cubicBezTo>
                  <a:cubicBezTo>
                    <a:pt x="1740" y="368"/>
                    <a:pt x="1715" y="356"/>
                    <a:pt x="1698" y="338"/>
                  </a:cubicBezTo>
                  <a:cubicBezTo>
                    <a:pt x="1681" y="320"/>
                    <a:pt x="1670" y="294"/>
                    <a:pt x="1670" y="266"/>
                  </a:cubicBezTo>
                  <a:cubicBezTo>
                    <a:pt x="1670" y="238"/>
                    <a:pt x="1681" y="213"/>
                    <a:pt x="1698" y="194"/>
                  </a:cubicBezTo>
                  <a:cubicBezTo>
                    <a:pt x="1715" y="176"/>
                    <a:pt x="1740" y="164"/>
                    <a:pt x="1767" y="164"/>
                  </a:cubicBezTo>
                  <a:cubicBezTo>
                    <a:pt x="1794" y="164"/>
                    <a:pt x="1818" y="176"/>
                    <a:pt x="1835" y="194"/>
                  </a:cubicBezTo>
                  <a:lnTo>
                    <a:pt x="1835" y="177"/>
                  </a:lnTo>
                  <a:cubicBezTo>
                    <a:pt x="1835" y="173"/>
                    <a:pt x="1836" y="170"/>
                    <a:pt x="1840" y="168"/>
                  </a:cubicBezTo>
                  <a:cubicBezTo>
                    <a:pt x="1842" y="166"/>
                    <a:pt x="1846" y="163"/>
                    <a:pt x="1849" y="163"/>
                  </a:cubicBezTo>
                  <a:cubicBezTo>
                    <a:pt x="1852" y="166"/>
                    <a:pt x="1856" y="167"/>
                    <a:pt x="1859" y="169"/>
                  </a:cubicBezTo>
                  <a:close/>
                  <a:moveTo>
                    <a:pt x="1835" y="267"/>
                  </a:moveTo>
                  <a:cubicBezTo>
                    <a:pt x="1835" y="247"/>
                    <a:pt x="1828" y="228"/>
                    <a:pt x="1815" y="215"/>
                  </a:cubicBezTo>
                  <a:cubicBezTo>
                    <a:pt x="1802" y="202"/>
                    <a:pt x="1785" y="193"/>
                    <a:pt x="1767" y="193"/>
                  </a:cubicBezTo>
                  <a:cubicBezTo>
                    <a:pt x="1749" y="193"/>
                    <a:pt x="1731" y="202"/>
                    <a:pt x="1719" y="215"/>
                  </a:cubicBezTo>
                  <a:cubicBezTo>
                    <a:pt x="1706" y="229"/>
                    <a:pt x="1698" y="247"/>
                    <a:pt x="1698" y="267"/>
                  </a:cubicBezTo>
                  <a:cubicBezTo>
                    <a:pt x="1698" y="288"/>
                    <a:pt x="1706" y="307"/>
                    <a:pt x="1719" y="320"/>
                  </a:cubicBezTo>
                  <a:cubicBezTo>
                    <a:pt x="1731" y="333"/>
                    <a:pt x="1749" y="341"/>
                    <a:pt x="1767" y="341"/>
                  </a:cubicBezTo>
                  <a:cubicBezTo>
                    <a:pt x="1786" y="341"/>
                    <a:pt x="1803" y="334"/>
                    <a:pt x="1815" y="320"/>
                  </a:cubicBezTo>
                  <a:cubicBezTo>
                    <a:pt x="1828" y="306"/>
                    <a:pt x="1835" y="288"/>
                    <a:pt x="1835" y="267"/>
                  </a:cubicBezTo>
                  <a:close/>
                  <a:moveTo>
                    <a:pt x="724" y="262"/>
                  </a:moveTo>
                  <a:cubicBezTo>
                    <a:pt x="714" y="257"/>
                    <a:pt x="701" y="252"/>
                    <a:pt x="688" y="249"/>
                  </a:cubicBezTo>
                  <a:cubicBezTo>
                    <a:pt x="676" y="245"/>
                    <a:pt x="664" y="242"/>
                    <a:pt x="656" y="237"/>
                  </a:cubicBezTo>
                  <a:cubicBezTo>
                    <a:pt x="652" y="235"/>
                    <a:pt x="648" y="233"/>
                    <a:pt x="646" y="230"/>
                  </a:cubicBezTo>
                  <a:cubicBezTo>
                    <a:pt x="644" y="227"/>
                    <a:pt x="643" y="224"/>
                    <a:pt x="643" y="220"/>
                  </a:cubicBezTo>
                  <a:cubicBezTo>
                    <a:pt x="643" y="215"/>
                    <a:pt x="644" y="211"/>
                    <a:pt x="647" y="207"/>
                  </a:cubicBezTo>
                  <a:cubicBezTo>
                    <a:pt x="652" y="202"/>
                    <a:pt x="657" y="198"/>
                    <a:pt x="664" y="194"/>
                  </a:cubicBezTo>
                  <a:cubicBezTo>
                    <a:pt x="671" y="191"/>
                    <a:pt x="678" y="190"/>
                    <a:pt x="684" y="190"/>
                  </a:cubicBezTo>
                  <a:cubicBezTo>
                    <a:pt x="700" y="190"/>
                    <a:pt x="709" y="196"/>
                    <a:pt x="717" y="201"/>
                  </a:cubicBezTo>
                  <a:cubicBezTo>
                    <a:pt x="721" y="204"/>
                    <a:pt x="723" y="206"/>
                    <a:pt x="726" y="208"/>
                  </a:cubicBezTo>
                  <a:cubicBezTo>
                    <a:pt x="728" y="209"/>
                    <a:pt x="730" y="211"/>
                    <a:pt x="731" y="212"/>
                  </a:cubicBezTo>
                  <a:cubicBezTo>
                    <a:pt x="732" y="213"/>
                    <a:pt x="734" y="213"/>
                    <a:pt x="736" y="213"/>
                  </a:cubicBezTo>
                  <a:cubicBezTo>
                    <a:pt x="737" y="213"/>
                    <a:pt x="738" y="213"/>
                    <a:pt x="740" y="212"/>
                  </a:cubicBezTo>
                  <a:cubicBezTo>
                    <a:pt x="741" y="212"/>
                    <a:pt x="743" y="211"/>
                    <a:pt x="744" y="209"/>
                  </a:cubicBezTo>
                  <a:cubicBezTo>
                    <a:pt x="745" y="208"/>
                    <a:pt x="746" y="207"/>
                    <a:pt x="746" y="206"/>
                  </a:cubicBezTo>
                  <a:cubicBezTo>
                    <a:pt x="747" y="205"/>
                    <a:pt x="747" y="204"/>
                    <a:pt x="747" y="202"/>
                  </a:cubicBezTo>
                  <a:cubicBezTo>
                    <a:pt x="747" y="200"/>
                    <a:pt x="746" y="198"/>
                    <a:pt x="745" y="196"/>
                  </a:cubicBezTo>
                  <a:cubicBezTo>
                    <a:pt x="743" y="191"/>
                    <a:pt x="739" y="188"/>
                    <a:pt x="735" y="185"/>
                  </a:cubicBezTo>
                  <a:cubicBezTo>
                    <a:pt x="729" y="179"/>
                    <a:pt x="721" y="174"/>
                    <a:pt x="713" y="171"/>
                  </a:cubicBezTo>
                  <a:cubicBezTo>
                    <a:pt x="704" y="167"/>
                    <a:pt x="694" y="164"/>
                    <a:pt x="686" y="164"/>
                  </a:cubicBezTo>
                  <a:cubicBezTo>
                    <a:pt x="665" y="164"/>
                    <a:pt x="648" y="169"/>
                    <a:pt x="635" y="177"/>
                  </a:cubicBezTo>
                  <a:cubicBezTo>
                    <a:pt x="629" y="182"/>
                    <a:pt x="624" y="187"/>
                    <a:pt x="619" y="193"/>
                  </a:cubicBezTo>
                  <a:cubicBezTo>
                    <a:pt x="615" y="200"/>
                    <a:pt x="613" y="208"/>
                    <a:pt x="613" y="219"/>
                  </a:cubicBezTo>
                  <a:lnTo>
                    <a:pt x="613" y="220"/>
                  </a:lnTo>
                  <a:cubicBezTo>
                    <a:pt x="613" y="231"/>
                    <a:pt x="616" y="239"/>
                    <a:pt x="622" y="246"/>
                  </a:cubicBezTo>
                  <a:cubicBezTo>
                    <a:pt x="630" y="257"/>
                    <a:pt x="643" y="262"/>
                    <a:pt x="654" y="266"/>
                  </a:cubicBezTo>
                  <a:cubicBezTo>
                    <a:pt x="666" y="270"/>
                    <a:pt x="677" y="273"/>
                    <a:pt x="685" y="276"/>
                  </a:cubicBezTo>
                  <a:cubicBezTo>
                    <a:pt x="695" y="279"/>
                    <a:pt x="706" y="283"/>
                    <a:pt x="715" y="288"/>
                  </a:cubicBezTo>
                  <a:cubicBezTo>
                    <a:pt x="719" y="290"/>
                    <a:pt x="722" y="293"/>
                    <a:pt x="724" y="296"/>
                  </a:cubicBezTo>
                  <a:cubicBezTo>
                    <a:pt x="726" y="299"/>
                    <a:pt x="728" y="303"/>
                    <a:pt x="728" y="307"/>
                  </a:cubicBezTo>
                  <a:lnTo>
                    <a:pt x="728" y="307"/>
                  </a:lnTo>
                  <a:cubicBezTo>
                    <a:pt x="728" y="312"/>
                    <a:pt x="725" y="318"/>
                    <a:pt x="723" y="321"/>
                  </a:cubicBezTo>
                  <a:cubicBezTo>
                    <a:pt x="719" y="326"/>
                    <a:pt x="711" y="332"/>
                    <a:pt x="704" y="334"/>
                  </a:cubicBezTo>
                  <a:cubicBezTo>
                    <a:pt x="697" y="337"/>
                    <a:pt x="689" y="338"/>
                    <a:pt x="684" y="338"/>
                  </a:cubicBezTo>
                  <a:cubicBezTo>
                    <a:pt x="665" y="338"/>
                    <a:pt x="654" y="334"/>
                    <a:pt x="645" y="329"/>
                  </a:cubicBezTo>
                  <a:cubicBezTo>
                    <a:pt x="641" y="327"/>
                    <a:pt x="638" y="325"/>
                    <a:pt x="634" y="323"/>
                  </a:cubicBezTo>
                  <a:cubicBezTo>
                    <a:pt x="633" y="322"/>
                    <a:pt x="631" y="321"/>
                    <a:pt x="630" y="321"/>
                  </a:cubicBezTo>
                  <a:cubicBezTo>
                    <a:pt x="629" y="320"/>
                    <a:pt x="627" y="320"/>
                    <a:pt x="625" y="320"/>
                  </a:cubicBezTo>
                  <a:cubicBezTo>
                    <a:pt x="624" y="320"/>
                    <a:pt x="623" y="320"/>
                    <a:pt x="622" y="321"/>
                  </a:cubicBezTo>
                  <a:cubicBezTo>
                    <a:pt x="621" y="321"/>
                    <a:pt x="619" y="322"/>
                    <a:pt x="618" y="323"/>
                  </a:cubicBezTo>
                  <a:cubicBezTo>
                    <a:pt x="617" y="324"/>
                    <a:pt x="616" y="325"/>
                    <a:pt x="615" y="327"/>
                  </a:cubicBezTo>
                  <a:cubicBezTo>
                    <a:pt x="614" y="328"/>
                    <a:pt x="614" y="330"/>
                    <a:pt x="614" y="331"/>
                  </a:cubicBezTo>
                  <a:cubicBezTo>
                    <a:pt x="614" y="335"/>
                    <a:pt x="615" y="337"/>
                    <a:pt x="616" y="339"/>
                  </a:cubicBezTo>
                  <a:cubicBezTo>
                    <a:pt x="618" y="342"/>
                    <a:pt x="622" y="345"/>
                    <a:pt x="626" y="348"/>
                  </a:cubicBezTo>
                  <a:cubicBezTo>
                    <a:pt x="630" y="351"/>
                    <a:pt x="635" y="353"/>
                    <a:pt x="641" y="356"/>
                  </a:cubicBezTo>
                  <a:cubicBezTo>
                    <a:pt x="654" y="363"/>
                    <a:pt x="671" y="366"/>
                    <a:pt x="684" y="366"/>
                  </a:cubicBezTo>
                  <a:lnTo>
                    <a:pt x="684" y="366"/>
                  </a:lnTo>
                  <a:cubicBezTo>
                    <a:pt x="703" y="366"/>
                    <a:pt x="720" y="361"/>
                    <a:pt x="735" y="351"/>
                  </a:cubicBezTo>
                  <a:lnTo>
                    <a:pt x="735" y="351"/>
                  </a:lnTo>
                  <a:lnTo>
                    <a:pt x="735" y="351"/>
                  </a:lnTo>
                  <a:cubicBezTo>
                    <a:pt x="749" y="340"/>
                    <a:pt x="758" y="324"/>
                    <a:pt x="758" y="307"/>
                  </a:cubicBezTo>
                  <a:cubicBezTo>
                    <a:pt x="758" y="297"/>
                    <a:pt x="755" y="289"/>
                    <a:pt x="751" y="282"/>
                  </a:cubicBezTo>
                  <a:cubicBezTo>
                    <a:pt x="746" y="274"/>
                    <a:pt x="736" y="267"/>
                    <a:pt x="724" y="262"/>
                  </a:cubicBezTo>
                  <a:close/>
                  <a:moveTo>
                    <a:pt x="1627" y="82"/>
                  </a:moveTo>
                  <a:cubicBezTo>
                    <a:pt x="1622" y="82"/>
                    <a:pt x="1619" y="83"/>
                    <a:pt x="1617" y="86"/>
                  </a:cubicBezTo>
                  <a:cubicBezTo>
                    <a:pt x="1615" y="88"/>
                    <a:pt x="1613" y="93"/>
                    <a:pt x="1613" y="96"/>
                  </a:cubicBezTo>
                  <a:lnTo>
                    <a:pt x="1613" y="355"/>
                  </a:lnTo>
                  <a:cubicBezTo>
                    <a:pt x="1613" y="359"/>
                    <a:pt x="1614" y="363"/>
                    <a:pt x="1617" y="365"/>
                  </a:cubicBezTo>
                  <a:cubicBezTo>
                    <a:pt x="1619" y="367"/>
                    <a:pt x="1623" y="369"/>
                    <a:pt x="1627" y="369"/>
                  </a:cubicBezTo>
                  <a:cubicBezTo>
                    <a:pt x="1634" y="369"/>
                    <a:pt x="1640" y="363"/>
                    <a:pt x="1640" y="355"/>
                  </a:cubicBezTo>
                  <a:lnTo>
                    <a:pt x="1640" y="96"/>
                  </a:lnTo>
                  <a:cubicBezTo>
                    <a:pt x="1642" y="88"/>
                    <a:pt x="1635" y="82"/>
                    <a:pt x="1627" y="82"/>
                  </a:cubicBezTo>
                  <a:close/>
                  <a:moveTo>
                    <a:pt x="2262" y="260"/>
                  </a:moveTo>
                  <a:lnTo>
                    <a:pt x="2262" y="261"/>
                  </a:lnTo>
                  <a:cubicBezTo>
                    <a:pt x="2262" y="265"/>
                    <a:pt x="2260" y="268"/>
                    <a:pt x="2258" y="270"/>
                  </a:cubicBezTo>
                  <a:cubicBezTo>
                    <a:pt x="2256" y="273"/>
                    <a:pt x="2252" y="274"/>
                    <a:pt x="2248" y="274"/>
                  </a:cubicBezTo>
                  <a:lnTo>
                    <a:pt x="2093" y="274"/>
                  </a:lnTo>
                  <a:cubicBezTo>
                    <a:pt x="2098" y="311"/>
                    <a:pt x="2127" y="339"/>
                    <a:pt x="2164" y="340"/>
                  </a:cubicBezTo>
                  <a:lnTo>
                    <a:pt x="2173" y="340"/>
                  </a:lnTo>
                  <a:cubicBezTo>
                    <a:pt x="2185" y="340"/>
                    <a:pt x="2198" y="336"/>
                    <a:pt x="2208" y="329"/>
                  </a:cubicBezTo>
                  <a:cubicBezTo>
                    <a:pt x="2219" y="323"/>
                    <a:pt x="2227" y="313"/>
                    <a:pt x="2233" y="303"/>
                  </a:cubicBezTo>
                  <a:cubicBezTo>
                    <a:pt x="2235" y="300"/>
                    <a:pt x="2237" y="298"/>
                    <a:pt x="2239" y="297"/>
                  </a:cubicBezTo>
                  <a:cubicBezTo>
                    <a:pt x="2241" y="296"/>
                    <a:pt x="2243" y="295"/>
                    <a:pt x="2245" y="295"/>
                  </a:cubicBezTo>
                  <a:cubicBezTo>
                    <a:pt x="2247" y="295"/>
                    <a:pt x="2251" y="296"/>
                    <a:pt x="2253" y="297"/>
                  </a:cubicBezTo>
                  <a:lnTo>
                    <a:pt x="2253" y="297"/>
                  </a:lnTo>
                  <a:lnTo>
                    <a:pt x="2253" y="297"/>
                  </a:lnTo>
                  <a:cubicBezTo>
                    <a:pt x="2257" y="300"/>
                    <a:pt x="2259" y="305"/>
                    <a:pt x="2259" y="309"/>
                  </a:cubicBezTo>
                  <a:cubicBezTo>
                    <a:pt x="2259" y="311"/>
                    <a:pt x="2258" y="314"/>
                    <a:pt x="2257" y="316"/>
                  </a:cubicBezTo>
                  <a:lnTo>
                    <a:pt x="2257" y="316"/>
                  </a:lnTo>
                  <a:lnTo>
                    <a:pt x="2257" y="316"/>
                  </a:lnTo>
                  <a:cubicBezTo>
                    <a:pt x="2248" y="330"/>
                    <a:pt x="2237" y="343"/>
                    <a:pt x="2223" y="352"/>
                  </a:cubicBezTo>
                  <a:cubicBezTo>
                    <a:pt x="2209" y="361"/>
                    <a:pt x="2193" y="367"/>
                    <a:pt x="2175" y="367"/>
                  </a:cubicBezTo>
                  <a:lnTo>
                    <a:pt x="2165" y="367"/>
                  </a:lnTo>
                  <a:cubicBezTo>
                    <a:pt x="2138" y="367"/>
                    <a:pt x="2114" y="355"/>
                    <a:pt x="2095" y="337"/>
                  </a:cubicBezTo>
                  <a:cubicBezTo>
                    <a:pt x="2077" y="319"/>
                    <a:pt x="2066" y="293"/>
                    <a:pt x="2066" y="266"/>
                  </a:cubicBezTo>
                  <a:cubicBezTo>
                    <a:pt x="2066" y="238"/>
                    <a:pt x="2077" y="213"/>
                    <a:pt x="2095" y="194"/>
                  </a:cubicBezTo>
                  <a:cubicBezTo>
                    <a:pt x="2114" y="176"/>
                    <a:pt x="2138" y="164"/>
                    <a:pt x="2165" y="164"/>
                  </a:cubicBezTo>
                  <a:cubicBezTo>
                    <a:pt x="2191" y="164"/>
                    <a:pt x="2214" y="175"/>
                    <a:pt x="2232" y="192"/>
                  </a:cubicBezTo>
                  <a:cubicBezTo>
                    <a:pt x="2248" y="209"/>
                    <a:pt x="2260" y="233"/>
                    <a:pt x="2262" y="260"/>
                  </a:cubicBezTo>
                  <a:close/>
                  <a:moveTo>
                    <a:pt x="2232" y="247"/>
                  </a:moveTo>
                  <a:cubicBezTo>
                    <a:pt x="2225" y="215"/>
                    <a:pt x="2197" y="192"/>
                    <a:pt x="2165" y="192"/>
                  </a:cubicBezTo>
                  <a:cubicBezTo>
                    <a:pt x="2132" y="192"/>
                    <a:pt x="2105" y="215"/>
                    <a:pt x="2096" y="247"/>
                  </a:cubicBezTo>
                  <a:lnTo>
                    <a:pt x="2232" y="247"/>
                  </a:lnTo>
                  <a:close/>
                  <a:moveTo>
                    <a:pt x="872" y="166"/>
                  </a:moveTo>
                  <a:cubicBezTo>
                    <a:pt x="851" y="166"/>
                    <a:pt x="830" y="174"/>
                    <a:pt x="816" y="187"/>
                  </a:cubicBezTo>
                  <a:lnTo>
                    <a:pt x="816" y="178"/>
                  </a:lnTo>
                  <a:cubicBezTo>
                    <a:pt x="816" y="175"/>
                    <a:pt x="815" y="171"/>
                    <a:pt x="812" y="169"/>
                  </a:cubicBezTo>
                  <a:cubicBezTo>
                    <a:pt x="810" y="167"/>
                    <a:pt x="807" y="164"/>
                    <a:pt x="802" y="164"/>
                  </a:cubicBezTo>
                  <a:cubicBezTo>
                    <a:pt x="798" y="164"/>
                    <a:pt x="795" y="166"/>
                    <a:pt x="793" y="169"/>
                  </a:cubicBezTo>
                  <a:cubicBezTo>
                    <a:pt x="791" y="171"/>
                    <a:pt x="789" y="175"/>
                    <a:pt x="789" y="178"/>
                  </a:cubicBezTo>
                  <a:lnTo>
                    <a:pt x="789" y="357"/>
                  </a:lnTo>
                  <a:lnTo>
                    <a:pt x="790" y="358"/>
                  </a:lnTo>
                  <a:lnTo>
                    <a:pt x="790" y="358"/>
                  </a:lnTo>
                  <a:cubicBezTo>
                    <a:pt x="790" y="359"/>
                    <a:pt x="790" y="359"/>
                    <a:pt x="791" y="360"/>
                  </a:cubicBezTo>
                  <a:cubicBezTo>
                    <a:pt x="793" y="364"/>
                    <a:pt x="796" y="366"/>
                    <a:pt x="799" y="367"/>
                  </a:cubicBezTo>
                  <a:lnTo>
                    <a:pt x="800" y="367"/>
                  </a:lnTo>
                  <a:lnTo>
                    <a:pt x="804" y="367"/>
                  </a:lnTo>
                  <a:cubicBezTo>
                    <a:pt x="806" y="367"/>
                    <a:pt x="808" y="367"/>
                    <a:pt x="810" y="366"/>
                  </a:cubicBezTo>
                  <a:cubicBezTo>
                    <a:pt x="811" y="365"/>
                    <a:pt x="813" y="364"/>
                    <a:pt x="814" y="363"/>
                  </a:cubicBezTo>
                  <a:lnTo>
                    <a:pt x="814" y="363"/>
                  </a:lnTo>
                  <a:lnTo>
                    <a:pt x="814" y="363"/>
                  </a:lnTo>
                  <a:lnTo>
                    <a:pt x="814" y="363"/>
                  </a:lnTo>
                  <a:cubicBezTo>
                    <a:pt x="815" y="361"/>
                    <a:pt x="815" y="360"/>
                    <a:pt x="816" y="359"/>
                  </a:cubicBezTo>
                  <a:cubicBezTo>
                    <a:pt x="816" y="358"/>
                    <a:pt x="817" y="357"/>
                    <a:pt x="817" y="356"/>
                  </a:cubicBezTo>
                  <a:lnTo>
                    <a:pt x="817" y="356"/>
                  </a:lnTo>
                  <a:lnTo>
                    <a:pt x="817" y="249"/>
                  </a:lnTo>
                  <a:cubicBezTo>
                    <a:pt x="817" y="234"/>
                    <a:pt x="824" y="220"/>
                    <a:pt x="835" y="209"/>
                  </a:cubicBezTo>
                  <a:cubicBezTo>
                    <a:pt x="844" y="200"/>
                    <a:pt x="858" y="193"/>
                    <a:pt x="874" y="193"/>
                  </a:cubicBezTo>
                  <a:cubicBezTo>
                    <a:pt x="890" y="193"/>
                    <a:pt x="903" y="200"/>
                    <a:pt x="914" y="209"/>
                  </a:cubicBezTo>
                  <a:cubicBezTo>
                    <a:pt x="923" y="219"/>
                    <a:pt x="930" y="233"/>
                    <a:pt x="930" y="249"/>
                  </a:cubicBezTo>
                  <a:lnTo>
                    <a:pt x="930" y="355"/>
                  </a:lnTo>
                  <a:cubicBezTo>
                    <a:pt x="930" y="359"/>
                    <a:pt x="932" y="363"/>
                    <a:pt x="934" y="365"/>
                  </a:cubicBezTo>
                  <a:cubicBezTo>
                    <a:pt x="936" y="367"/>
                    <a:pt x="941" y="369"/>
                    <a:pt x="944" y="369"/>
                  </a:cubicBezTo>
                  <a:cubicBezTo>
                    <a:pt x="947" y="369"/>
                    <a:pt x="951" y="368"/>
                    <a:pt x="953" y="365"/>
                  </a:cubicBezTo>
                  <a:cubicBezTo>
                    <a:pt x="956" y="363"/>
                    <a:pt x="958" y="358"/>
                    <a:pt x="958" y="355"/>
                  </a:cubicBezTo>
                  <a:lnTo>
                    <a:pt x="958" y="249"/>
                  </a:lnTo>
                  <a:cubicBezTo>
                    <a:pt x="956" y="203"/>
                    <a:pt x="918" y="166"/>
                    <a:pt x="872" y="166"/>
                  </a:cubicBezTo>
                  <a:close/>
                  <a:moveTo>
                    <a:pt x="1146" y="196"/>
                  </a:moveTo>
                  <a:cubicBezTo>
                    <a:pt x="1163" y="214"/>
                    <a:pt x="1174" y="239"/>
                    <a:pt x="1174" y="267"/>
                  </a:cubicBezTo>
                  <a:cubicBezTo>
                    <a:pt x="1174" y="295"/>
                    <a:pt x="1163" y="320"/>
                    <a:pt x="1146" y="339"/>
                  </a:cubicBezTo>
                  <a:cubicBezTo>
                    <a:pt x="1129" y="357"/>
                    <a:pt x="1105" y="369"/>
                    <a:pt x="1078" y="369"/>
                  </a:cubicBezTo>
                  <a:cubicBezTo>
                    <a:pt x="1052" y="369"/>
                    <a:pt x="1026" y="357"/>
                    <a:pt x="1009" y="339"/>
                  </a:cubicBezTo>
                  <a:cubicBezTo>
                    <a:pt x="992" y="321"/>
                    <a:pt x="981" y="295"/>
                    <a:pt x="981" y="267"/>
                  </a:cubicBezTo>
                  <a:cubicBezTo>
                    <a:pt x="981" y="239"/>
                    <a:pt x="992" y="215"/>
                    <a:pt x="1009" y="196"/>
                  </a:cubicBezTo>
                  <a:cubicBezTo>
                    <a:pt x="1026" y="177"/>
                    <a:pt x="1051" y="166"/>
                    <a:pt x="1078" y="166"/>
                  </a:cubicBezTo>
                  <a:cubicBezTo>
                    <a:pt x="1104" y="166"/>
                    <a:pt x="1129" y="177"/>
                    <a:pt x="1146" y="196"/>
                  </a:cubicBezTo>
                  <a:close/>
                  <a:moveTo>
                    <a:pt x="1147" y="267"/>
                  </a:moveTo>
                  <a:cubicBezTo>
                    <a:pt x="1147" y="247"/>
                    <a:pt x="1140" y="228"/>
                    <a:pt x="1127" y="215"/>
                  </a:cubicBezTo>
                  <a:cubicBezTo>
                    <a:pt x="1114" y="201"/>
                    <a:pt x="1098" y="193"/>
                    <a:pt x="1079" y="193"/>
                  </a:cubicBezTo>
                  <a:cubicBezTo>
                    <a:pt x="1061" y="193"/>
                    <a:pt x="1043" y="202"/>
                    <a:pt x="1030" y="215"/>
                  </a:cubicBezTo>
                  <a:cubicBezTo>
                    <a:pt x="1018" y="229"/>
                    <a:pt x="1010" y="247"/>
                    <a:pt x="1010" y="267"/>
                  </a:cubicBezTo>
                  <a:cubicBezTo>
                    <a:pt x="1010" y="288"/>
                    <a:pt x="1018" y="306"/>
                    <a:pt x="1030" y="320"/>
                  </a:cubicBezTo>
                  <a:cubicBezTo>
                    <a:pt x="1043" y="334"/>
                    <a:pt x="1061" y="341"/>
                    <a:pt x="1079" y="341"/>
                  </a:cubicBezTo>
                  <a:cubicBezTo>
                    <a:pt x="1098" y="341"/>
                    <a:pt x="1114" y="333"/>
                    <a:pt x="1127" y="320"/>
                  </a:cubicBezTo>
                  <a:cubicBezTo>
                    <a:pt x="1139" y="306"/>
                    <a:pt x="1147" y="288"/>
                    <a:pt x="1147" y="267"/>
                  </a:cubicBezTo>
                  <a:close/>
                  <a:moveTo>
                    <a:pt x="1445" y="167"/>
                  </a:moveTo>
                  <a:lnTo>
                    <a:pt x="1445" y="167"/>
                  </a:lnTo>
                  <a:lnTo>
                    <a:pt x="1445" y="167"/>
                  </a:lnTo>
                  <a:cubicBezTo>
                    <a:pt x="1442" y="166"/>
                    <a:pt x="1441" y="166"/>
                    <a:pt x="1439" y="166"/>
                  </a:cubicBezTo>
                  <a:cubicBezTo>
                    <a:pt x="1436" y="166"/>
                    <a:pt x="1434" y="167"/>
                    <a:pt x="1432" y="168"/>
                  </a:cubicBezTo>
                  <a:cubicBezTo>
                    <a:pt x="1430" y="169"/>
                    <a:pt x="1428" y="171"/>
                    <a:pt x="1426" y="174"/>
                  </a:cubicBezTo>
                  <a:lnTo>
                    <a:pt x="1426" y="174"/>
                  </a:lnTo>
                  <a:lnTo>
                    <a:pt x="1374" y="319"/>
                  </a:lnTo>
                  <a:lnTo>
                    <a:pt x="1333" y="222"/>
                  </a:lnTo>
                  <a:lnTo>
                    <a:pt x="1333" y="222"/>
                  </a:lnTo>
                  <a:cubicBezTo>
                    <a:pt x="1332" y="219"/>
                    <a:pt x="1330" y="218"/>
                    <a:pt x="1328" y="216"/>
                  </a:cubicBezTo>
                  <a:cubicBezTo>
                    <a:pt x="1326" y="215"/>
                    <a:pt x="1323" y="214"/>
                    <a:pt x="1320" y="214"/>
                  </a:cubicBezTo>
                  <a:cubicBezTo>
                    <a:pt x="1317" y="214"/>
                    <a:pt x="1315" y="215"/>
                    <a:pt x="1313" y="216"/>
                  </a:cubicBezTo>
                  <a:cubicBezTo>
                    <a:pt x="1311" y="217"/>
                    <a:pt x="1309" y="219"/>
                    <a:pt x="1308" y="222"/>
                  </a:cubicBezTo>
                  <a:lnTo>
                    <a:pt x="1308" y="222"/>
                  </a:lnTo>
                  <a:lnTo>
                    <a:pt x="1267" y="319"/>
                  </a:lnTo>
                  <a:lnTo>
                    <a:pt x="1213" y="174"/>
                  </a:lnTo>
                  <a:lnTo>
                    <a:pt x="1213" y="174"/>
                  </a:lnTo>
                  <a:cubicBezTo>
                    <a:pt x="1212" y="171"/>
                    <a:pt x="1210" y="169"/>
                    <a:pt x="1208" y="168"/>
                  </a:cubicBezTo>
                  <a:cubicBezTo>
                    <a:pt x="1206" y="167"/>
                    <a:pt x="1204" y="166"/>
                    <a:pt x="1201" y="166"/>
                  </a:cubicBezTo>
                  <a:cubicBezTo>
                    <a:pt x="1199" y="166"/>
                    <a:pt x="1197" y="166"/>
                    <a:pt x="1195" y="167"/>
                  </a:cubicBezTo>
                  <a:lnTo>
                    <a:pt x="1195" y="167"/>
                  </a:lnTo>
                  <a:lnTo>
                    <a:pt x="1195" y="167"/>
                  </a:lnTo>
                  <a:cubicBezTo>
                    <a:pt x="1190" y="169"/>
                    <a:pt x="1188" y="174"/>
                    <a:pt x="1188" y="179"/>
                  </a:cubicBezTo>
                  <a:cubicBezTo>
                    <a:pt x="1188" y="182"/>
                    <a:pt x="1188" y="183"/>
                    <a:pt x="1189" y="185"/>
                  </a:cubicBezTo>
                  <a:lnTo>
                    <a:pt x="1189" y="185"/>
                  </a:lnTo>
                  <a:lnTo>
                    <a:pt x="1254" y="360"/>
                  </a:lnTo>
                  <a:lnTo>
                    <a:pt x="1254" y="360"/>
                  </a:lnTo>
                  <a:cubicBezTo>
                    <a:pt x="1254" y="361"/>
                    <a:pt x="1255" y="363"/>
                    <a:pt x="1256" y="365"/>
                  </a:cubicBezTo>
                  <a:cubicBezTo>
                    <a:pt x="1257" y="366"/>
                    <a:pt x="1258" y="367"/>
                    <a:pt x="1259" y="367"/>
                  </a:cubicBezTo>
                  <a:cubicBezTo>
                    <a:pt x="1259" y="367"/>
                    <a:pt x="1261" y="367"/>
                    <a:pt x="1261" y="368"/>
                  </a:cubicBezTo>
                  <a:cubicBezTo>
                    <a:pt x="1262" y="368"/>
                    <a:pt x="1262" y="369"/>
                    <a:pt x="1263" y="369"/>
                  </a:cubicBezTo>
                  <a:cubicBezTo>
                    <a:pt x="1264" y="369"/>
                    <a:pt x="1266" y="370"/>
                    <a:pt x="1267" y="370"/>
                  </a:cubicBezTo>
                  <a:cubicBezTo>
                    <a:pt x="1269" y="370"/>
                    <a:pt x="1272" y="369"/>
                    <a:pt x="1274" y="368"/>
                  </a:cubicBezTo>
                  <a:cubicBezTo>
                    <a:pt x="1277" y="367"/>
                    <a:pt x="1279" y="365"/>
                    <a:pt x="1280" y="361"/>
                  </a:cubicBezTo>
                  <a:lnTo>
                    <a:pt x="1280" y="361"/>
                  </a:lnTo>
                  <a:lnTo>
                    <a:pt x="1322" y="263"/>
                  </a:lnTo>
                  <a:lnTo>
                    <a:pt x="1363" y="361"/>
                  </a:lnTo>
                  <a:lnTo>
                    <a:pt x="1363" y="361"/>
                  </a:lnTo>
                  <a:cubicBezTo>
                    <a:pt x="1364" y="364"/>
                    <a:pt x="1365" y="366"/>
                    <a:pt x="1368" y="368"/>
                  </a:cubicBezTo>
                  <a:cubicBezTo>
                    <a:pt x="1370" y="369"/>
                    <a:pt x="1372" y="370"/>
                    <a:pt x="1374" y="371"/>
                  </a:cubicBezTo>
                  <a:lnTo>
                    <a:pt x="1376" y="371"/>
                  </a:lnTo>
                  <a:cubicBezTo>
                    <a:pt x="1378" y="371"/>
                    <a:pt x="1379" y="371"/>
                    <a:pt x="1380" y="370"/>
                  </a:cubicBezTo>
                  <a:cubicBezTo>
                    <a:pt x="1381" y="369"/>
                    <a:pt x="1383" y="369"/>
                    <a:pt x="1384" y="368"/>
                  </a:cubicBezTo>
                  <a:cubicBezTo>
                    <a:pt x="1386" y="366"/>
                    <a:pt x="1388" y="364"/>
                    <a:pt x="1389" y="361"/>
                  </a:cubicBezTo>
                  <a:lnTo>
                    <a:pt x="1389" y="361"/>
                  </a:lnTo>
                  <a:lnTo>
                    <a:pt x="1454" y="187"/>
                  </a:lnTo>
                  <a:cubicBezTo>
                    <a:pt x="1455" y="185"/>
                    <a:pt x="1455" y="184"/>
                    <a:pt x="1455" y="182"/>
                  </a:cubicBezTo>
                  <a:cubicBezTo>
                    <a:pt x="1453" y="174"/>
                    <a:pt x="1450" y="169"/>
                    <a:pt x="1445" y="167"/>
                  </a:cubicBezTo>
                  <a:close/>
                </a:path>
              </a:pathLst>
            </a:custGeom>
            <a:solidFill>
              <a:srgbClr val="2BB5E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29" name="Group 2028">
            <a:extLst>
              <a:ext uri="{FF2B5EF4-FFF2-40B4-BE49-F238E27FC236}">
                <a16:creationId xmlns:a16="http://schemas.microsoft.com/office/drawing/2014/main" id="{7579336B-0D8D-E749-BB9D-E226F119DB96}"/>
              </a:ext>
            </a:extLst>
          </p:cNvPr>
          <p:cNvGrpSpPr/>
          <p:nvPr/>
        </p:nvGrpSpPr>
        <p:grpSpPr>
          <a:xfrm>
            <a:off x="8005493" y="2152355"/>
            <a:ext cx="2602071" cy="295912"/>
            <a:chOff x="4240213" y="5762625"/>
            <a:chExt cx="1689100" cy="192088"/>
          </a:xfrm>
        </p:grpSpPr>
        <p:grpSp>
          <p:nvGrpSpPr>
            <p:cNvPr id="2064" name="Group 2063">
              <a:extLst>
                <a:ext uri="{FF2B5EF4-FFF2-40B4-BE49-F238E27FC236}">
                  <a16:creationId xmlns:a16="http://schemas.microsoft.com/office/drawing/2014/main" id="{00024FCB-612E-7E4F-90A1-E91A103B21E0}"/>
                </a:ext>
              </a:extLst>
            </p:cNvPr>
            <p:cNvGrpSpPr/>
            <p:nvPr/>
          </p:nvGrpSpPr>
          <p:grpSpPr>
            <a:xfrm>
              <a:off x="4240213" y="5788025"/>
              <a:ext cx="484187" cy="127000"/>
              <a:chOff x="4240213" y="5788025"/>
              <a:chExt cx="484187" cy="127000"/>
            </a:xfrm>
          </p:grpSpPr>
          <p:sp>
            <p:nvSpPr>
              <p:cNvPr id="2084" name="Freeform 128">
                <a:extLst>
                  <a:ext uri="{FF2B5EF4-FFF2-40B4-BE49-F238E27FC236}">
                    <a16:creationId xmlns:a16="http://schemas.microsoft.com/office/drawing/2014/main" id="{CAA7E0E4-2EAE-EC49-9A0E-8BED2C3C1FC7}"/>
                  </a:ext>
                </a:extLst>
              </p:cNvPr>
              <p:cNvSpPr>
                <a:spLocks noChangeArrowheads="1"/>
              </p:cNvSpPr>
              <p:nvPr/>
            </p:nvSpPr>
            <p:spPr bwMode="auto">
              <a:xfrm>
                <a:off x="4327525" y="5788025"/>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0"/>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5" name="Freeform 129">
                <a:extLst>
                  <a:ext uri="{FF2B5EF4-FFF2-40B4-BE49-F238E27FC236}">
                    <a16:creationId xmlns:a16="http://schemas.microsoft.com/office/drawing/2014/main" id="{13D9C226-0124-1B46-BD94-CF8B80AF9C45}"/>
                  </a:ext>
                </a:extLst>
              </p:cNvPr>
              <p:cNvSpPr>
                <a:spLocks noChangeArrowheads="1"/>
              </p:cNvSpPr>
              <p:nvPr/>
            </p:nvSpPr>
            <p:spPr bwMode="auto">
              <a:xfrm>
                <a:off x="4354513" y="581977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6" name="Freeform 130">
                <a:extLst>
                  <a:ext uri="{FF2B5EF4-FFF2-40B4-BE49-F238E27FC236}">
                    <a16:creationId xmlns:a16="http://schemas.microsoft.com/office/drawing/2014/main" id="{F2D896AD-466C-7641-9A41-6128E4DC98B0}"/>
                  </a:ext>
                </a:extLst>
              </p:cNvPr>
              <p:cNvSpPr>
                <a:spLocks noChangeArrowheads="1"/>
              </p:cNvSpPr>
              <p:nvPr/>
            </p:nvSpPr>
            <p:spPr bwMode="auto">
              <a:xfrm>
                <a:off x="4454525" y="5788025"/>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29"/>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7" name="Freeform 131">
                <a:extLst>
                  <a:ext uri="{FF2B5EF4-FFF2-40B4-BE49-F238E27FC236}">
                    <a16:creationId xmlns:a16="http://schemas.microsoft.com/office/drawing/2014/main" id="{1645A7FF-2DE9-474F-B01F-E6E06AE216FF}"/>
                  </a:ext>
                </a:extLst>
              </p:cNvPr>
              <p:cNvSpPr>
                <a:spLocks noChangeArrowheads="1"/>
              </p:cNvSpPr>
              <p:nvPr/>
            </p:nvSpPr>
            <p:spPr bwMode="auto">
              <a:xfrm>
                <a:off x="4481513" y="58213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8" name="Freeform 132">
                <a:extLst>
                  <a:ext uri="{FF2B5EF4-FFF2-40B4-BE49-F238E27FC236}">
                    <a16:creationId xmlns:a16="http://schemas.microsoft.com/office/drawing/2014/main" id="{3ED7379E-33ED-2240-ACE2-E7BB66033E0B}"/>
                  </a:ext>
                </a:extLst>
              </p:cNvPr>
              <p:cNvSpPr>
                <a:spLocks noChangeArrowheads="1"/>
              </p:cNvSpPr>
              <p:nvPr/>
            </p:nvSpPr>
            <p:spPr bwMode="auto">
              <a:xfrm>
                <a:off x="4579938" y="5819775"/>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7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7"/>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9" name="Freeform 133">
                <a:extLst>
                  <a:ext uri="{FF2B5EF4-FFF2-40B4-BE49-F238E27FC236}">
                    <a16:creationId xmlns:a16="http://schemas.microsoft.com/office/drawing/2014/main" id="{BEB63D12-5452-364A-A825-EF5F34D0F46B}"/>
                  </a:ext>
                </a:extLst>
              </p:cNvPr>
              <p:cNvSpPr>
                <a:spLocks noChangeArrowheads="1"/>
              </p:cNvSpPr>
              <p:nvPr/>
            </p:nvSpPr>
            <p:spPr bwMode="auto">
              <a:xfrm>
                <a:off x="4240213" y="581977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65" name="Freeform 134">
              <a:extLst>
                <a:ext uri="{FF2B5EF4-FFF2-40B4-BE49-F238E27FC236}">
                  <a16:creationId xmlns:a16="http://schemas.microsoft.com/office/drawing/2014/main" id="{5F4219D7-15AE-0345-A67C-99E8D2080408}"/>
                </a:ext>
              </a:extLst>
            </p:cNvPr>
            <p:cNvSpPr>
              <a:spLocks noChangeArrowheads="1"/>
            </p:cNvSpPr>
            <p:nvPr/>
          </p:nvSpPr>
          <p:spPr bwMode="auto">
            <a:xfrm>
              <a:off x="4860925" y="57626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066" name="Group 2065">
              <a:extLst>
                <a:ext uri="{FF2B5EF4-FFF2-40B4-BE49-F238E27FC236}">
                  <a16:creationId xmlns:a16="http://schemas.microsoft.com/office/drawing/2014/main" id="{049AEB15-6BEA-0B43-87FB-475B4BF33322}"/>
                </a:ext>
              </a:extLst>
            </p:cNvPr>
            <p:cNvGrpSpPr/>
            <p:nvPr/>
          </p:nvGrpSpPr>
          <p:grpSpPr>
            <a:xfrm>
              <a:off x="5002213" y="5762625"/>
              <a:ext cx="927100" cy="190500"/>
              <a:chOff x="5002213" y="5762625"/>
              <a:chExt cx="927100" cy="190500"/>
            </a:xfrm>
          </p:grpSpPr>
          <p:sp>
            <p:nvSpPr>
              <p:cNvPr id="2067" name="Freeform 135">
                <a:extLst>
                  <a:ext uri="{FF2B5EF4-FFF2-40B4-BE49-F238E27FC236}">
                    <a16:creationId xmlns:a16="http://schemas.microsoft.com/office/drawing/2014/main" id="{D3F0E4D6-F785-6445-BF3C-5DB083166F56}"/>
                  </a:ext>
                </a:extLst>
              </p:cNvPr>
              <p:cNvSpPr>
                <a:spLocks noChangeArrowheads="1"/>
              </p:cNvSpPr>
              <p:nvPr/>
            </p:nvSpPr>
            <p:spPr bwMode="auto">
              <a:xfrm>
                <a:off x="5067300" y="5822950"/>
                <a:ext cx="63500" cy="68263"/>
              </a:xfrm>
              <a:custGeom>
                <a:avLst/>
                <a:gdLst>
                  <a:gd name="T0" fmla="*/ 177 w 178"/>
                  <a:gd name="T1" fmla="*/ 80 h 191"/>
                  <a:gd name="T2" fmla="*/ 103 w 178"/>
                  <a:gd name="T3" fmla="*/ 80 h 191"/>
                  <a:gd name="T4" fmla="*/ 103 w 178"/>
                  <a:gd name="T5" fmla="*/ 0 h 191"/>
                  <a:gd name="T6" fmla="*/ 74 w 178"/>
                  <a:gd name="T7" fmla="*/ 0 h 191"/>
                  <a:gd name="T8" fmla="*/ 74 w 178"/>
                  <a:gd name="T9" fmla="*/ 80 h 191"/>
                  <a:gd name="T10" fmla="*/ 0 w 178"/>
                  <a:gd name="T11" fmla="*/ 80 h 191"/>
                  <a:gd name="T12" fmla="*/ 0 w 178"/>
                  <a:gd name="T13" fmla="*/ 109 h 191"/>
                  <a:gd name="T14" fmla="*/ 74 w 178"/>
                  <a:gd name="T15" fmla="*/ 109 h 191"/>
                  <a:gd name="T16" fmla="*/ 74 w 178"/>
                  <a:gd name="T17" fmla="*/ 190 h 191"/>
                  <a:gd name="T18" fmla="*/ 103 w 178"/>
                  <a:gd name="T19" fmla="*/ 190 h 191"/>
                  <a:gd name="T20" fmla="*/ 103 w 178"/>
                  <a:gd name="T21" fmla="*/ 109 h 191"/>
                  <a:gd name="T22" fmla="*/ 177 w 178"/>
                  <a:gd name="T23" fmla="*/ 109 h 191"/>
                  <a:gd name="T24" fmla="*/ 177 w 178"/>
                  <a:gd name="T25" fmla="*/ 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91">
                    <a:moveTo>
                      <a:pt x="177" y="80"/>
                    </a:moveTo>
                    <a:lnTo>
                      <a:pt x="103" y="80"/>
                    </a:lnTo>
                    <a:lnTo>
                      <a:pt x="103" y="0"/>
                    </a:lnTo>
                    <a:lnTo>
                      <a:pt x="74" y="0"/>
                    </a:lnTo>
                    <a:lnTo>
                      <a:pt x="74" y="80"/>
                    </a:lnTo>
                    <a:lnTo>
                      <a:pt x="0" y="80"/>
                    </a:lnTo>
                    <a:lnTo>
                      <a:pt x="0" y="109"/>
                    </a:lnTo>
                    <a:lnTo>
                      <a:pt x="74" y="109"/>
                    </a:lnTo>
                    <a:lnTo>
                      <a:pt x="74" y="190"/>
                    </a:lnTo>
                    <a:lnTo>
                      <a:pt x="103" y="190"/>
                    </a:lnTo>
                    <a:lnTo>
                      <a:pt x="103" y="109"/>
                    </a:lnTo>
                    <a:lnTo>
                      <a:pt x="177" y="109"/>
                    </a:lnTo>
                    <a:lnTo>
                      <a:pt x="177" y="80"/>
                    </a:lnTo>
                  </a:path>
                </a:pathLst>
              </a:custGeom>
              <a:solidFill>
                <a:srgbClr val="E87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8" name="Freeform 136">
                <a:extLst>
                  <a:ext uri="{FF2B5EF4-FFF2-40B4-BE49-F238E27FC236}">
                    <a16:creationId xmlns:a16="http://schemas.microsoft.com/office/drawing/2014/main" id="{08803238-98EA-EA48-95D4-0A0FE2786C51}"/>
                  </a:ext>
                </a:extLst>
              </p:cNvPr>
              <p:cNvSpPr>
                <a:spLocks noChangeArrowheads="1"/>
              </p:cNvSpPr>
              <p:nvPr/>
            </p:nvSpPr>
            <p:spPr bwMode="auto">
              <a:xfrm>
                <a:off x="5021263" y="5873750"/>
                <a:ext cx="57150" cy="60325"/>
              </a:xfrm>
              <a:custGeom>
                <a:avLst/>
                <a:gdLst>
                  <a:gd name="T0" fmla="*/ 159 w 160"/>
                  <a:gd name="T1" fmla="*/ 72 h 167"/>
                  <a:gd name="T2" fmla="*/ 93 w 160"/>
                  <a:gd name="T3" fmla="*/ 72 h 167"/>
                  <a:gd name="T4" fmla="*/ 93 w 160"/>
                  <a:gd name="T5" fmla="*/ 0 h 167"/>
                  <a:gd name="T6" fmla="*/ 67 w 160"/>
                  <a:gd name="T7" fmla="*/ 0 h 167"/>
                  <a:gd name="T8" fmla="*/ 67 w 160"/>
                  <a:gd name="T9" fmla="*/ 72 h 167"/>
                  <a:gd name="T10" fmla="*/ 0 w 160"/>
                  <a:gd name="T11" fmla="*/ 72 h 167"/>
                  <a:gd name="T12" fmla="*/ 0 w 160"/>
                  <a:gd name="T13" fmla="*/ 95 h 167"/>
                  <a:gd name="T14" fmla="*/ 67 w 160"/>
                  <a:gd name="T15" fmla="*/ 95 h 167"/>
                  <a:gd name="T16" fmla="*/ 67 w 160"/>
                  <a:gd name="T17" fmla="*/ 166 h 167"/>
                  <a:gd name="T18" fmla="*/ 93 w 160"/>
                  <a:gd name="T19" fmla="*/ 166 h 167"/>
                  <a:gd name="T20" fmla="*/ 93 w 160"/>
                  <a:gd name="T21" fmla="*/ 95 h 167"/>
                  <a:gd name="T22" fmla="*/ 159 w 160"/>
                  <a:gd name="T23" fmla="*/ 95 h 167"/>
                  <a:gd name="T24" fmla="*/ 159 w 160"/>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7">
                    <a:moveTo>
                      <a:pt x="159" y="72"/>
                    </a:moveTo>
                    <a:lnTo>
                      <a:pt x="93" y="72"/>
                    </a:lnTo>
                    <a:lnTo>
                      <a:pt x="93" y="0"/>
                    </a:lnTo>
                    <a:lnTo>
                      <a:pt x="67" y="0"/>
                    </a:lnTo>
                    <a:lnTo>
                      <a:pt x="67" y="72"/>
                    </a:lnTo>
                    <a:lnTo>
                      <a:pt x="0" y="72"/>
                    </a:lnTo>
                    <a:lnTo>
                      <a:pt x="0" y="95"/>
                    </a:lnTo>
                    <a:lnTo>
                      <a:pt x="67" y="95"/>
                    </a:lnTo>
                    <a:lnTo>
                      <a:pt x="67" y="166"/>
                    </a:lnTo>
                    <a:lnTo>
                      <a:pt x="93" y="166"/>
                    </a:lnTo>
                    <a:lnTo>
                      <a:pt x="93" y="95"/>
                    </a:lnTo>
                    <a:lnTo>
                      <a:pt x="159" y="95"/>
                    </a:lnTo>
                    <a:lnTo>
                      <a:pt x="159" y="72"/>
                    </a:lnTo>
                  </a:path>
                </a:pathLst>
              </a:custGeom>
              <a:solidFill>
                <a:srgbClr val="C6203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9" name="Freeform 137">
                <a:extLst>
                  <a:ext uri="{FF2B5EF4-FFF2-40B4-BE49-F238E27FC236}">
                    <a16:creationId xmlns:a16="http://schemas.microsoft.com/office/drawing/2014/main" id="{A9CD8689-6577-474A-83D2-AC94028AFEF2}"/>
                  </a:ext>
                </a:extLst>
              </p:cNvPr>
              <p:cNvSpPr>
                <a:spLocks noChangeArrowheads="1"/>
              </p:cNvSpPr>
              <p:nvPr/>
            </p:nvSpPr>
            <p:spPr bwMode="auto">
              <a:xfrm>
                <a:off x="5121275" y="5780088"/>
                <a:ext cx="57150" cy="60325"/>
              </a:xfrm>
              <a:custGeom>
                <a:avLst/>
                <a:gdLst>
                  <a:gd name="T0" fmla="*/ 157 w 158"/>
                  <a:gd name="T1" fmla="*/ 73 h 168"/>
                  <a:gd name="T2" fmla="*/ 91 w 158"/>
                  <a:gd name="T3" fmla="*/ 73 h 168"/>
                  <a:gd name="T4" fmla="*/ 91 w 158"/>
                  <a:gd name="T5" fmla="*/ 0 h 168"/>
                  <a:gd name="T6" fmla="*/ 66 w 158"/>
                  <a:gd name="T7" fmla="*/ 0 h 168"/>
                  <a:gd name="T8" fmla="*/ 66 w 158"/>
                  <a:gd name="T9" fmla="*/ 73 h 168"/>
                  <a:gd name="T10" fmla="*/ 0 w 158"/>
                  <a:gd name="T11" fmla="*/ 73 h 168"/>
                  <a:gd name="T12" fmla="*/ 0 w 158"/>
                  <a:gd name="T13" fmla="*/ 95 h 168"/>
                  <a:gd name="T14" fmla="*/ 66 w 158"/>
                  <a:gd name="T15" fmla="*/ 95 h 168"/>
                  <a:gd name="T16" fmla="*/ 66 w 158"/>
                  <a:gd name="T17" fmla="*/ 167 h 168"/>
                  <a:gd name="T18" fmla="*/ 91 w 158"/>
                  <a:gd name="T19" fmla="*/ 167 h 168"/>
                  <a:gd name="T20" fmla="*/ 91 w 158"/>
                  <a:gd name="T21" fmla="*/ 95 h 168"/>
                  <a:gd name="T22" fmla="*/ 157 w 158"/>
                  <a:gd name="T23" fmla="*/ 95 h 168"/>
                  <a:gd name="T24" fmla="*/ 157 w 158"/>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8">
                    <a:moveTo>
                      <a:pt x="157" y="73"/>
                    </a:moveTo>
                    <a:lnTo>
                      <a:pt x="91" y="73"/>
                    </a:lnTo>
                    <a:lnTo>
                      <a:pt x="91" y="0"/>
                    </a:lnTo>
                    <a:lnTo>
                      <a:pt x="66" y="0"/>
                    </a:lnTo>
                    <a:lnTo>
                      <a:pt x="66" y="73"/>
                    </a:lnTo>
                    <a:lnTo>
                      <a:pt x="0" y="73"/>
                    </a:lnTo>
                    <a:lnTo>
                      <a:pt x="0" y="95"/>
                    </a:lnTo>
                    <a:lnTo>
                      <a:pt x="66" y="95"/>
                    </a:lnTo>
                    <a:lnTo>
                      <a:pt x="66" y="167"/>
                    </a:lnTo>
                    <a:lnTo>
                      <a:pt x="91" y="167"/>
                    </a:lnTo>
                    <a:lnTo>
                      <a:pt x="91" y="95"/>
                    </a:lnTo>
                    <a:lnTo>
                      <a:pt x="157" y="95"/>
                    </a:lnTo>
                    <a:lnTo>
                      <a:pt x="157" y="73"/>
                    </a:lnTo>
                  </a:path>
                </a:pathLst>
              </a:custGeom>
              <a:solidFill>
                <a:srgbClr val="5A86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0" name="Freeform 138">
                <a:extLst>
                  <a:ext uri="{FF2B5EF4-FFF2-40B4-BE49-F238E27FC236}">
                    <a16:creationId xmlns:a16="http://schemas.microsoft.com/office/drawing/2014/main" id="{1E330205-F559-6341-B509-736B8F3E6E33}"/>
                  </a:ext>
                </a:extLst>
              </p:cNvPr>
              <p:cNvSpPr>
                <a:spLocks noChangeArrowheads="1"/>
              </p:cNvSpPr>
              <p:nvPr/>
            </p:nvSpPr>
            <p:spPr bwMode="auto">
              <a:xfrm>
                <a:off x="5080000" y="5910263"/>
                <a:ext cx="41275" cy="42862"/>
              </a:xfrm>
              <a:custGeom>
                <a:avLst/>
                <a:gdLst>
                  <a:gd name="T0" fmla="*/ 112 w 113"/>
                  <a:gd name="T1" fmla="*/ 50 h 121"/>
                  <a:gd name="T2" fmla="*/ 67 w 113"/>
                  <a:gd name="T3" fmla="*/ 50 h 121"/>
                  <a:gd name="T4" fmla="*/ 67 w 113"/>
                  <a:gd name="T5" fmla="*/ 0 h 121"/>
                  <a:gd name="T6" fmla="*/ 45 w 113"/>
                  <a:gd name="T7" fmla="*/ 0 h 121"/>
                  <a:gd name="T8" fmla="*/ 45 w 113"/>
                  <a:gd name="T9" fmla="*/ 50 h 121"/>
                  <a:gd name="T10" fmla="*/ 0 w 113"/>
                  <a:gd name="T11" fmla="*/ 50 h 121"/>
                  <a:gd name="T12" fmla="*/ 0 w 113"/>
                  <a:gd name="T13" fmla="*/ 70 h 121"/>
                  <a:gd name="T14" fmla="*/ 45 w 113"/>
                  <a:gd name="T15" fmla="*/ 70 h 121"/>
                  <a:gd name="T16" fmla="*/ 45 w 113"/>
                  <a:gd name="T17" fmla="*/ 120 h 121"/>
                  <a:gd name="T18" fmla="*/ 67 w 113"/>
                  <a:gd name="T19" fmla="*/ 120 h 121"/>
                  <a:gd name="T20" fmla="*/ 67 w 113"/>
                  <a:gd name="T21" fmla="*/ 70 h 121"/>
                  <a:gd name="T22" fmla="*/ 112 w 113"/>
                  <a:gd name="T23" fmla="*/ 70 h 121"/>
                  <a:gd name="T24" fmla="*/ 112 w 113"/>
                  <a:gd name="T25" fmla="*/ 5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1">
                    <a:moveTo>
                      <a:pt x="112" y="50"/>
                    </a:moveTo>
                    <a:lnTo>
                      <a:pt x="67" y="50"/>
                    </a:lnTo>
                    <a:lnTo>
                      <a:pt x="67" y="0"/>
                    </a:lnTo>
                    <a:lnTo>
                      <a:pt x="45" y="0"/>
                    </a:lnTo>
                    <a:lnTo>
                      <a:pt x="45" y="50"/>
                    </a:lnTo>
                    <a:lnTo>
                      <a:pt x="0" y="50"/>
                    </a:lnTo>
                    <a:lnTo>
                      <a:pt x="0" y="70"/>
                    </a:lnTo>
                    <a:lnTo>
                      <a:pt x="45" y="70"/>
                    </a:lnTo>
                    <a:lnTo>
                      <a:pt x="45" y="120"/>
                    </a:lnTo>
                    <a:lnTo>
                      <a:pt x="67" y="120"/>
                    </a:lnTo>
                    <a:lnTo>
                      <a:pt x="67" y="70"/>
                    </a:lnTo>
                    <a:lnTo>
                      <a:pt x="112" y="70"/>
                    </a:lnTo>
                    <a:lnTo>
                      <a:pt x="112" y="50"/>
                    </a:lnTo>
                  </a:path>
                </a:pathLst>
              </a:custGeom>
              <a:solidFill>
                <a:srgbClr val="5C669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1" name="Freeform 139">
                <a:extLst>
                  <a:ext uri="{FF2B5EF4-FFF2-40B4-BE49-F238E27FC236}">
                    <a16:creationId xmlns:a16="http://schemas.microsoft.com/office/drawing/2014/main" id="{569F054D-0235-C643-96A2-5F4670B8BDEA}"/>
                  </a:ext>
                </a:extLst>
              </p:cNvPr>
              <p:cNvSpPr>
                <a:spLocks noChangeArrowheads="1"/>
              </p:cNvSpPr>
              <p:nvPr/>
            </p:nvSpPr>
            <p:spPr bwMode="auto">
              <a:xfrm>
                <a:off x="5021263" y="5780088"/>
                <a:ext cx="57150" cy="60325"/>
              </a:xfrm>
              <a:custGeom>
                <a:avLst/>
                <a:gdLst>
                  <a:gd name="T0" fmla="*/ 159 w 160"/>
                  <a:gd name="T1" fmla="*/ 73 h 168"/>
                  <a:gd name="T2" fmla="*/ 91 w 160"/>
                  <a:gd name="T3" fmla="*/ 73 h 168"/>
                  <a:gd name="T4" fmla="*/ 91 w 160"/>
                  <a:gd name="T5" fmla="*/ 0 h 168"/>
                  <a:gd name="T6" fmla="*/ 68 w 160"/>
                  <a:gd name="T7" fmla="*/ 0 h 168"/>
                  <a:gd name="T8" fmla="*/ 68 w 160"/>
                  <a:gd name="T9" fmla="*/ 73 h 168"/>
                  <a:gd name="T10" fmla="*/ 0 w 160"/>
                  <a:gd name="T11" fmla="*/ 73 h 168"/>
                  <a:gd name="T12" fmla="*/ 0 w 160"/>
                  <a:gd name="T13" fmla="*/ 95 h 168"/>
                  <a:gd name="T14" fmla="*/ 68 w 160"/>
                  <a:gd name="T15" fmla="*/ 95 h 168"/>
                  <a:gd name="T16" fmla="*/ 68 w 160"/>
                  <a:gd name="T17" fmla="*/ 167 h 168"/>
                  <a:gd name="T18" fmla="*/ 91 w 160"/>
                  <a:gd name="T19" fmla="*/ 167 h 168"/>
                  <a:gd name="T20" fmla="*/ 91 w 160"/>
                  <a:gd name="T21" fmla="*/ 95 h 168"/>
                  <a:gd name="T22" fmla="*/ 159 w 160"/>
                  <a:gd name="T23" fmla="*/ 95 h 168"/>
                  <a:gd name="T24" fmla="*/ 159 w 160"/>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8">
                    <a:moveTo>
                      <a:pt x="159" y="73"/>
                    </a:moveTo>
                    <a:lnTo>
                      <a:pt x="91" y="73"/>
                    </a:lnTo>
                    <a:lnTo>
                      <a:pt x="91" y="0"/>
                    </a:lnTo>
                    <a:lnTo>
                      <a:pt x="68" y="0"/>
                    </a:lnTo>
                    <a:lnTo>
                      <a:pt x="68" y="73"/>
                    </a:lnTo>
                    <a:lnTo>
                      <a:pt x="0" y="73"/>
                    </a:lnTo>
                    <a:lnTo>
                      <a:pt x="0" y="95"/>
                    </a:lnTo>
                    <a:lnTo>
                      <a:pt x="68" y="95"/>
                    </a:lnTo>
                    <a:lnTo>
                      <a:pt x="68" y="167"/>
                    </a:lnTo>
                    <a:lnTo>
                      <a:pt x="91" y="167"/>
                    </a:lnTo>
                    <a:lnTo>
                      <a:pt x="91" y="95"/>
                    </a:lnTo>
                    <a:lnTo>
                      <a:pt x="159" y="95"/>
                    </a:lnTo>
                    <a:lnTo>
                      <a:pt x="159" y="73"/>
                    </a:lnTo>
                  </a:path>
                </a:pathLst>
              </a:custGeom>
              <a:solidFill>
                <a:srgbClr val="EB902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2" name="Freeform 140">
                <a:extLst>
                  <a:ext uri="{FF2B5EF4-FFF2-40B4-BE49-F238E27FC236}">
                    <a16:creationId xmlns:a16="http://schemas.microsoft.com/office/drawing/2014/main" id="{75F23EC5-BA70-1C47-A9DF-13D86799B902}"/>
                  </a:ext>
                </a:extLst>
              </p:cNvPr>
              <p:cNvSpPr>
                <a:spLocks noChangeArrowheads="1"/>
              </p:cNvSpPr>
              <p:nvPr/>
            </p:nvSpPr>
            <p:spPr bwMode="auto">
              <a:xfrm>
                <a:off x="5156200" y="5835650"/>
                <a:ext cx="41275" cy="44450"/>
              </a:xfrm>
              <a:custGeom>
                <a:avLst/>
                <a:gdLst>
                  <a:gd name="T0" fmla="*/ 112 w 113"/>
                  <a:gd name="T1" fmla="*/ 51 h 122"/>
                  <a:gd name="T2" fmla="*/ 67 w 113"/>
                  <a:gd name="T3" fmla="*/ 51 h 122"/>
                  <a:gd name="T4" fmla="*/ 67 w 113"/>
                  <a:gd name="T5" fmla="*/ 0 h 122"/>
                  <a:gd name="T6" fmla="*/ 45 w 113"/>
                  <a:gd name="T7" fmla="*/ 0 h 122"/>
                  <a:gd name="T8" fmla="*/ 45 w 113"/>
                  <a:gd name="T9" fmla="*/ 51 h 122"/>
                  <a:gd name="T10" fmla="*/ 0 w 113"/>
                  <a:gd name="T11" fmla="*/ 51 h 122"/>
                  <a:gd name="T12" fmla="*/ 0 w 113"/>
                  <a:gd name="T13" fmla="*/ 71 h 122"/>
                  <a:gd name="T14" fmla="*/ 45 w 113"/>
                  <a:gd name="T15" fmla="*/ 71 h 122"/>
                  <a:gd name="T16" fmla="*/ 45 w 113"/>
                  <a:gd name="T17" fmla="*/ 121 h 122"/>
                  <a:gd name="T18" fmla="*/ 67 w 113"/>
                  <a:gd name="T19" fmla="*/ 121 h 122"/>
                  <a:gd name="T20" fmla="*/ 67 w 113"/>
                  <a:gd name="T21" fmla="*/ 71 h 122"/>
                  <a:gd name="T22" fmla="*/ 112 w 113"/>
                  <a:gd name="T23" fmla="*/ 71 h 122"/>
                  <a:gd name="T24" fmla="*/ 112 w 113"/>
                  <a:gd name="T25"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2">
                    <a:moveTo>
                      <a:pt x="112" y="51"/>
                    </a:moveTo>
                    <a:lnTo>
                      <a:pt x="67" y="51"/>
                    </a:lnTo>
                    <a:lnTo>
                      <a:pt x="67" y="0"/>
                    </a:lnTo>
                    <a:lnTo>
                      <a:pt x="45" y="0"/>
                    </a:lnTo>
                    <a:lnTo>
                      <a:pt x="45" y="51"/>
                    </a:lnTo>
                    <a:lnTo>
                      <a:pt x="0" y="51"/>
                    </a:lnTo>
                    <a:lnTo>
                      <a:pt x="0" y="71"/>
                    </a:lnTo>
                    <a:lnTo>
                      <a:pt x="45" y="71"/>
                    </a:lnTo>
                    <a:lnTo>
                      <a:pt x="45" y="121"/>
                    </a:lnTo>
                    <a:lnTo>
                      <a:pt x="67" y="121"/>
                    </a:lnTo>
                    <a:lnTo>
                      <a:pt x="67" y="71"/>
                    </a:lnTo>
                    <a:lnTo>
                      <a:pt x="112" y="71"/>
                    </a:lnTo>
                    <a:lnTo>
                      <a:pt x="112" y="51"/>
                    </a:lnTo>
                  </a:path>
                </a:pathLst>
              </a:custGeom>
              <a:solidFill>
                <a:srgbClr val="5C669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3" name="Freeform 141">
                <a:extLst>
                  <a:ext uri="{FF2B5EF4-FFF2-40B4-BE49-F238E27FC236}">
                    <a16:creationId xmlns:a16="http://schemas.microsoft.com/office/drawing/2014/main" id="{E4CCC91B-464F-064B-9944-5A01AC2916AD}"/>
                  </a:ext>
                </a:extLst>
              </p:cNvPr>
              <p:cNvSpPr>
                <a:spLocks noChangeArrowheads="1"/>
              </p:cNvSpPr>
              <p:nvPr/>
            </p:nvSpPr>
            <p:spPr bwMode="auto">
              <a:xfrm>
                <a:off x="5121275" y="5873750"/>
                <a:ext cx="57150" cy="60325"/>
              </a:xfrm>
              <a:custGeom>
                <a:avLst/>
                <a:gdLst>
                  <a:gd name="T0" fmla="*/ 157 w 158"/>
                  <a:gd name="T1" fmla="*/ 72 h 167"/>
                  <a:gd name="T2" fmla="*/ 91 w 158"/>
                  <a:gd name="T3" fmla="*/ 72 h 167"/>
                  <a:gd name="T4" fmla="*/ 91 w 158"/>
                  <a:gd name="T5" fmla="*/ 0 h 167"/>
                  <a:gd name="T6" fmla="*/ 66 w 158"/>
                  <a:gd name="T7" fmla="*/ 0 h 167"/>
                  <a:gd name="T8" fmla="*/ 66 w 158"/>
                  <a:gd name="T9" fmla="*/ 72 h 167"/>
                  <a:gd name="T10" fmla="*/ 0 w 158"/>
                  <a:gd name="T11" fmla="*/ 72 h 167"/>
                  <a:gd name="T12" fmla="*/ 0 w 158"/>
                  <a:gd name="T13" fmla="*/ 95 h 167"/>
                  <a:gd name="T14" fmla="*/ 66 w 158"/>
                  <a:gd name="T15" fmla="*/ 95 h 167"/>
                  <a:gd name="T16" fmla="*/ 66 w 158"/>
                  <a:gd name="T17" fmla="*/ 166 h 167"/>
                  <a:gd name="T18" fmla="*/ 91 w 158"/>
                  <a:gd name="T19" fmla="*/ 166 h 167"/>
                  <a:gd name="T20" fmla="*/ 91 w 158"/>
                  <a:gd name="T21" fmla="*/ 95 h 167"/>
                  <a:gd name="T22" fmla="*/ 157 w 158"/>
                  <a:gd name="T23" fmla="*/ 95 h 167"/>
                  <a:gd name="T24" fmla="*/ 157 w 158"/>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7">
                    <a:moveTo>
                      <a:pt x="157" y="72"/>
                    </a:moveTo>
                    <a:lnTo>
                      <a:pt x="91" y="72"/>
                    </a:lnTo>
                    <a:lnTo>
                      <a:pt x="91" y="0"/>
                    </a:lnTo>
                    <a:lnTo>
                      <a:pt x="66" y="0"/>
                    </a:lnTo>
                    <a:lnTo>
                      <a:pt x="66" y="72"/>
                    </a:lnTo>
                    <a:lnTo>
                      <a:pt x="0" y="72"/>
                    </a:lnTo>
                    <a:lnTo>
                      <a:pt x="0" y="95"/>
                    </a:lnTo>
                    <a:lnTo>
                      <a:pt x="66" y="95"/>
                    </a:lnTo>
                    <a:lnTo>
                      <a:pt x="66" y="166"/>
                    </a:lnTo>
                    <a:lnTo>
                      <a:pt x="91" y="166"/>
                    </a:lnTo>
                    <a:lnTo>
                      <a:pt x="91" y="95"/>
                    </a:lnTo>
                    <a:lnTo>
                      <a:pt x="157" y="95"/>
                    </a:lnTo>
                    <a:lnTo>
                      <a:pt x="157" y="72"/>
                    </a:lnTo>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4" name="Freeform 142">
                <a:extLst>
                  <a:ext uri="{FF2B5EF4-FFF2-40B4-BE49-F238E27FC236}">
                    <a16:creationId xmlns:a16="http://schemas.microsoft.com/office/drawing/2014/main" id="{A1B9AC2B-D669-A34A-B831-341E02D2D76B}"/>
                  </a:ext>
                </a:extLst>
              </p:cNvPr>
              <p:cNvSpPr>
                <a:spLocks noChangeArrowheads="1"/>
              </p:cNvSpPr>
              <p:nvPr/>
            </p:nvSpPr>
            <p:spPr bwMode="auto">
              <a:xfrm>
                <a:off x="5080000" y="5762625"/>
                <a:ext cx="38100" cy="41275"/>
              </a:xfrm>
              <a:custGeom>
                <a:avLst/>
                <a:gdLst>
                  <a:gd name="T0" fmla="*/ 105 w 106"/>
                  <a:gd name="T1" fmla="*/ 49 h 114"/>
                  <a:gd name="T2" fmla="*/ 60 w 106"/>
                  <a:gd name="T3" fmla="*/ 49 h 114"/>
                  <a:gd name="T4" fmla="*/ 60 w 106"/>
                  <a:gd name="T5" fmla="*/ 0 h 114"/>
                  <a:gd name="T6" fmla="*/ 44 w 106"/>
                  <a:gd name="T7" fmla="*/ 0 h 114"/>
                  <a:gd name="T8" fmla="*/ 44 w 106"/>
                  <a:gd name="T9" fmla="*/ 49 h 114"/>
                  <a:gd name="T10" fmla="*/ 0 w 106"/>
                  <a:gd name="T11" fmla="*/ 49 h 114"/>
                  <a:gd name="T12" fmla="*/ 0 w 106"/>
                  <a:gd name="T13" fmla="*/ 64 h 114"/>
                  <a:gd name="T14" fmla="*/ 44 w 106"/>
                  <a:gd name="T15" fmla="*/ 64 h 114"/>
                  <a:gd name="T16" fmla="*/ 44 w 106"/>
                  <a:gd name="T17" fmla="*/ 113 h 114"/>
                  <a:gd name="T18" fmla="*/ 60 w 106"/>
                  <a:gd name="T19" fmla="*/ 113 h 114"/>
                  <a:gd name="T20" fmla="*/ 60 w 106"/>
                  <a:gd name="T21" fmla="*/ 64 h 114"/>
                  <a:gd name="T22" fmla="*/ 105 w 106"/>
                  <a:gd name="T23" fmla="*/ 64 h 114"/>
                  <a:gd name="T24" fmla="*/ 105 w 106"/>
                  <a:gd name="T25"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4">
                    <a:moveTo>
                      <a:pt x="105" y="49"/>
                    </a:moveTo>
                    <a:lnTo>
                      <a:pt x="60" y="49"/>
                    </a:lnTo>
                    <a:lnTo>
                      <a:pt x="60" y="0"/>
                    </a:lnTo>
                    <a:lnTo>
                      <a:pt x="44" y="0"/>
                    </a:lnTo>
                    <a:lnTo>
                      <a:pt x="44" y="49"/>
                    </a:lnTo>
                    <a:lnTo>
                      <a:pt x="0" y="49"/>
                    </a:lnTo>
                    <a:lnTo>
                      <a:pt x="0" y="64"/>
                    </a:lnTo>
                    <a:lnTo>
                      <a:pt x="44" y="64"/>
                    </a:lnTo>
                    <a:lnTo>
                      <a:pt x="44" y="113"/>
                    </a:lnTo>
                    <a:lnTo>
                      <a:pt x="60" y="113"/>
                    </a:lnTo>
                    <a:lnTo>
                      <a:pt x="60" y="64"/>
                    </a:lnTo>
                    <a:lnTo>
                      <a:pt x="105" y="64"/>
                    </a:lnTo>
                    <a:lnTo>
                      <a:pt x="105" y="49"/>
                    </a:lnTo>
                  </a:path>
                </a:pathLst>
              </a:custGeom>
              <a:solidFill>
                <a:srgbClr val="7098A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5" name="Freeform 143">
                <a:extLst>
                  <a:ext uri="{FF2B5EF4-FFF2-40B4-BE49-F238E27FC236}">
                    <a16:creationId xmlns:a16="http://schemas.microsoft.com/office/drawing/2014/main" id="{62CACB29-F74E-4447-B693-9092044FA0F9}"/>
                  </a:ext>
                </a:extLst>
              </p:cNvPr>
              <p:cNvSpPr>
                <a:spLocks noChangeArrowheads="1"/>
              </p:cNvSpPr>
              <p:nvPr/>
            </p:nvSpPr>
            <p:spPr bwMode="auto">
              <a:xfrm>
                <a:off x="5002213" y="5837238"/>
                <a:ext cx="38100" cy="41275"/>
              </a:xfrm>
              <a:custGeom>
                <a:avLst/>
                <a:gdLst>
                  <a:gd name="T0" fmla="*/ 105 w 106"/>
                  <a:gd name="T1" fmla="*/ 48 h 113"/>
                  <a:gd name="T2" fmla="*/ 60 w 106"/>
                  <a:gd name="T3" fmla="*/ 48 h 113"/>
                  <a:gd name="T4" fmla="*/ 60 w 106"/>
                  <a:gd name="T5" fmla="*/ 0 h 113"/>
                  <a:gd name="T6" fmla="*/ 45 w 106"/>
                  <a:gd name="T7" fmla="*/ 0 h 113"/>
                  <a:gd name="T8" fmla="*/ 45 w 106"/>
                  <a:gd name="T9" fmla="*/ 48 h 113"/>
                  <a:gd name="T10" fmla="*/ 0 w 106"/>
                  <a:gd name="T11" fmla="*/ 48 h 113"/>
                  <a:gd name="T12" fmla="*/ 0 w 106"/>
                  <a:gd name="T13" fmla="*/ 64 h 113"/>
                  <a:gd name="T14" fmla="*/ 45 w 106"/>
                  <a:gd name="T15" fmla="*/ 64 h 113"/>
                  <a:gd name="T16" fmla="*/ 45 w 106"/>
                  <a:gd name="T17" fmla="*/ 112 h 113"/>
                  <a:gd name="T18" fmla="*/ 60 w 106"/>
                  <a:gd name="T19" fmla="*/ 112 h 113"/>
                  <a:gd name="T20" fmla="*/ 60 w 106"/>
                  <a:gd name="T21" fmla="*/ 63 h 113"/>
                  <a:gd name="T22" fmla="*/ 105 w 106"/>
                  <a:gd name="T23" fmla="*/ 63 h 113"/>
                  <a:gd name="T24" fmla="*/ 105 w 106"/>
                  <a:gd name="T25" fmla="*/ 4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3">
                    <a:moveTo>
                      <a:pt x="105" y="48"/>
                    </a:moveTo>
                    <a:lnTo>
                      <a:pt x="60" y="48"/>
                    </a:lnTo>
                    <a:lnTo>
                      <a:pt x="60" y="0"/>
                    </a:lnTo>
                    <a:lnTo>
                      <a:pt x="45" y="0"/>
                    </a:lnTo>
                    <a:lnTo>
                      <a:pt x="45" y="48"/>
                    </a:lnTo>
                    <a:lnTo>
                      <a:pt x="0" y="48"/>
                    </a:lnTo>
                    <a:lnTo>
                      <a:pt x="0" y="64"/>
                    </a:lnTo>
                    <a:lnTo>
                      <a:pt x="45" y="64"/>
                    </a:lnTo>
                    <a:lnTo>
                      <a:pt x="45" y="112"/>
                    </a:lnTo>
                    <a:lnTo>
                      <a:pt x="60" y="112"/>
                    </a:lnTo>
                    <a:lnTo>
                      <a:pt x="60" y="63"/>
                    </a:lnTo>
                    <a:lnTo>
                      <a:pt x="105" y="63"/>
                    </a:lnTo>
                    <a:lnTo>
                      <a:pt x="105" y="48"/>
                    </a:lnTo>
                  </a:path>
                </a:pathLst>
              </a:custGeom>
              <a:solidFill>
                <a:srgbClr val="7098A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6" name="Freeform 144">
                <a:extLst>
                  <a:ext uri="{FF2B5EF4-FFF2-40B4-BE49-F238E27FC236}">
                    <a16:creationId xmlns:a16="http://schemas.microsoft.com/office/drawing/2014/main" id="{0D059134-AA23-574D-833C-14FD8A07443F}"/>
                  </a:ext>
                </a:extLst>
              </p:cNvPr>
              <p:cNvSpPr>
                <a:spLocks noChangeArrowheads="1"/>
              </p:cNvSpPr>
              <p:nvPr/>
            </p:nvSpPr>
            <p:spPr bwMode="auto">
              <a:xfrm>
                <a:off x="5480050" y="5811838"/>
                <a:ext cx="53975" cy="87312"/>
              </a:xfrm>
              <a:custGeom>
                <a:avLst/>
                <a:gdLst>
                  <a:gd name="T0" fmla="*/ 34 w 152"/>
                  <a:gd name="T1" fmla="*/ 85 h 244"/>
                  <a:gd name="T2" fmla="*/ 74 w 152"/>
                  <a:gd name="T3" fmla="*/ 76 h 244"/>
                  <a:gd name="T4" fmla="*/ 151 w 152"/>
                  <a:gd name="T5" fmla="*/ 160 h 244"/>
                  <a:gd name="T6" fmla="*/ 61 w 152"/>
                  <a:gd name="T7" fmla="*/ 243 h 244"/>
                  <a:gd name="T8" fmla="*/ 1 w 152"/>
                  <a:gd name="T9" fmla="*/ 233 h 244"/>
                  <a:gd name="T10" fmla="*/ 0 w 152"/>
                  <a:gd name="T11" fmla="*/ 0 h 244"/>
                  <a:gd name="T12" fmla="*/ 34 w 152"/>
                  <a:gd name="T13" fmla="*/ 0 h 244"/>
                  <a:gd name="T14" fmla="*/ 34 w 152"/>
                  <a:gd name="T15" fmla="*/ 85 h 244"/>
                  <a:gd name="T16" fmla="*/ 64 w 152"/>
                  <a:gd name="T17" fmla="*/ 211 h 244"/>
                  <a:gd name="T18" fmla="*/ 115 w 152"/>
                  <a:gd name="T19" fmla="*/ 160 h 244"/>
                  <a:gd name="T20" fmla="*/ 68 w 152"/>
                  <a:gd name="T21" fmla="*/ 108 h 244"/>
                  <a:gd name="T22" fmla="*/ 34 w 152"/>
                  <a:gd name="T23" fmla="*/ 117 h 244"/>
                  <a:gd name="T24" fmla="*/ 34 w 152"/>
                  <a:gd name="T25" fmla="*/ 206 h 244"/>
                  <a:gd name="T26" fmla="*/ 64 w 152"/>
                  <a:gd name="T27" fmla="*/ 21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244">
                    <a:moveTo>
                      <a:pt x="34" y="85"/>
                    </a:moveTo>
                    <a:cubicBezTo>
                      <a:pt x="50" y="78"/>
                      <a:pt x="65" y="76"/>
                      <a:pt x="74" y="76"/>
                    </a:cubicBezTo>
                    <a:cubicBezTo>
                      <a:pt x="120" y="76"/>
                      <a:pt x="151" y="108"/>
                      <a:pt x="151" y="160"/>
                    </a:cubicBezTo>
                    <a:cubicBezTo>
                      <a:pt x="151" y="212"/>
                      <a:pt x="118" y="243"/>
                      <a:pt x="61" y="243"/>
                    </a:cubicBezTo>
                    <a:cubicBezTo>
                      <a:pt x="41" y="243"/>
                      <a:pt x="22" y="239"/>
                      <a:pt x="1" y="233"/>
                    </a:cubicBezTo>
                    <a:lnTo>
                      <a:pt x="0" y="0"/>
                    </a:lnTo>
                    <a:lnTo>
                      <a:pt x="34" y="0"/>
                    </a:lnTo>
                    <a:lnTo>
                      <a:pt x="34" y="85"/>
                    </a:lnTo>
                    <a:close/>
                    <a:moveTo>
                      <a:pt x="64" y="211"/>
                    </a:moveTo>
                    <a:cubicBezTo>
                      <a:pt x="97" y="211"/>
                      <a:pt x="115" y="193"/>
                      <a:pt x="115" y="160"/>
                    </a:cubicBezTo>
                    <a:cubicBezTo>
                      <a:pt x="115" y="128"/>
                      <a:pt x="97" y="108"/>
                      <a:pt x="68" y="108"/>
                    </a:cubicBezTo>
                    <a:cubicBezTo>
                      <a:pt x="55" y="108"/>
                      <a:pt x="43" y="113"/>
                      <a:pt x="34" y="117"/>
                    </a:cubicBezTo>
                    <a:lnTo>
                      <a:pt x="34" y="206"/>
                    </a:lnTo>
                    <a:cubicBezTo>
                      <a:pt x="45" y="209"/>
                      <a:pt x="55" y="211"/>
                      <a:pt x="64" y="211"/>
                    </a:cubicBezTo>
                    <a:close/>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7" name="Freeform 145">
                <a:extLst>
                  <a:ext uri="{FF2B5EF4-FFF2-40B4-BE49-F238E27FC236}">
                    <a16:creationId xmlns:a16="http://schemas.microsoft.com/office/drawing/2014/main" id="{1597E93A-0193-F142-9F56-A983F6F43B27}"/>
                  </a:ext>
                </a:extLst>
              </p:cNvPr>
              <p:cNvSpPr>
                <a:spLocks noChangeArrowheads="1"/>
              </p:cNvSpPr>
              <p:nvPr/>
            </p:nvSpPr>
            <p:spPr bwMode="auto">
              <a:xfrm>
                <a:off x="5581650" y="5800725"/>
                <a:ext cx="12700" cy="109538"/>
              </a:xfrm>
              <a:custGeom>
                <a:avLst/>
                <a:gdLst>
                  <a:gd name="T0" fmla="*/ 17 w 35"/>
                  <a:gd name="T1" fmla="*/ 305 h 306"/>
                  <a:gd name="T2" fmla="*/ 0 w 35"/>
                  <a:gd name="T3" fmla="*/ 305 h 306"/>
                  <a:gd name="T4" fmla="*/ 0 w 35"/>
                  <a:gd name="T5" fmla="*/ 0 h 306"/>
                  <a:gd name="T6" fmla="*/ 34 w 35"/>
                  <a:gd name="T7" fmla="*/ 0 h 306"/>
                  <a:gd name="T8" fmla="*/ 34 w 35"/>
                  <a:gd name="T9" fmla="*/ 305 h 306"/>
                  <a:gd name="T10" fmla="*/ 17 w 35"/>
                  <a:gd name="T11" fmla="*/ 305 h 306"/>
                </a:gdLst>
                <a:ahLst/>
                <a:cxnLst>
                  <a:cxn ang="0">
                    <a:pos x="T0" y="T1"/>
                  </a:cxn>
                  <a:cxn ang="0">
                    <a:pos x="T2" y="T3"/>
                  </a:cxn>
                  <a:cxn ang="0">
                    <a:pos x="T4" y="T5"/>
                  </a:cxn>
                  <a:cxn ang="0">
                    <a:pos x="T6" y="T7"/>
                  </a:cxn>
                  <a:cxn ang="0">
                    <a:pos x="T8" y="T9"/>
                  </a:cxn>
                  <a:cxn ang="0">
                    <a:pos x="T10" y="T11"/>
                  </a:cxn>
                </a:cxnLst>
                <a:rect l="0" t="0" r="r" b="b"/>
                <a:pathLst>
                  <a:path w="35" h="306">
                    <a:moveTo>
                      <a:pt x="17" y="305"/>
                    </a:moveTo>
                    <a:lnTo>
                      <a:pt x="0" y="305"/>
                    </a:lnTo>
                    <a:lnTo>
                      <a:pt x="0" y="0"/>
                    </a:lnTo>
                    <a:lnTo>
                      <a:pt x="34" y="0"/>
                    </a:lnTo>
                    <a:lnTo>
                      <a:pt x="34" y="305"/>
                    </a:lnTo>
                    <a:lnTo>
                      <a:pt x="17" y="305"/>
                    </a:lnTo>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8" name="Freeform 146">
                <a:extLst>
                  <a:ext uri="{FF2B5EF4-FFF2-40B4-BE49-F238E27FC236}">
                    <a16:creationId xmlns:a16="http://schemas.microsoft.com/office/drawing/2014/main" id="{80958ED2-79C8-184D-8BDA-E17E1B169FD9}"/>
                  </a:ext>
                </a:extLst>
              </p:cNvPr>
              <p:cNvSpPr>
                <a:spLocks noChangeArrowheads="1"/>
              </p:cNvSpPr>
              <p:nvPr/>
            </p:nvSpPr>
            <p:spPr bwMode="auto">
              <a:xfrm>
                <a:off x="5643563" y="5840413"/>
                <a:ext cx="57150" cy="61912"/>
              </a:xfrm>
              <a:custGeom>
                <a:avLst/>
                <a:gdLst>
                  <a:gd name="T0" fmla="*/ 40 w 158"/>
                  <a:gd name="T1" fmla="*/ 65 h 170"/>
                  <a:gd name="T2" fmla="*/ 118 w 158"/>
                  <a:gd name="T3" fmla="*/ 65 h 170"/>
                  <a:gd name="T4" fmla="*/ 86 w 158"/>
                  <a:gd name="T5" fmla="*/ 31 h 170"/>
                  <a:gd name="T6" fmla="*/ 40 w 158"/>
                  <a:gd name="T7" fmla="*/ 65 h 170"/>
                  <a:gd name="T8" fmla="*/ 78 w 158"/>
                  <a:gd name="T9" fmla="*/ 166 h 170"/>
                  <a:gd name="T10" fmla="*/ 1 w 158"/>
                  <a:gd name="T11" fmla="*/ 81 h 170"/>
                  <a:gd name="T12" fmla="*/ 80 w 158"/>
                  <a:gd name="T13" fmla="*/ 0 h 170"/>
                  <a:gd name="T14" fmla="*/ 155 w 158"/>
                  <a:gd name="T15" fmla="*/ 90 h 170"/>
                  <a:gd name="T16" fmla="*/ 38 w 158"/>
                  <a:gd name="T17" fmla="*/ 90 h 170"/>
                  <a:gd name="T18" fmla="*/ 82 w 158"/>
                  <a:gd name="T19" fmla="*/ 135 h 170"/>
                  <a:gd name="T20" fmla="*/ 147 w 158"/>
                  <a:gd name="T21" fmla="*/ 122 h 170"/>
                  <a:gd name="T22" fmla="*/ 147 w 158"/>
                  <a:gd name="T23" fmla="*/ 154 h 170"/>
                  <a:gd name="T24" fmla="*/ 78 w 158"/>
                  <a:gd name="T25" fmla="*/ 16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0">
                    <a:moveTo>
                      <a:pt x="40" y="65"/>
                    </a:moveTo>
                    <a:lnTo>
                      <a:pt x="118" y="65"/>
                    </a:lnTo>
                    <a:cubicBezTo>
                      <a:pt x="117" y="44"/>
                      <a:pt x="106" y="32"/>
                      <a:pt x="86" y="31"/>
                    </a:cubicBezTo>
                    <a:cubicBezTo>
                      <a:pt x="65" y="30"/>
                      <a:pt x="46" y="43"/>
                      <a:pt x="40" y="65"/>
                    </a:cubicBezTo>
                    <a:close/>
                    <a:moveTo>
                      <a:pt x="78" y="166"/>
                    </a:moveTo>
                    <a:cubicBezTo>
                      <a:pt x="26" y="161"/>
                      <a:pt x="0" y="124"/>
                      <a:pt x="1" y="81"/>
                    </a:cubicBezTo>
                    <a:cubicBezTo>
                      <a:pt x="2" y="33"/>
                      <a:pt x="33" y="0"/>
                      <a:pt x="80" y="0"/>
                    </a:cubicBezTo>
                    <a:cubicBezTo>
                      <a:pt x="130" y="0"/>
                      <a:pt x="157" y="37"/>
                      <a:pt x="155" y="90"/>
                    </a:cubicBezTo>
                    <a:lnTo>
                      <a:pt x="38" y="90"/>
                    </a:lnTo>
                    <a:cubicBezTo>
                      <a:pt x="41" y="120"/>
                      <a:pt x="58" y="134"/>
                      <a:pt x="82" y="135"/>
                    </a:cubicBezTo>
                    <a:cubicBezTo>
                      <a:pt x="103" y="136"/>
                      <a:pt x="132" y="132"/>
                      <a:pt x="147" y="122"/>
                    </a:cubicBezTo>
                    <a:lnTo>
                      <a:pt x="147" y="154"/>
                    </a:lnTo>
                    <a:cubicBezTo>
                      <a:pt x="126" y="165"/>
                      <a:pt x="105" y="169"/>
                      <a:pt x="78" y="166"/>
                    </a:cubicBezTo>
                    <a:close/>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9" name="Freeform 147">
                <a:extLst>
                  <a:ext uri="{FF2B5EF4-FFF2-40B4-BE49-F238E27FC236}">
                    <a16:creationId xmlns:a16="http://schemas.microsoft.com/office/drawing/2014/main" id="{D8FAB7F8-644A-454F-BADC-90D05DB3F2A7}"/>
                  </a:ext>
                </a:extLst>
              </p:cNvPr>
              <p:cNvSpPr>
                <a:spLocks noChangeArrowheads="1"/>
              </p:cNvSpPr>
              <p:nvPr/>
            </p:nvSpPr>
            <p:spPr bwMode="auto">
              <a:xfrm>
                <a:off x="5849938" y="5842000"/>
                <a:ext cx="50800" cy="58738"/>
              </a:xfrm>
              <a:custGeom>
                <a:avLst/>
                <a:gdLst>
                  <a:gd name="T0" fmla="*/ 70 w 142"/>
                  <a:gd name="T1" fmla="*/ 135 h 162"/>
                  <a:gd name="T2" fmla="*/ 107 w 142"/>
                  <a:gd name="T3" fmla="*/ 100 h 162"/>
                  <a:gd name="T4" fmla="*/ 107 w 142"/>
                  <a:gd name="T5" fmla="*/ 0 h 162"/>
                  <a:gd name="T6" fmla="*/ 141 w 142"/>
                  <a:gd name="T7" fmla="*/ 0 h 162"/>
                  <a:gd name="T8" fmla="*/ 141 w 142"/>
                  <a:gd name="T9" fmla="*/ 104 h 162"/>
                  <a:gd name="T10" fmla="*/ 70 w 142"/>
                  <a:gd name="T11" fmla="*/ 161 h 162"/>
                  <a:gd name="T12" fmla="*/ 0 w 142"/>
                  <a:gd name="T13" fmla="*/ 104 h 162"/>
                  <a:gd name="T14" fmla="*/ 0 w 142"/>
                  <a:gd name="T15" fmla="*/ 0 h 162"/>
                  <a:gd name="T16" fmla="*/ 34 w 142"/>
                  <a:gd name="T17" fmla="*/ 0 h 162"/>
                  <a:gd name="T18" fmla="*/ 34 w 142"/>
                  <a:gd name="T19" fmla="*/ 100 h 162"/>
                  <a:gd name="T20" fmla="*/ 70 w 142"/>
                  <a:gd name="T21" fmla="*/ 1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62">
                    <a:moveTo>
                      <a:pt x="70" y="135"/>
                    </a:moveTo>
                    <a:cubicBezTo>
                      <a:pt x="92" y="135"/>
                      <a:pt x="107" y="125"/>
                      <a:pt x="107" y="100"/>
                    </a:cubicBezTo>
                    <a:lnTo>
                      <a:pt x="107" y="0"/>
                    </a:lnTo>
                    <a:lnTo>
                      <a:pt x="141" y="0"/>
                    </a:lnTo>
                    <a:lnTo>
                      <a:pt x="141" y="104"/>
                    </a:lnTo>
                    <a:cubicBezTo>
                      <a:pt x="141" y="140"/>
                      <a:pt x="114" y="161"/>
                      <a:pt x="70" y="161"/>
                    </a:cubicBezTo>
                    <a:cubicBezTo>
                      <a:pt x="27" y="161"/>
                      <a:pt x="0" y="140"/>
                      <a:pt x="0" y="104"/>
                    </a:cubicBezTo>
                    <a:lnTo>
                      <a:pt x="0" y="0"/>
                    </a:lnTo>
                    <a:lnTo>
                      <a:pt x="34" y="0"/>
                    </a:lnTo>
                    <a:lnTo>
                      <a:pt x="34" y="100"/>
                    </a:lnTo>
                    <a:cubicBezTo>
                      <a:pt x="34" y="125"/>
                      <a:pt x="49" y="135"/>
                      <a:pt x="70" y="135"/>
                    </a:cubicBezTo>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0" name="Freeform 148">
                <a:extLst>
                  <a:ext uri="{FF2B5EF4-FFF2-40B4-BE49-F238E27FC236}">
                    <a16:creationId xmlns:a16="http://schemas.microsoft.com/office/drawing/2014/main" id="{FD16D871-8E3C-D84D-8AF7-8112C5CBCD5C}"/>
                  </a:ext>
                </a:extLst>
              </p:cNvPr>
              <p:cNvSpPr>
                <a:spLocks noChangeArrowheads="1"/>
              </p:cNvSpPr>
              <p:nvPr/>
            </p:nvSpPr>
            <p:spPr bwMode="auto">
              <a:xfrm>
                <a:off x="5365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8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3" y="168"/>
                      <a:pt x="90" y="168"/>
                    </a:cubicBezTo>
                    <a:close/>
                    <a:moveTo>
                      <a:pt x="87" y="136"/>
                    </a:moveTo>
                    <a:cubicBezTo>
                      <a:pt x="95" y="136"/>
                      <a:pt x="104" y="135"/>
                      <a:pt x="117" y="132"/>
                    </a:cubicBezTo>
                    <a:lnTo>
                      <a:pt x="118" y="44"/>
                    </a:lnTo>
                    <a:cubicBezTo>
                      <a:pt x="107" y="37"/>
                      <a:pt x="97" y="33"/>
                      <a:pt x="85" y="33"/>
                    </a:cubicBezTo>
                    <a:cubicBezTo>
                      <a:pt x="56" y="33"/>
                      <a:pt x="38" y="53"/>
                      <a:pt x="38" y="85"/>
                    </a:cubicBezTo>
                    <a:cubicBezTo>
                      <a:pt x="37" y="118"/>
                      <a:pt x="55" y="137"/>
                      <a:pt x="87" y="136"/>
                    </a:cubicBezTo>
                    <a:close/>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1" name="Freeform 149">
                <a:extLst>
                  <a:ext uri="{FF2B5EF4-FFF2-40B4-BE49-F238E27FC236}">
                    <a16:creationId xmlns:a16="http://schemas.microsoft.com/office/drawing/2014/main" id="{E42D9E7A-BD72-4546-ABD7-D9379C6089F1}"/>
                  </a:ext>
                </a:extLst>
              </p:cNvPr>
              <p:cNvSpPr>
                <a:spLocks noChangeArrowheads="1"/>
              </p:cNvSpPr>
              <p:nvPr/>
            </p:nvSpPr>
            <p:spPr bwMode="auto">
              <a:xfrm>
                <a:off x="5746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7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2" y="168"/>
                      <a:pt x="90" y="168"/>
                    </a:cubicBezTo>
                    <a:close/>
                    <a:moveTo>
                      <a:pt x="87" y="136"/>
                    </a:moveTo>
                    <a:cubicBezTo>
                      <a:pt x="93" y="136"/>
                      <a:pt x="104" y="135"/>
                      <a:pt x="117" y="132"/>
                    </a:cubicBezTo>
                    <a:lnTo>
                      <a:pt x="118" y="44"/>
                    </a:lnTo>
                    <a:cubicBezTo>
                      <a:pt x="107" y="37"/>
                      <a:pt x="96" y="33"/>
                      <a:pt x="85" y="33"/>
                    </a:cubicBezTo>
                    <a:cubicBezTo>
                      <a:pt x="56" y="33"/>
                      <a:pt x="37" y="53"/>
                      <a:pt x="37" y="85"/>
                    </a:cubicBezTo>
                    <a:cubicBezTo>
                      <a:pt x="36" y="118"/>
                      <a:pt x="55" y="136"/>
                      <a:pt x="87" y="136"/>
                    </a:cubicBezTo>
                    <a:close/>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2" name="Freeform 150">
                <a:extLst>
                  <a:ext uri="{FF2B5EF4-FFF2-40B4-BE49-F238E27FC236}">
                    <a16:creationId xmlns:a16="http://schemas.microsoft.com/office/drawing/2014/main" id="{A46392DE-C75B-9044-BC4F-CC7D7CE0CDC8}"/>
                  </a:ext>
                </a:extLst>
              </p:cNvPr>
              <p:cNvSpPr>
                <a:spLocks noChangeArrowheads="1"/>
              </p:cNvSpPr>
              <p:nvPr/>
            </p:nvSpPr>
            <p:spPr bwMode="auto">
              <a:xfrm>
                <a:off x="5241925" y="5816600"/>
                <a:ext cx="79375" cy="84138"/>
              </a:xfrm>
              <a:custGeom>
                <a:avLst/>
                <a:gdLst>
                  <a:gd name="T0" fmla="*/ 92 w 219"/>
                  <a:gd name="T1" fmla="*/ 0 h 234"/>
                  <a:gd name="T2" fmla="*/ 126 w 219"/>
                  <a:gd name="T3" fmla="*/ 0 h 234"/>
                  <a:gd name="T4" fmla="*/ 126 w 219"/>
                  <a:gd name="T5" fmla="*/ 96 h 234"/>
                  <a:gd name="T6" fmla="*/ 218 w 219"/>
                  <a:gd name="T7" fmla="*/ 96 h 234"/>
                  <a:gd name="T8" fmla="*/ 218 w 219"/>
                  <a:gd name="T9" fmla="*/ 128 h 234"/>
                  <a:gd name="T10" fmla="*/ 126 w 219"/>
                  <a:gd name="T11" fmla="*/ 128 h 234"/>
                  <a:gd name="T12" fmla="*/ 126 w 219"/>
                  <a:gd name="T13" fmla="*/ 233 h 234"/>
                  <a:gd name="T14" fmla="*/ 92 w 219"/>
                  <a:gd name="T15" fmla="*/ 233 h 234"/>
                  <a:gd name="T16" fmla="*/ 92 w 219"/>
                  <a:gd name="T17" fmla="*/ 128 h 234"/>
                  <a:gd name="T18" fmla="*/ 0 w 219"/>
                  <a:gd name="T19" fmla="*/ 128 h 234"/>
                  <a:gd name="T20" fmla="*/ 0 w 219"/>
                  <a:gd name="T21" fmla="*/ 96 h 234"/>
                  <a:gd name="T22" fmla="*/ 92 w 219"/>
                  <a:gd name="T23" fmla="*/ 96 h 234"/>
                  <a:gd name="T24" fmla="*/ 92 w 219"/>
                  <a:gd name="T2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34">
                    <a:moveTo>
                      <a:pt x="92" y="0"/>
                    </a:moveTo>
                    <a:lnTo>
                      <a:pt x="126" y="0"/>
                    </a:lnTo>
                    <a:lnTo>
                      <a:pt x="126" y="96"/>
                    </a:lnTo>
                    <a:lnTo>
                      <a:pt x="218" y="96"/>
                    </a:lnTo>
                    <a:lnTo>
                      <a:pt x="218" y="128"/>
                    </a:lnTo>
                    <a:lnTo>
                      <a:pt x="126" y="128"/>
                    </a:lnTo>
                    <a:lnTo>
                      <a:pt x="126" y="233"/>
                    </a:lnTo>
                    <a:lnTo>
                      <a:pt x="92" y="233"/>
                    </a:lnTo>
                    <a:lnTo>
                      <a:pt x="92" y="128"/>
                    </a:lnTo>
                    <a:lnTo>
                      <a:pt x="0" y="128"/>
                    </a:lnTo>
                    <a:lnTo>
                      <a:pt x="0" y="96"/>
                    </a:lnTo>
                    <a:lnTo>
                      <a:pt x="92" y="96"/>
                    </a:lnTo>
                    <a:lnTo>
                      <a:pt x="92" y="0"/>
                    </a:lnTo>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3" name="Freeform 151">
                <a:extLst>
                  <a:ext uri="{FF2B5EF4-FFF2-40B4-BE49-F238E27FC236}">
                    <a16:creationId xmlns:a16="http://schemas.microsoft.com/office/drawing/2014/main" id="{F0E0FC86-1A18-9941-9CDF-65224491525C}"/>
                  </a:ext>
                </a:extLst>
              </p:cNvPr>
              <p:cNvSpPr>
                <a:spLocks noChangeArrowheads="1"/>
              </p:cNvSpPr>
              <p:nvPr/>
            </p:nvSpPr>
            <p:spPr bwMode="auto">
              <a:xfrm>
                <a:off x="5913438" y="5840413"/>
                <a:ext cx="15875" cy="15875"/>
              </a:xfrm>
              <a:custGeom>
                <a:avLst/>
                <a:gdLst>
                  <a:gd name="T0" fmla="*/ 21 w 42"/>
                  <a:gd name="T1" fmla="*/ 0 h 42"/>
                  <a:gd name="T2" fmla="*/ 41 w 42"/>
                  <a:gd name="T3" fmla="*/ 21 h 42"/>
                  <a:gd name="T4" fmla="*/ 21 w 42"/>
                  <a:gd name="T5" fmla="*/ 41 h 42"/>
                  <a:gd name="T6" fmla="*/ 0 w 42"/>
                  <a:gd name="T7" fmla="*/ 21 h 42"/>
                  <a:gd name="T8" fmla="*/ 21 w 42"/>
                  <a:gd name="T9" fmla="*/ 0 h 42"/>
                  <a:gd name="T10" fmla="*/ 21 w 42"/>
                  <a:gd name="T11" fmla="*/ 4 h 42"/>
                  <a:gd name="T12" fmla="*/ 5 w 42"/>
                  <a:gd name="T13" fmla="*/ 21 h 42"/>
                  <a:gd name="T14" fmla="*/ 21 w 42"/>
                  <a:gd name="T15" fmla="*/ 38 h 42"/>
                  <a:gd name="T16" fmla="*/ 37 w 42"/>
                  <a:gd name="T17" fmla="*/ 21 h 42"/>
                  <a:gd name="T18" fmla="*/ 21 w 42"/>
                  <a:gd name="T19" fmla="*/ 4 h 42"/>
                  <a:gd name="T20" fmla="*/ 17 w 42"/>
                  <a:gd name="T21" fmla="*/ 34 h 42"/>
                  <a:gd name="T22" fmla="*/ 14 w 42"/>
                  <a:gd name="T23" fmla="*/ 34 h 42"/>
                  <a:gd name="T24" fmla="*/ 14 w 42"/>
                  <a:gd name="T25" fmla="*/ 11 h 42"/>
                  <a:gd name="T26" fmla="*/ 21 w 42"/>
                  <a:gd name="T27" fmla="*/ 10 h 42"/>
                  <a:gd name="T28" fmla="*/ 28 w 42"/>
                  <a:gd name="T29" fmla="*/ 12 h 42"/>
                  <a:gd name="T30" fmla="*/ 30 w 42"/>
                  <a:gd name="T31" fmla="*/ 16 h 42"/>
                  <a:gd name="T32" fmla="*/ 26 w 42"/>
                  <a:gd name="T33" fmla="*/ 22 h 42"/>
                  <a:gd name="T34" fmla="*/ 26 w 42"/>
                  <a:gd name="T35" fmla="*/ 22 h 42"/>
                  <a:gd name="T36" fmla="*/ 30 w 42"/>
                  <a:gd name="T37" fmla="*/ 27 h 42"/>
                  <a:gd name="T38" fmla="*/ 31 w 42"/>
                  <a:gd name="T39" fmla="*/ 32 h 42"/>
                  <a:gd name="T40" fmla="*/ 27 w 42"/>
                  <a:gd name="T41" fmla="*/ 32 h 42"/>
                  <a:gd name="T42" fmla="*/ 26 w 42"/>
                  <a:gd name="T43" fmla="*/ 27 h 42"/>
                  <a:gd name="T44" fmla="*/ 21 w 42"/>
                  <a:gd name="T45" fmla="*/ 23 h 42"/>
                  <a:gd name="T46" fmla="*/ 19 w 42"/>
                  <a:gd name="T47" fmla="*/ 23 h 42"/>
                  <a:gd name="T48" fmla="*/ 19 w 42"/>
                  <a:gd name="T49" fmla="*/ 34 h 42"/>
                  <a:gd name="T50" fmla="*/ 17 w 42"/>
                  <a:gd name="T51" fmla="*/ 34 h 42"/>
                  <a:gd name="T52" fmla="*/ 17 w 42"/>
                  <a:gd name="T53" fmla="*/ 21 h 42"/>
                  <a:gd name="T54" fmla="*/ 20 w 42"/>
                  <a:gd name="T55" fmla="*/ 21 h 42"/>
                  <a:gd name="T56" fmla="*/ 25 w 42"/>
                  <a:gd name="T57" fmla="*/ 16 h 42"/>
                  <a:gd name="T58" fmla="*/ 20 w 42"/>
                  <a:gd name="T59" fmla="*/ 12 h 42"/>
                  <a:gd name="T60" fmla="*/ 17 w 42"/>
                  <a:gd name="T61" fmla="*/ 12 h 42"/>
                  <a:gd name="T62" fmla="*/ 17 w 42"/>
                  <a:gd name="T6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2">
                    <a:moveTo>
                      <a:pt x="21" y="0"/>
                    </a:moveTo>
                    <a:cubicBezTo>
                      <a:pt x="31" y="0"/>
                      <a:pt x="41" y="9"/>
                      <a:pt x="41" y="21"/>
                    </a:cubicBezTo>
                    <a:cubicBezTo>
                      <a:pt x="41" y="32"/>
                      <a:pt x="32" y="41"/>
                      <a:pt x="21" y="41"/>
                    </a:cubicBezTo>
                    <a:cubicBezTo>
                      <a:pt x="10" y="41"/>
                      <a:pt x="0" y="32"/>
                      <a:pt x="0" y="21"/>
                    </a:cubicBezTo>
                    <a:cubicBezTo>
                      <a:pt x="0" y="10"/>
                      <a:pt x="10" y="0"/>
                      <a:pt x="21" y="0"/>
                    </a:cubicBezTo>
                    <a:close/>
                    <a:moveTo>
                      <a:pt x="21" y="4"/>
                    </a:moveTo>
                    <a:cubicBezTo>
                      <a:pt x="12" y="4"/>
                      <a:pt x="5" y="11"/>
                      <a:pt x="5" y="21"/>
                    </a:cubicBezTo>
                    <a:cubicBezTo>
                      <a:pt x="5" y="30"/>
                      <a:pt x="13" y="38"/>
                      <a:pt x="21" y="38"/>
                    </a:cubicBezTo>
                    <a:cubicBezTo>
                      <a:pt x="30" y="38"/>
                      <a:pt x="37" y="30"/>
                      <a:pt x="37" y="21"/>
                    </a:cubicBezTo>
                    <a:cubicBezTo>
                      <a:pt x="38" y="11"/>
                      <a:pt x="30" y="4"/>
                      <a:pt x="21" y="4"/>
                    </a:cubicBezTo>
                    <a:close/>
                    <a:moveTo>
                      <a:pt x="17" y="34"/>
                    </a:moveTo>
                    <a:lnTo>
                      <a:pt x="14" y="34"/>
                    </a:lnTo>
                    <a:lnTo>
                      <a:pt x="14" y="11"/>
                    </a:lnTo>
                    <a:cubicBezTo>
                      <a:pt x="16" y="11"/>
                      <a:pt x="17" y="10"/>
                      <a:pt x="21" y="10"/>
                    </a:cubicBezTo>
                    <a:cubicBezTo>
                      <a:pt x="24" y="10"/>
                      <a:pt x="26" y="11"/>
                      <a:pt x="28" y="12"/>
                    </a:cubicBezTo>
                    <a:cubicBezTo>
                      <a:pt x="29" y="13"/>
                      <a:pt x="30" y="14"/>
                      <a:pt x="30" y="16"/>
                    </a:cubicBezTo>
                    <a:cubicBezTo>
                      <a:pt x="30" y="20"/>
                      <a:pt x="28" y="21"/>
                      <a:pt x="26" y="22"/>
                    </a:cubicBezTo>
                    <a:lnTo>
                      <a:pt x="26" y="22"/>
                    </a:lnTo>
                    <a:cubicBezTo>
                      <a:pt x="28" y="22"/>
                      <a:pt x="29" y="24"/>
                      <a:pt x="30" y="27"/>
                    </a:cubicBezTo>
                    <a:cubicBezTo>
                      <a:pt x="31" y="30"/>
                      <a:pt x="31" y="32"/>
                      <a:pt x="31" y="32"/>
                    </a:cubicBezTo>
                    <a:lnTo>
                      <a:pt x="27" y="32"/>
                    </a:lnTo>
                    <a:cubicBezTo>
                      <a:pt x="26" y="31"/>
                      <a:pt x="26" y="29"/>
                      <a:pt x="26" y="27"/>
                    </a:cubicBezTo>
                    <a:cubicBezTo>
                      <a:pt x="25" y="24"/>
                      <a:pt x="24" y="23"/>
                      <a:pt x="21" y="23"/>
                    </a:cubicBezTo>
                    <a:lnTo>
                      <a:pt x="19" y="23"/>
                    </a:lnTo>
                    <a:lnTo>
                      <a:pt x="19" y="34"/>
                    </a:lnTo>
                    <a:lnTo>
                      <a:pt x="17" y="34"/>
                    </a:lnTo>
                    <a:close/>
                    <a:moveTo>
                      <a:pt x="17" y="21"/>
                    </a:moveTo>
                    <a:lnTo>
                      <a:pt x="20" y="21"/>
                    </a:lnTo>
                    <a:cubicBezTo>
                      <a:pt x="23" y="21"/>
                      <a:pt x="25" y="20"/>
                      <a:pt x="25" y="16"/>
                    </a:cubicBezTo>
                    <a:cubicBezTo>
                      <a:pt x="25" y="14"/>
                      <a:pt x="24" y="12"/>
                      <a:pt x="20" y="12"/>
                    </a:cubicBezTo>
                    <a:cubicBezTo>
                      <a:pt x="19" y="12"/>
                      <a:pt x="17" y="12"/>
                      <a:pt x="17" y="12"/>
                    </a:cubicBezTo>
                    <a:lnTo>
                      <a:pt x="17" y="21"/>
                    </a:lnTo>
                    <a:close/>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30" name="Group 2029">
            <a:extLst>
              <a:ext uri="{FF2B5EF4-FFF2-40B4-BE49-F238E27FC236}">
                <a16:creationId xmlns:a16="http://schemas.microsoft.com/office/drawing/2014/main" id="{5C6F5DA9-F759-D349-BE62-1E13DD56D12A}"/>
              </a:ext>
            </a:extLst>
          </p:cNvPr>
          <p:cNvGrpSpPr/>
          <p:nvPr/>
        </p:nvGrpSpPr>
        <p:grpSpPr>
          <a:xfrm>
            <a:off x="8005463" y="4417144"/>
            <a:ext cx="1909976" cy="298358"/>
            <a:chOff x="4240213" y="6661150"/>
            <a:chExt cx="1239837" cy="193675"/>
          </a:xfrm>
        </p:grpSpPr>
        <p:grpSp>
          <p:nvGrpSpPr>
            <p:cNvPr id="2045" name="Group 2044">
              <a:extLst>
                <a:ext uri="{FF2B5EF4-FFF2-40B4-BE49-F238E27FC236}">
                  <a16:creationId xmlns:a16="http://schemas.microsoft.com/office/drawing/2014/main" id="{2DC94F19-9C79-BE4A-A1CD-791095E9E86D}"/>
                </a:ext>
              </a:extLst>
            </p:cNvPr>
            <p:cNvGrpSpPr/>
            <p:nvPr/>
          </p:nvGrpSpPr>
          <p:grpSpPr>
            <a:xfrm>
              <a:off x="4240213" y="6688138"/>
              <a:ext cx="484187" cy="127000"/>
              <a:chOff x="4240213" y="6688138"/>
              <a:chExt cx="484187" cy="127000"/>
            </a:xfrm>
          </p:grpSpPr>
          <p:sp>
            <p:nvSpPr>
              <p:cNvPr id="2058" name="Freeform 152">
                <a:extLst>
                  <a:ext uri="{FF2B5EF4-FFF2-40B4-BE49-F238E27FC236}">
                    <a16:creationId xmlns:a16="http://schemas.microsoft.com/office/drawing/2014/main" id="{5AE21637-0A48-4547-A5B5-F59407B2188E}"/>
                  </a:ext>
                </a:extLst>
              </p:cNvPr>
              <p:cNvSpPr>
                <a:spLocks noChangeArrowheads="1"/>
              </p:cNvSpPr>
              <p:nvPr/>
            </p:nvSpPr>
            <p:spPr bwMode="auto">
              <a:xfrm>
                <a:off x="4327525" y="6688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9" name="Freeform 153">
                <a:extLst>
                  <a:ext uri="{FF2B5EF4-FFF2-40B4-BE49-F238E27FC236}">
                    <a16:creationId xmlns:a16="http://schemas.microsoft.com/office/drawing/2014/main" id="{D99DC5B3-FBDF-B74F-9826-AD42D10359A3}"/>
                  </a:ext>
                </a:extLst>
              </p:cNvPr>
              <p:cNvSpPr>
                <a:spLocks noChangeArrowheads="1"/>
              </p:cNvSpPr>
              <p:nvPr/>
            </p:nvSpPr>
            <p:spPr bwMode="auto">
              <a:xfrm>
                <a:off x="4354513" y="67198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0" name="Freeform 154">
                <a:extLst>
                  <a:ext uri="{FF2B5EF4-FFF2-40B4-BE49-F238E27FC236}">
                    <a16:creationId xmlns:a16="http://schemas.microsoft.com/office/drawing/2014/main" id="{E7695F32-5CDC-CE4A-81A9-9FCCCB0ABC8F}"/>
                  </a:ext>
                </a:extLst>
              </p:cNvPr>
              <p:cNvSpPr>
                <a:spLocks noChangeArrowheads="1"/>
              </p:cNvSpPr>
              <p:nvPr/>
            </p:nvSpPr>
            <p:spPr bwMode="auto">
              <a:xfrm>
                <a:off x="4454525" y="66881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1" name="Freeform 155">
                <a:extLst>
                  <a:ext uri="{FF2B5EF4-FFF2-40B4-BE49-F238E27FC236}">
                    <a16:creationId xmlns:a16="http://schemas.microsoft.com/office/drawing/2014/main" id="{9126426D-EAB9-0F45-8633-4C3C0E4B9430}"/>
                  </a:ext>
                </a:extLst>
              </p:cNvPr>
              <p:cNvSpPr>
                <a:spLocks noChangeArrowheads="1"/>
              </p:cNvSpPr>
              <p:nvPr/>
            </p:nvSpPr>
            <p:spPr bwMode="auto">
              <a:xfrm>
                <a:off x="4481513" y="67214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2" name="Freeform 156">
                <a:extLst>
                  <a:ext uri="{FF2B5EF4-FFF2-40B4-BE49-F238E27FC236}">
                    <a16:creationId xmlns:a16="http://schemas.microsoft.com/office/drawing/2014/main" id="{23D2057C-2F3B-7842-AA8F-2C4A8DAE7006}"/>
                  </a:ext>
                </a:extLst>
              </p:cNvPr>
              <p:cNvSpPr>
                <a:spLocks noChangeArrowheads="1"/>
              </p:cNvSpPr>
              <p:nvPr/>
            </p:nvSpPr>
            <p:spPr bwMode="auto">
              <a:xfrm>
                <a:off x="4579938" y="67198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3" name="Freeform 157">
                <a:extLst>
                  <a:ext uri="{FF2B5EF4-FFF2-40B4-BE49-F238E27FC236}">
                    <a16:creationId xmlns:a16="http://schemas.microsoft.com/office/drawing/2014/main" id="{F701D99B-8D63-3C44-90A8-2DEF70224B20}"/>
                  </a:ext>
                </a:extLst>
              </p:cNvPr>
              <p:cNvSpPr>
                <a:spLocks noChangeArrowheads="1"/>
              </p:cNvSpPr>
              <p:nvPr/>
            </p:nvSpPr>
            <p:spPr bwMode="auto">
              <a:xfrm>
                <a:off x="4240213" y="6719888"/>
                <a:ext cx="85725" cy="93662"/>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3"/>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46" name="Freeform 158">
              <a:extLst>
                <a:ext uri="{FF2B5EF4-FFF2-40B4-BE49-F238E27FC236}">
                  <a16:creationId xmlns:a16="http://schemas.microsoft.com/office/drawing/2014/main" id="{36219A5F-CFA4-7D4B-8D05-F374B5F8D1B7}"/>
                </a:ext>
              </a:extLst>
            </p:cNvPr>
            <p:cNvSpPr>
              <a:spLocks noChangeArrowheads="1"/>
            </p:cNvSpPr>
            <p:nvPr/>
          </p:nvSpPr>
          <p:spPr bwMode="auto">
            <a:xfrm>
              <a:off x="4860925" y="666273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047" name="Group 2046">
              <a:extLst>
                <a:ext uri="{FF2B5EF4-FFF2-40B4-BE49-F238E27FC236}">
                  <a16:creationId xmlns:a16="http://schemas.microsoft.com/office/drawing/2014/main" id="{7021CC69-1ACB-1D4E-A0A3-93504B387BB2}"/>
                </a:ext>
              </a:extLst>
            </p:cNvPr>
            <p:cNvGrpSpPr/>
            <p:nvPr/>
          </p:nvGrpSpPr>
          <p:grpSpPr>
            <a:xfrm>
              <a:off x="5002213" y="6661150"/>
              <a:ext cx="477837" cy="193675"/>
              <a:chOff x="5002213" y="6661150"/>
              <a:chExt cx="477837" cy="193675"/>
            </a:xfrm>
          </p:grpSpPr>
          <p:sp>
            <p:nvSpPr>
              <p:cNvPr id="2048" name="Freeform 159">
                <a:extLst>
                  <a:ext uri="{FF2B5EF4-FFF2-40B4-BE49-F238E27FC236}">
                    <a16:creationId xmlns:a16="http://schemas.microsoft.com/office/drawing/2014/main" id="{BC8D22D0-F7D1-6C4A-8244-69097DD71F9D}"/>
                  </a:ext>
                </a:extLst>
              </p:cNvPr>
              <p:cNvSpPr>
                <a:spLocks noChangeArrowheads="1"/>
              </p:cNvSpPr>
              <p:nvPr/>
            </p:nvSpPr>
            <p:spPr bwMode="auto">
              <a:xfrm>
                <a:off x="5126038" y="6661150"/>
                <a:ext cx="252412" cy="93663"/>
              </a:xfrm>
              <a:custGeom>
                <a:avLst/>
                <a:gdLst>
                  <a:gd name="T0" fmla="*/ 337 w 702"/>
                  <a:gd name="T1" fmla="*/ 3 h 262"/>
                  <a:gd name="T2" fmla="*/ 477 w 702"/>
                  <a:gd name="T3" fmla="*/ 24 h 262"/>
                  <a:gd name="T4" fmla="*/ 648 w 702"/>
                  <a:gd name="T5" fmla="*/ 147 h 262"/>
                  <a:gd name="T6" fmla="*/ 696 w 702"/>
                  <a:gd name="T7" fmla="*/ 227 h 262"/>
                  <a:gd name="T8" fmla="*/ 699 w 702"/>
                  <a:gd name="T9" fmla="*/ 242 h 262"/>
                  <a:gd name="T10" fmla="*/ 681 w 702"/>
                  <a:gd name="T11" fmla="*/ 260 h 262"/>
                  <a:gd name="T12" fmla="*/ 659 w 702"/>
                  <a:gd name="T13" fmla="*/ 247 h 262"/>
                  <a:gd name="T14" fmla="*/ 537 w 702"/>
                  <a:gd name="T15" fmla="*/ 100 h 262"/>
                  <a:gd name="T16" fmla="*/ 428 w 702"/>
                  <a:gd name="T17" fmla="*/ 53 h 262"/>
                  <a:gd name="T18" fmla="*/ 275 w 702"/>
                  <a:gd name="T19" fmla="*/ 53 h 262"/>
                  <a:gd name="T20" fmla="*/ 90 w 702"/>
                  <a:gd name="T21" fmla="*/ 167 h 262"/>
                  <a:gd name="T22" fmla="*/ 42 w 702"/>
                  <a:gd name="T23" fmla="*/ 247 h 262"/>
                  <a:gd name="T24" fmla="*/ 26 w 702"/>
                  <a:gd name="T25" fmla="*/ 260 h 262"/>
                  <a:gd name="T26" fmla="*/ 7 w 702"/>
                  <a:gd name="T27" fmla="*/ 253 h 262"/>
                  <a:gd name="T28" fmla="*/ 3 w 702"/>
                  <a:gd name="T29" fmla="*/ 231 h 262"/>
                  <a:gd name="T30" fmla="*/ 175 w 702"/>
                  <a:gd name="T31" fmla="*/ 44 h 262"/>
                  <a:gd name="T32" fmla="*/ 337 w 702"/>
                  <a:gd name="T33" fmla="*/ 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262">
                    <a:moveTo>
                      <a:pt x="337" y="3"/>
                    </a:moveTo>
                    <a:cubicBezTo>
                      <a:pt x="384" y="0"/>
                      <a:pt x="432" y="8"/>
                      <a:pt x="477" y="24"/>
                    </a:cubicBezTo>
                    <a:cubicBezTo>
                      <a:pt x="544" y="48"/>
                      <a:pt x="604" y="91"/>
                      <a:pt x="648" y="147"/>
                    </a:cubicBezTo>
                    <a:cubicBezTo>
                      <a:pt x="667" y="172"/>
                      <a:pt x="683" y="199"/>
                      <a:pt x="696" y="227"/>
                    </a:cubicBezTo>
                    <a:cubicBezTo>
                      <a:pt x="698" y="232"/>
                      <a:pt x="701" y="237"/>
                      <a:pt x="699" y="242"/>
                    </a:cubicBezTo>
                    <a:cubicBezTo>
                      <a:pt x="698" y="251"/>
                      <a:pt x="690" y="258"/>
                      <a:pt x="681" y="260"/>
                    </a:cubicBezTo>
                    <a:cubicBezTo>
                      <a:pt x="672" y="261"/>
                      <a:pt x="662" y="255"/>
                      <a:pt x="659" y="247"/>
                    </a:cubicBezTo>
                    <a:cubicBezTo>
                      <a:pt x="633" y="187"/>
                      <a:pt x="590" y="135"/>
                      <a:pt x="537" y="100"/>
                    </a:cubicBezTo>
                    <a:cubicBezTo>
                      <a:pt x="504" y="78"/>
                      <a:pt x="466" y="62"/>
                      <a:pt x="428" y="53"/>
                    </a:cubicBezTo>
                    <a:cubicBezTo>
                      <a:pt x="377" y="41"/>
                      <a:pt x="325" y="41"/>
                      <a:pt x="275" y="53"/>
                    </a:cubicBezTo>
                    <a:cubicBezTo>
                      <a:pt x="203" y="69"/>
                      <a:pt x="137" y="111"/>
                      <a:pt x="90" y="167"/>
                    </a:cubicBezTo>
                    <a:cubicBezTo>
                      <a:pt x="71" y="192"/>
                      <a:pt x="54" y="219"/>
                      <a:pt x="42" y="247"/>
                    </a:cubicBezTo>
                    <a:cubicBezTo>
                      <a:pt x="40" y="253"/>
                      <a:pt x="34" y="258"/>
                      <a:pt x="26" y="260"/>
                    </a:cubicBezTo>
                    <a:cubicBezTo>
                      <a:pt x="20" y="261"/>
                      <a:pt x="12" y="258"/>
                      <a:pt x="7" y="253"/>
                    </a:cubicBezTo>
                    <a:cubicBezTo>
                      <a:pt x="2" y="248"/>
                      <a:pt x="0" y="238"/>
                      <a:pt x="3" y="231"/>
                    </a:cubicBezTo>
                    <a:cubicBezTo>
                      <a:pt x="36" y="151"/>
                      <a:pt x="99" y="84"/>
                      <a:pt x="175" y="44"/>
                    </a:cubicBezTo>
                    <a:cubicBezTo>
                      <a:pt x="224" y="19"/>
                      <a:pt x="280" y="5"/>
                      <a:pt x="337" y="3"/>
                    </a:cubicBezTo>
                  </a:path>
                </a:pathLst>
              </a:custGeom>
              <a:solidFill>
                <a:srgbClr val="F6A11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 name="Freeform 160">
                <a:extLst>
                  <a:ext uri="{FF2B5EF4-FFF2-40B4-BE49-F238E27FC236}">
                    <a16:creationId xmlns:a16="http://schemas.microsoft.com/office/drawing/2014/main" id="{0484415E-EFFC-7544-AE9B-579CD5C383A0}"/>
                  </a:ext>
                </a:extLst>
              </p:cNvPr>
              <p:cNvSpPr>
                <a:spLocks noChangeArrowheads="1"/>
              </p:cNvSpPr>
              <p:nvPr/>
            </p:nvSpPr>
            <p:spPr bwMode="auto">
              <a:xfrm>
                <a:off x="5224463" y="6748463"/>
                <a:ext cx="46037" cy="84137"/>
              </a:xfrm>
              <a:custGeom>
                <a:avLst/>
                <a:gdLst>
                  <a:gd name="T0" fmla="*/ 0 w 130"/>
                  <a:gd name="T1" fmla="*/ 8 h 232"/>
                  <a:gd name="T2" fmla="*/ 7 w 130"/>
                  <a:gd name="T3" fmla="*/ 0 h 232"/>
                  <a:gd name="T4" fmla="*/ 22 w 130"/>
                  <a:gd name="T5" fmla="*/ 0 h 232"/>
                  <a:gd name="T6" fmla="*/ 29 w 130"/>
                  <a:gd name="T7" fmla="*/ 7 h 232"/>
                  <a:gd name="T8" fmla="*/ 29 w 130"/>
                  <a:gd name="T9" fmla="*/ 146 h 232"/>
                  <a:gd name="T10" fmla="*/ 86 w 130"/>
                  <a:gd name="T11" fmla="*/ 84 h 232"/>
                  <a:gd name="T12" fmla="*/ 99 w 130"/>
                  <a:gd name="T13" fmla="*/ 74 h 232"/>
                  <a:gd name="T14" fmla="*/ 123 w 130"/>
                  <a:gd name="T15" fmla="*/ 74 h 232"/>
                  <a:gd name="T16" fmla="*/ 128 w 130"/>
                  <a:gd name="T17" fmla="*/ 79 h 232"/>
                  <a:gd name="T18" fmla="*/ 123 w 130"/>
                  <a:gd name="T19" fmla="*/ 86 h 232"/>
                  <a:gd name="T20" fmla="*/ 62 w 130"/>
                  <a:gd name="T21" fmla="*/ 147 h 232"/>
                  <a:gd name="T22" fmla="*/ 119 w 130"/>
                  <a:gd name="T23" fmla="*/ 214 h 232"/>
                  <a:gd name="T24" fmla="*/ 127 w 130"/>
                  <a:gd name="T25" fmla="*/ 224 h 232"/>
                  <a:gd name="T26" fmla="*/ 123 w 130"/>
                  <a:gd name="T27" fmla="*/ 230 h 232"/>
                  <a:gd name="T28" fmla="*/ 103 w 130"/>
                  <a:gd name="T29" fmla="*/ 230 h 232"/>
                  <a:gd name="T30" fmla="*/ 94 w 130"/>
                  <a:gd name="T31" fmla="*/ 229 h 232"/>
                  <a:gd name="T32" fmla="*/ 86 w 130"/>
                  <a:gd name="T33" fmla="*/ 222 h 232"/>
                  <a:gd name="T34" fmla="*/ 29 w 130"/>
                  <a:gd name="T35" fmla="*/ 151 h 232"/>
                  <a:gd name="T36" fmla="*/ 29 w 130"/>
                  <a:gd name="T37" fmla="*/ 221 h 232"/>
                  <a:gd name="T38" fmla="*/ 27 w 130"/>
                  <a:gd name="T39" fmla="*/ 228 h 232"/>
                  <a:gd name="T40" fmla="*/ 13 w 130"/>
                  <a:gd name="T41" fmla="*/ 230 h 232"/>
                  <a:gd name="T42" fmla="*/ 2 w 130"/>
                  <a:gd name="T43" fmla="*/ 228 h 232"/>
                  <a:gd name="T44" fmla="*/ 0 w 130"/>
                  <a:gd name="T45" fmla="*/ 222 h 232"/>
                  <a:gd name="T46" fmla="*/ 0 w 130"/>
                  <a:gd name="T47" fmla="*/ 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232">
                    <a:moveTo>
                      <a:pt x="0" y="8"/>
                    </a:moveTo>
                    <a:cubicBezTo>
                      <a:pt x="0" y="3"/>
                      <a:pt x="3" y="0"/>
                      <a:pt x="7" y="0"/>
                    </a:cubicBezTo>
                    <a:cubicBezTo>
                      <a:pt x="12" y="0"/>
                      <a:pt x="17" y="0"/>
                      <a:pt x="22" y="0"/>
                    </a:cubicBezTo>
                    <a:cubicBezTo>
                      <a:pt x="25" y="0"/>
                      <a:pt x="29" y="2"/>
                      <a:pt x="29" y="7"/>
                    </a:cubicBezTo>
                    <a:cubicBezTo>
                      <a:pt x="29" y="53"/>
                      <a:pt x="29" y="99"/>
                      <a:pt x="29" y="146"/>
                    </a:cubicBezTo>
                    <a:cubicBezTo>
                      <a:pt x="49" y="126"/>
                      <a:pt x="67" y="104"/>
                      <a:pt x="86" y="84"/>
                    </a:cubicBezTo>
                    <a:cubicBezTo>
                      <a:pt x="89" y="81"/>
                      <a:pt x="93" y="74"/>
                      <a:pt x="99" y="74"/>
                    </a:cubicBezTo>
                    <a:cubicBezTo>
                      <a:pt x="107" y="74"/>
                      <a:pt x="115" y="74"/>
                      <a:pt x="123" y="74"/>
                    </a:cubicBezTo>
                    <a:cubicBezTo>
                      <a:pt x="126" y="74"/>
                      <a:pt x="129" y="76"/>
                      <a:pt x="128" y="79"/>
                    </a:cubicBezTo>
                    <a:cubicBezTo>
                      <a:pt x="127" y="82"/>
                      <a:pt x="125" y="84"/>
                      <a:pt x="123" y="86"/>
                    </a:cubicBezTo>
                    <a:cubicBezTo>
                      <a:pt x="102" y="106"/>
                      <a:pt x="82" y="127"/>
                      <a:pt x="62" y="147"/>
                    </a:cubicBezTo>
                    <a:cubicBezTo>
                      <a:pt x="81" y="169"/>
                      <a:pt x="100" y="192"/>
                      <a:pt x="119" y="214"/>
                    </a:cubicBezTo>
                    <a:cubicBezTo>
                      <a:pt x="122" y="218"/>
                      <a:pt x="125" y="221"/>
                      <a:pt x="127" y="224"/>
                    </a:cubicBezTo>
                    <a:cubicBezTo>
                      <a:pt x="128" y="227"/>
                      <a:pt x="126" y="230"/>
                      <a:pt x="123" y="230"/>
                    </a:cubicBezTo>
                    <a:cubicBezTo>
                      <a:pt x="116" y="230"/>
                      <a:pt x="110" y="230"/>
                      <a:pt x="103" y="230"/>
                    </a:cubicBezTo>
                    <a:cubicBezTo>
                      <a:pt x="100" y="230"/>
                      <a:pt x="96" y="230"/>
                      <a:pt x="94" y="229"/>
                    </a:cubicBezTo>
                    <a:cubicBezTo>
                      <a:pt x="90" y="227"/>
                      <a:pt x="88" y="224"/>
                      <a:pt x="86" y="222"/>
                    </a:cubicBezTo>
                    <a:cubicBezTo>
                      <a:pt x="67" y="198"/>
                      <a:pt x="49" y="175"/>
                      <a:pt x="29" y="151"/>
                    </a:cubicBezTo>
                    <a:cubicBezTo>
                      <a:pt x="29" y="175"/>
                      <a:pt x="29" y="197"/>
                      <a:pt x="29" y="221"/>
                    </a:cubicBezTo>
                    <a:cubicBezTo>
                      <a:pt x="29" y="224"/>
                      <a:pt x="29" y="227"/>
                      <a:pt x="27" y="228"/>
                    </a:cubicBezTo>
                    <a:cubicBezTo>
                      <a:pt x="24" y="231"/>
                      <a:pt x="18" y="230"/>
                      <a:pt x="13" y="230"/>
                    </a:cubicBezTo>
                    <a:cubicBezTo>
                      <a:pt x="9" y="230"/>
                      <a:pt x="5" y="231"/>
                      <a:pt x="2" y="228"/>
                    </a:cubicBezTo>
                    <a:cubicBezTo>
                      <a:pt x="0" y="227"/>
                      <a:pt x="0" y="224"/>
                      <a:pt x="0" y="222"/>
                    </a:cubicBezTo>
                    <a:cubicBezTo>
                      <a:pt x="0" y="150"/>
                      <a:pt x="0" y="78"/>
                      <a:pt x="0" y="8"/>
                    </a:cubicBezTo>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 name="Freeform 161">
                <a:extLst>
                  <a:ext uri="{FF2B5EF4-FFF2-40B4-BE49-F238E27FC236}">
                    <a16:creationId xmlns:a16="http://schemas.microsoft.com/office/drawing/2014/main" id="{7C277282-B94C-5742-BD6E-3F60029B4096}"/>
                  </a:ext>
                </a:extLst>
              </p:cNvPr>
              <p:cNvSpPr>
                <a:spLocks noChangeArrowheads="1"/>
              </p:cNvSpPr>
              <p:nvPr/>
            </p:nvSpPr>
            <p:spPr bwMode="auto">
              <a:xfrm>
                <a:off x="5172075" y="6773863"/>
                <a:ext cx="34925" cy="57150"/>
              </a:xfrm>
              <a:custGeom>
                <a:avLst/>
                <a:gdLst>
                  <a:gd name="T0" fmla="*/ 60 w 97"/>
                  <a:gd name="T1" fmla="*/ 3 h 160"/>
                  <a:gd name="T2" fmla="*/ 89 w 97"/>
                  <a:gd name="T3" fmla="*/ 3 h 160"/>
                  <a:gd name="T4" fmla="*/ 94 w 97"/>
                  <a:gd name="T5" fmla="*/ 12 h 160"/>
                  <a:gd name="T6" fmla="*/ 90 w 97"/>
                  <a:gd name="T7" fmla="*/ 27 h 160"/>
                  <a:gd name="T8" fmla="*/ 81 w 97"/>
                  <a:gd name="T9" fmla="*/ 31 h 160"/>
                  <a:gd name="T10" fmla="*/ 58 w 97"/>
                  <a:gd name="T11" fmla="*/ 28 h 160"/>
                  <a:gd name="T12" fmla="*/ 43 w 97"/>
                  <a:gd name="T13" fmla="*/ 34 h 160"/>
                  <a:gd name="T14" fmla="*/ 32 w 97"/>
                  <a:gd name="T15" fmla="*/ 57 h 160"/>
                  <a:gd name="T16" fmla="*/ 31 w 97"/>
                  <a:gd name="T17" fmla="*/ 75 h 160"/>
                  <a:gd name="T18" fmla="*/ 31 w 97"/>
                  <a:gd name="T19" fmla="*/ 152 h 160"/>
                  <a:gd name="T20" fmla="*/ 24 w 97"/>
                  <a:gd name="T21" fmla="*/ 159 h 160"/>
                  <a:gd name="T22" fmla="*/ 7 w 97"/>
                  <a:gd name="T23" fmla="*/ 159 h 160"/>
                  <a:gd name="T24" fmla="*/ 0 w 97"/>
                  <a:gd name="T25" fmla="*/ 152 h 160"/>
                  <a:gd name="T26" fmla="*/ 0 w 97"/>
                  <a:gd name="T27" fmla="*/ 11 h 160"/>
                  <a:gd name="T28" fmla="*/ 9 w 97"/>
                  <a:gd name="T29" fmla="*/ 4 h 160"/>
                  <a:gd name="T30" fmla="*/ 24 w 97"/>
                  <a:gd name="T31" fmla="*/ 7 h 160"/>
                  <a:gd name="T32" fmla="*/ 30 w 97"/>
                  <a:gd name="T33" fmla="*/ 26 h 160"/>
                  <a:gd name="T34" fmla="*/ 60 w 97"/>
                  <a:gd name="T35" fmla="*/ 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160">
                    <a:moveTo>
                      <a:pt x="60" y="3"/>
                    </a:moveTo>
                    <a:cubicBezTo>
                      <a:pt x="70" y="0"/>
                      <a:pt x="80" y="0"/>
                      <a:pt x="89" y="3"/>
                    </a:cubicBezTo>
                    <a:cubicBezTo>
                      <a:pt x="92" y="4"/>
                      <a:pt x="96" y="7"/>
                      <a:pt x="94" y="12"/>
                    </a:cubicBezTo>
                    <a:cubicBezTo>
                      <a:pt x="93" y="17"/>
                      <a:pt x="91" y="21"/>
                      <a:pt x="90" y="27"/>
                    </a:cubicBezTo>
                    <a:cubicBezTo>
                      <a:pt x="89" y="30"/>
                      <a:pt x="85" y="32"/>
                      <a:pt x="81" y="31"/>
                    </a:cubicBezTo>
                    <a:cubicBezTo>
                      <a:pt x="74" y="30"/>
                      <a:pt x="66" y="27"/>
                      <a:pt x="58" y="28"/>
                    </a:cubicBezTo>
                    <a:cubicBezTo>
                      <a:pt x="52" y="28"/>
                      <a:pt x="47" y="31"/>
                      <a:pt x="43" y="34"/>
                    </a:cubicBezTo>
                    <a:cubicBezTo>
                      <a:pt x="36" y="41"/>
                      <a:pt x="33" y="48"/>
                      <a:pt x="32" y="57"/>
                    </a:cubicBezTo>
                    <a:cubicBezTo>
                      <a:pt x="31" y="63"/>
                      <a:pt x="31" y="68"/>
                      <a:pt x="31" y="75"/>
                    </a:cubicBezTo>
                    <a:cubicBezTo>
                      <a:pt x="31" y="100"/>
                      <a:pt x="31" y="126"/>
                      <a:pt x="31" y="152"/>
                    </a:cubicBezTo>
                    <a:cubicBezTo>
                      <a:pt x="31" y="156"/>
                      <a:pt x="27" y="159"/>
                      <a:pt x="24" y="159"/>
                    </a:cubicBezTo>
                    <a:cubicBezTo>
                      <a:pt x="18" y="159"/>
                      <a:pt x="13" y="159"/>
                      <a:pt x="7" y="159"/>
                    </a:cubicBezTo>
                    <a:cubicBezTo>
                      <a:pt x="3" y="159"/>
                      <a:pt x="0" y="156"/>
                      <a:pt x="0" y="152"/>
                    </a:cubicBezTo>
                    <a:cubicBezTo>
                      <a:pt x="0" y="105"/>
                      <a:pt x="0" y="58"/>
                      <a:pt x="0" y="11"/>
                    </a:cubicBezTo>
                    <a:cubicBezTo>
                      <a:pt x="0" y="6"/>
                      <a:pt x="5" y="3"/>
                      <a:pt x="9" y="4"/>
                    </a:cubicBezTo>
                    <a:cubicBezTo>
                      <a:pt x="14" y="4"/>
                      <a:pt x="20" y="3"/>
                      <a:pt x="24" y="7"/>
                    </a:cubicBezTo>
                    <a:cubicBezTo>
                      <a:pt x="26" y="14"/>
                      <a:pt x="27" y="20"/>
                      <a:pt x="30" y="26"/>
                    </a:cubicBezTo>
                    <a:cubicBezTo>
                      <a:pt x="38" y="16"/>
                      <a:pt x="48" y="7"/>
                      <a:pt x="60" y="3"/>
                    </a:cubicBezTo>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 name="Freeform 162">
                <a:extLst>
                  <a:ext uri="{FF2B5EF4-FFF2-40B4-BE49-F238E27FC236}">
                    <a16:creationId xmlns:a16="http://schemas.microsoft.com/office/drawing/2014/main" id="{9E6669F8-CA12-6246-862B-0BAA0EDFFDB1}"/>
                  </a:ext>
                </a:extLst>
              </p:cNvPr>
              <p:cNvSpPr>
                <a:spLocks noChangeArrowheads="1"/>
              </p:cNvSpPr>
              <p:nvPr/>
            </p:nvSpPr>
            <p:spPr bwMode="auto">
              <a:xfrm>
                <a:off x="5002213" y="6773863"/>
                <a:ext cx="84137" cy="55562"/>
              </a:xfrm>
              <a:custGeom>
                <a:avLst/>
                <a:gdLst>
                  <a:gd name="T0" fmla="*/ 0 w 234"/>
                  <a:gd name="T1" fmla="*/ 4 h 156"/>
                  <a:gd name="T2" fmla="*/ 5 w 234"/>
                  <a:gd name="T3" fmla="*/ 1 h 156"/>
                  <a:gd name="T4" fmla="*/ 27 w 234"/>
                  <a:gd name="T5" fmla="*/ 1 h 156"/>
                  <a:gd name="T6" fmla="*/ 33 w 234"/>
                  <a:gd name="T7" fmla="*/ 7 h 156"/>
                  <a:gd name="T8" fmla="*/ 54 w 234"/>
                  <a:gd name="T9" fmla="*/ 92 h 156"/>
                  <a:gd name="T10" fmla="*/ 59 w 234"/>
                  <a:gd name="T11" fmla="*/ 118 h 156"/>
                  <a:gd name="T12" fmla="*/ 62 w 234"/>
                  <a:gd name="T13" fmla="*/ 141 h 156"/>
                  <a:gd name="T14" fmla="*/ 69 w 234"/>
                  <a:gd name="T15" fmla="*/ 107 h 156"/>
                  <a:gd name="T16" fmla="*/ 95 w 234"/>
                  <a:gd name="T17" fmla="*/ 6 h 156"/>
                  <a:gd name="T18" fmla="*/ 104 w 234"/>
                  <a:gd name="T19" fmla="*/ 0 h 156"/>
                  <a:gd name="T20" fmla="*/ 127 w 234"/>
                  <a:gd name="T21" fmla="*/ 0 h 156"/>
                  <a:gd name="T22" fmla="*/ 137 w 234"/>
                  <a:gd name="T23" fmla="*/ 6 h 156"/>
                  <a:gd name="T24" fmla="*/ 157 w 234"/>
                  <a:gd name="T25" fmla="*/ 80 h 156"/>
                  <a:gd name="T26" fmla="*/ 169 w 234"/>
                  <a:gd name="T27" fmla="*/ 128 h 156"/>
                  <a:gd name="T28" fmla="*/ 171 w 234"/>
                  <a:gd name="T29" fmla="*/ 142 h 156"/>
                  <a:gd name="T30" fmla="*/ 186 w 234"/>
                  <a:gd name="T31" fmla="*/ 66 h 156"/>
                  <a:gd name="T32" fmla="*/ 200 w 234"/>
                  <a:gd name="T33" fmla="*/ 6 h 156"/>
                  <a:gd name="T34" fmla="*/ 209 w 234"/>
                  <a:gd name="T35" fmla="*/ 0 h 156"/>
                  <a:gd name="T36" fmla="*/ 228 w 234"/>
                  <a:gd name="T37" fmla="*/ 0 h 156"/>
                  <a:gd name="T38" fmla="*/ 231 w 234"/>
                  <a:gd name="T39" fmla="*/ 7 h 156"/>
                  <a:gd name="T40" fmla="*/ 194 w 234"/>
                  <a:gd name="T41" fmla="*/ 149 h 156"/>
                  <a:gd name="T42" fmla="*/ 186 w 234"/>
                  <a:gd name="T43" fmla="*/ 155 h 156"/>
                  <a:gd name="T44" fmla="*/ 156 w 234"/>
                  <a:gd name="T45" fmla="*/ 155 h 156"/>
                  <a:gd name="T46" fmla="*/ 149 w 234"/>
                  <a:gd name="T47" fmla="*/ 150 h 156"/>
                  <a:gd name="T48" fmla="*/ 123 w 234"/>
                  <a:gd name="T49" fmla="*/ 52 h 156"/>
                  <a:gd name="T50" fmla="*/ 118 w 234"/>
                  <a:gd name="T51" fmla="*/ 18 h 156"/>
                  <a:gd name="T52" fmla="*/ 112 w 234"/>
                  <a:gd name="T53" fmla="*/ 49 h 156"/>
                  <a:gd name="T54" fmla="*/ 86 w 234"/>
                  <a:gd name="T55" fmla="*/ 149 h 156"/>
                  <a:gd name="T56" fmla="*/ 74 w 234"/>
                  <a:gd name="T57" fmla="*/ 155 h 156"/>
                  <a:gd name="T58" fmla="*/ 46 w 234"/>
                  <a:gd name="T59" fmla="*/ 155 h 156"/>
                  <a:gd name="T60" fmla="*/ 40 w 234"/>
                  <a:gd name="T61" fmla="*/ 150 h 156"/>
                  <a:gd name="T62" fmla="*/ 1 w 234"/>
                  <a:gd name="T63" fmla="*/ 10 h 156"/>
                  <a:gd name="T64" fmla="*/ 0 w 234"/>
                  <a:gd name="T6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156">
                    <a:moveTo>
                      <a:pt x="0" y="4"/>
                    </a:moveTo>
                    <a:cubicBezTo>
                      <a:pt x="1" y="2"/>
                      <a:pt x="3" y="1"/>
                      <a:pt x="5" y="1"/>
                    </a:cubicBezTo>
                    <a:cubicBezTo>
                      <a:pt x="13" y="1"/>
                      <a:pt x="19" y="1"/>
                      <a:pt x="27" y="1"/>
                    </a:cubicBezTo>
                    <a:cubicBezTo>
                      <a:pt x="30" y="1"/>
                      <a:pt x="33" y="4"/>
                      <a:pt x="33" y="7"/>
                    </a:cubicBezTo>
                    <a:cubicBezTo>
                      <a:pt x="40" y="35"/>
                      <a:pt x="47" y="64"/>
                      <a:pt x="54" y="92"/>
                    </a:cubicBezTo>
                    <a:cubicBezTo>
                      <a:pt x="56" y="101"/>
                      <a:pt x="58" y="109"/>
                      <a:pt x="59" y="118"/>
                    </a:cubicBezTo>
                    <a:cubicBezTo>
                      <a:pt x="60" y="125"/>
                      <a:pt x="61" y="134"/>
                      <a:pt x="62" y="141"/>
                    </a:cubicBezTo>
                    <a:cubicBezTo>
                      <a:pt x="64" y="130"/>
                      <a:pt x="65" y="119"/>
                      <a:pt x="69" y="107"/>
                    </a:cubicBezTo>
                    <a:cubicBezTo>
                      <a:pt x="77" y="74"/>
                      <a:pt x="87" y="40"/>
                      <a:pt x="95" y="6"/>
                    </a:cubicBezTo>
                    <a:cubicBezTo>
                      <a:pt x="96" y="2"/>
                      <a:pt x="100" y="0"/>
                      <a:pt x="104" y="0"/>
                    </a:cubicBezTo>
                    <a:cubicBezTo>
                      <a:pt x="111" y="0"/>
                      <a:pt x="120" y="0"/>
                      <a:pt x="127" y="0"/>
                    </a:cubicBezTo>
                    <a:cubicBezTo>
                      <a:pt x="132" y="0"/>
                      <a:pt x="136" y="2"/>
                      <a:pt x="137" y="6"/>
                    </a:cubicBezTo>
                    <a:cubicBezTo>
                      <a:pt x="143" y="31"/>
                      <a:pt x="151" y="56"/>
                      <a:pt x="157" y="80"/>
                    </a:cubicBezTo>
                    <a:cubicBezTo>
                      <a:pt x="162" y="96"/>
                      <a:pt x="167" y="112"/>
                      <a:pt x="169" y="128"/>
                    </a:cubicBezTo>
                    <a:cubicBezTo>
                      <a:pt x="170" y="133"/>
                      <a:pt x="170" y="137"/>
                      <a:pt x="171" y="142"/>
                    </a:cubicBezTo>
                    <a:cubicBezTo>
                      <a:pt x="173" y="117"/>
                      <a:pt x="181" y="92"/>
                      <a:pt x="186" y="66"/>
                    </a:cubicBezTo>
                    <a:cubicBezTo>
                      <a:pt x="191" y="46"/>
                      <a:pt x="195" y="27"/>
                      <a:pt x="200" y="6"/>
                    </a:cubicBezTo>
                    <a:cubicBezTo>
                      <a:pt x="201" y="2"/>
                      <a:pt x="206" y="0"/>
                      <a:pt x="209" y="0"/>
                    </a:cubicBezTo>
                    <a:cubicBezTo>
                      <a:pt x="215" y="0"/>
                      <a:pt x="222" y="0"/>
                      <a:pt x="228" y="0"/>
                    </a:cubicBezTo>
                    <a:cubicBezTo>
                      <a:pt x="231" y="0"/>
                      <a:pt x="233" y="4"/>
                      <a:pt x="231" y="7"/>
                    </a:cubicBezTo>
                    <a:cubicBezTo>
                      <a:pt x="219" y="55"/>
                      <a:pt x="207" y="102"/>
                      <a:pt x="194" y="149"/>
                    </a:cubicBezTo>
                    <a:cubicBezTo>
                      <a:pt x="193" y="153"/>
                      <a:pt x="189" y="155"/>
                      <a:pt x="186" y="155"/>
                    </a:cubicBezTo>
                    <a:cubicBezTo>
                      <a:pt x="177" y="155"/>
                      <a:pt x="167" y="155"/>
                      <a:pt x="156" y="155"/>
                    </a:cubicBezTo>
                    <a:cubicBezTo>
                      <a:pt x="153" y="155"/>
                      <a:pt x="149" y="153"/>
                      <a:pt x="149" y="150"/>
                    </a:cubicBezTo>
                    <a:cubicBezTo>
                      <a:pt x="140" y="118"/>
                      <a:pt x="132" y="85"/>
                      <a:pt x="123" y="52"/>
                    </a:cubicBezTo>
                    <a:cubicBezTo>
                      <a:pt x="120" y="41"/>
                      <a:pt x="119" y="30"/>
                      <a:pt x="118" y="18"/>
                    </a:cubicBezTo>
                    <a:cubicBezTo>
                      <a:pt x="116" y="29"/>
                      <a:pt x="116" y="39"/>
                      <a:pt x="112" y="49"/>
                    </a:cubicBezTo>
                    <a:cubicBezTo>
                      <a:pt x="104" y="82"/>
                      <a:pt x="94" y="116"/>
                      <a:pt x="86" y="149"/>
                    </a:cubicBezTo>
                    <a:cubicBezTo>
                      <a:pt x="85" y="154"/>
                      <a:pt x="78" y="155"/>
                      <a:pt x="74" y="155"/>
                    </a:cubicBezTo>
                    <a:cubicBezTo>
                      <a:pt x="64" y="155"/>
                      <a:pt x="56" y="155"/>
                      <a:pt x="46" y="155"/>
                    </a:cubicBezTo>
                    <a:cubicBezTo>
                      <a:pt x="43" y="155"/>
                      <a:pt x="41" y="153"/>
                      <a:pt x="40" y="150"/>
                    </a:cubicBezTo>
                    <a:cubicBezTo>
                      <a:pt x="27" y="103"/>
                      <a:pt x="14" y="56"/>
                      <a:pt x="1" y="10"/>
                    </a:cubicBezTo>
                    <a:cubicBezTo>
                      <a:pt x="0" y="9"/>
                      <a:pt x="0" y="6"/>
                      <a:pt x="0" y="4"/>
                    </a:cubicBezTo>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2" name="Freeform 163">
                <a:extLst>
                  <a:ext uri="{FF2B5EF4-FFF2-40B4-BE49-F238E27FC236}">
                    <a16:creationId xmlns:a16="http://schemas.microsoft.com/office/drawing/2014/main" id="{3249F253-BA23-2643-A3FE-5C4BF2E8FCE4}"/>
                  </a:ext>
                </a:extLst>
              </p:cNvPr>
              <p:cNvSpPr>
                <a:spLocks noChangeArrowheads="1"/>
              </p:cNvSpPr>
              <p:nvPr/>
            </p:nvSpPr>
            <p:spPr bwMode="auto">
              <a:xfrm>
                <a:off x="5416550" y="6773863"/>
                <a:ext cx="52388" cy="80962"/>
              </a:xfrm>
              <a:custGeom>
                <a:avLst/>
                <a:gdLst>
                  <a:gd name="T0" fmla="*/ 6 w 146"/>
                  <a:gd name="T1" fmla="*/ 0 h 223"/>
                  <a:gd name="T2" fmla="*/ 26 w 146"/>
                  <a:gd name="T3" fmla="*/ 0 h 223"/>
                  <a:gd name="T4" fmla="*/ 36 w 146"/>
                  <a:gd name="T5" fmla="*/ 6 h 223"/>
                  <a:gd name="T6" fmla="*/ 70 w 146"/>
                  <a:gd name="T7" fmla="*/ 97 h 223"/>
                  <a:gd name="T8" fmla="*/ 76 w 146"/>
                  <a:gd name="T9" fmla="*/ 117 h 223"/>
                  <a:gd name="T10" fmla="*/ 93 w 146"/>
                  <a:gd name="T11" fmla="*/ 63 h 223"/>
                  <a:gd name="T12" fmla="*/ 111 w 146"/>
                  <a:gd name="T13" fmla="*/ 5 h 223"/>
                  <a:gd name="T14" fmla="*/ 118 w 146"/>
                  <a:gd name="T15" fmla="*/ 0 h 223"/>
                  <a:gd name="T16" fmla="*/ 134 w 146"/>
                  <a:gd name="T17" fmla="*/ 0 h 223"/>
                  <a:gd name="T18" fmla="*/ 144 w 146"/>
                  <a:gd name="T19" fmla="*/ 2 h 223"/>
                  <a:gd name="T20" fmla="*/ 145 w 146"/>
                  <a:gd name="T21" fmla="*/ 8 h 223"/>
                  <a:gd name="T22" fmla="*/ 89 w 146"/>
                  <a:gd name="T23" fmla="*/ 166 h 223"/>
                  <a:gd name="T24" fmla="*/ 79 w 146"/>
                  <a:gd name="T25" fmla="*/ 192 h 223"/>
                  <a:gd name="T26" fmla="*/ 47 w 146"/>
                  <a:gd name="T27" fmla="*/ 217 h 223"/>
                  <a:gd name="T28" fmla="*/ 33 w 146"/>
                  <a:gd name="T29" fmla="*/ 221 h 223"/>
                  <a:gd name="T30" fmla="*/ 26 w 146"/>
                  <a:gd name="T31" fmla="*/ 213 h 223"/>
                  <a:gd name="T32" fmla="*/ 23 w 146"/>
                  <a:gd name="T33" fmla="*/ 206 h 223"/>
                  <a:gd name="T34" fmla="*/ 28 w 146"/>
                  <a:gd name="T35" fmla="*/ 199 h 223"/>
                  <a:gd name="T36" fmla="*/ 44 w 146"/>
                  <a:gd name="T37" fmla="*/ 192 h 223"/>
                  <a:gd name="T38" fmla="*/ 65 w 146"/>
                  <a:gd name="T39" fmla="*/ 155 h 223"/>
                  <a:gd name="T40" fmla="*/ 57 w 146"/>
                  <a:gd name="T41" fmla="*/ 137 h 223"/>
                  <a:gd name="T42" fmla="*/ 5 w 146"/>
                  <a:gd name="T43" fmla="*/ 14 h 223"/>
                  <a:gd name="T44" fmla="*/ 2 w 146"/>
                  <a:gd name="T45" fmla="*/ 5 h 223"/>
                  <a:gd name="T46" fmla="*/ 6 w 146"/>
                  <a:gd name="T4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223">
                    <a:moveTo>
                      <a:pt x="6" y="0"/>
                    </a:moveTo>
                    <a:cubicBezTo>
                      <a:pt x="12" y="0"/>
                      <a:pt x="20" y="0"/>
                      <a:pt x="26" y="0"/>
                    </a:cubicBezTo>
                    <a:cubicBezTo>
                      <a:pt x="31" y="0"/>
                      <a:pt x="34" y="3"/>
                      <a:pt x="36" y="6"/>
                    </a:cubicBezTo>
                    <a:cubicBezTo>
                      <a:pt x="48" y="36"/>
                      <a:pt x="59" y="66"/>
                      <a:pt x="70" y="97"/>
                    </a:cubicBezTo>
                    <a:cubicBezTo>
                      <a:pt x="72" y="104"/>
                      <a:pt x="74" y="110"/>
                      <a:pt x="76" y="117"/>
                    </a:cubicBezTo>
                    <a:cubicBezTo>
                      <a:pt x="80" y="99"/>
                      <a:pt x="86" y="81"/>
                      <a:pt x="93" y="63"/>
                    </a:cubicBezTo>
                    <a:cubicBezTo>
                      <a:pt x="99" y="44"/>
                      <a:pt x="105" y="25"/>
                      <a:pt x="111" y="5"/>
                    </a:cubicBezTo>
                    <a:cubicBezTo>
                      <a:pt x="112" y="2"/>
                      <a:pt x="115" y="0"/>
                      <a:pt x="118" y="0"/>
                    </a:cubicBezTo>
                    <a:cubicBezTo>
                      <a:pt x="124" y="0"/>
                      <a:pt x="129" y="0"/>
                      <a:pt x="134" y="0"/>
                    </a:cubicBezTo>
                    <a:cubicBezTo>
                      <a:pt x="138" y="0"/>
                      <a:pt x="142" y="0"/>
                      <a:pt x="144" y="2"/>
                    </a:cubicBezTo>
                    <a:cubicBezTo>
                      <a:pt x="145" y="3"/>
                      <a:pt x="145" y="5"/>
                      <a:pt x="145" y="8"/>
                    </a:cubicBezTo>
                    <a:cubicBezTo>
                      <a:pt x="127" y="60"/>
                      <a:pt x="109" y="112"/>
                      <a:pt x="89" y="166"/>
                    </a:cubicBezTo>
                    <a:cubicBezTo>
                      <a:pt x="86" y="175"/>
                      <a:pt x="84" y="184"/>
                      <a:pt x="79" y="192"/>
                    </a:cubicBezTo>
                    <a:cubicBezTo>
                      <a:pt x="71" y="203"/>
                      <a:pt x="59" y="212"/>
                      <a:pt x="47" y="217"/>
                    </a:cubicBezTo>
                    <a:cubicBezTo>
                      <a:pt x="42" y="218"/>
                      <a:pt x="37" y="222"/>
                      <a:pt x="33" y="221"/>
                    </a:cubicBezTo>
                    <a:cubicBezTo>
                      <a:pt x="29" y="220"/>
                      <a:pt x="27" y="216"/>
                      <a:pt x="26" y="213"/>
                    </a:cubicBezTo>
                    <a:cubicBezTo>
                      <a:pt x="25" y="211"/>
                      <a:pt x="22" y="209"/>
                      <a:pt x="23" y="206"/>
                    </a:cubicBezTo>
                    <a:cubicBezTo>
                      <a:pt x="23" y="202"/>
                      <a:pt x="25" y="200"/>
                      <a:pt x="28" y="199"/>
                    </a:cubicBezTo>
                    <a:cubicBezTo>
                      <a:pt x="34" y="197"/>
                      <a:pt x="39" y="195"/>
                      <a:pt x="44" y="192"/>
                    </a:cubicBezTo>
                    <a:cubicBezTo>
                      <a:pt x="55" y="182"/>
                      <a:pt x="63" y="169"/>
                      <a:pt x="65" y="155"/>
                    </a:cubicBezTo>
                    <a:cubicBezTo>
                      <a:pt x="63" y="149"/>
                      <a:pt x="59" y="144"/>
                      <a:pt x="57" y="137"/>
                    </a:cubicBezTo>
                    <a:cubicBezTo>
                      <a:pt x="40" y="96"/>
                      <a:pt x="22" y="56"/>
                      <a:pt x="5" y="14"/>
                    </a:cubicBezTo>
                    <a:cubicBezTo>
                      <a:pt x="4" y="12"/>
                      <a:pt x="3" y="9"/>
                      <a:pt x="2" y="5"/>
                    </a:cubicBezTo>
                    <a:cubicBezTo>
                      <a:pt x="0" y="2"/>
                      <a:pt x="3" y="0"/>
                      <a:pt x="6" y="0"/>
                    </a:cubicBezTo>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3" name="Freeform 164">
                <a:extLst>
                  <a:ext uri="{FF2B5EF4-FFF2-40B4-BE49-F238E27FC236}">
                    <a16:creationId xmlns:a16="http://schemas.microsoft.com/office/drawing/2014/main" id="{A15CFE51-F7DE-0E41-A0CC-DC8CF63CB8E2}"/>
                  </a:ext>
                </a:extLst>
              </p:cNvPr>
              <p:cNvSpPr>
                <a:spLocks noChangeArrowheads="1"/>
              </p:cNvSpPr>
              <p:nvPr/>
            </p:nvSpPr>
            <p:spPr bwMode="auto">
              <a:xfrm>
                <a:off x="5099050" y="6773863"/>
                <a:ext cx="53975" cy="58737"/>
              </a:xfrm>
              <a:custGeom>
                <a:avLst/>
                <a:gdLst>
                  <a:gd name="T0" fmla="*/ 69 w 152"/>
                  <a:gd name="T1" fmla="*/ 1 h 164"/>
                  <a:gd name="T2" fmla="*/ 120 w 152"/>
                  <a:gd name="T3" fmla="*/ 14 h 164"/>
                  <a:gd name="T4" fmla="*/ 145 w 152"/>
                  <a:gd name="T5" fmla="*/ 52 h 164"/>
                  <a:gd name="T6" fmla="*/ 145 w 152"/>
                  <a:gd name="T7" fmla="*/ 108 h 164"/>
                  <a:gd name="T8" fmla="*/ 116 w 152"/>
                  <a:gd name="T9" fmla="*/ 150 h 164"/>
                  <a:gd name="T10" fmla="*/ 63 w 152"/>
                  <a:gd name="T11" fmla="*/ 160 h 164"/>
                  <a:gd name="T12" fmla="*/ 21 w 152"/>
                  <a:gd name="T13" fmla="*/ 140 h 164"/>
                  <a:gd name="T14" fmla="*/ 1 w 152"/>
                  <a:gd name="T15" fmla="*/ 90 h 164"/>
                  <a:gd name="T16" fmla="*/ 14 w 152"/>
                  <a:gd name="T17" fmla="*/ 31 h 164"/>
                  <a:gd name="T18" fmla="*/ 50 w 152"/>
                  <a:gd name="T19" fmla="*/ 4 h 164"/>
                  <a:gd name="T20" fmla="*/ 69 w 152"/>
                  <a:gd name="T21" fmla="*/ 1 h 164"/>
                  <a:gd name="T22" fmla="*/ 65 w 152"/>
                  <a:gd name="T23" fmla="*/ 23 h 164"/>
                  <a:gd name="T24" fmla="*/ 41 w 152"/>
                  <a:gd name="T25" fmla="*/ 39 h 164"/>
                  <a:gd name="T26" fmla="*/ 33 w 152"/>
                  <a:gd name="T27" fmla="*/ 85 h 164"/>
                  <a:gd name="T28" fmla="*/ 45 w 152"/>
                  <a:gd name="T29" fmla="*/ 126 h 164"/>
                  <a:gd name="T30" fmla="*/ 74 w 152"/>
                  <a:gd name="T31" fmla="*/ 139 h 164"/>
                  <a:gd name="T32" fmla="*/ 101 w 152"/>
                  <a:gd name="T33" fmla="*/ 128 h 164"/>
                  <a:gd name="T34" fmla="*/ 114 w 152"/>
                  <a:gd name="T35" fmla="*/ 92 h 164"/>
                  <a:gd name="T36" fmla="*/ 112 w 152"/>
                  <a:gd name="T37" fmla="*/ 54 h 164"/>
                  <a:gd name="T38" fmla="*/ 95 w 152"/>
                  <a:gd name="T39" fmla="*/ 28 h 164"/>
                  <a:gd name="T40" fmla="*/ 65 w 152"/>
                  <a:gd name="T41" fmla="*/ 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4">
                    <a:moveTo>
                      <a:pt x="69" y="1"/>
                    </a:moveTo>
                    <a:cubicBezTo>
                      <a:pt x="86" y="0"/>
                      <a:pt x="105" y="3"/>
                      <a:pt x="120" y="14"/>
                    </a:cubicBezTo>
                    <a:cubicBezTo>
                      <a:pt x="132" y="23"/>
                      <a:pt x="141" y="37"/>
                      <a:pt x="145" y="52"/>
                    </a:cubicBezTo>
                    <a:cubicBezTo>
                      <a:pt x="151" y="71"/>
                      <a:pt x="150" y="90"/>
                      <a:pt x="145" y="108"/>
                    </a:cubicBezTo>
                    <a:cubicBezTo>
                      <a:pt x="141" y="125"/>
                      <a:pt x="131" y="140"/>
                      <a:pt x="116" y="150"/>
                    </a:cubicBezTo>
                    <a:cubicBezTo>
                      <a:pt x="100" y="160"/>
                      <a:pt x="81" y="163"/>
                      <a:pt x="63" y="160"/>
                    </a:cubicBezTo>
                    <a:cubicBezTo>
                      <a:pt x="47" y="158"/>
                      <a:pt x="32" y="152"/>
                      <a:pt x="21" y="140"/>
                    </a:cubicBezTo>
                    <a:cubicBezTo>
                      <a:pt x="8" y="127"/>
                      <a:pt x="2" y="108"/>
                      <a:pt x="1" y="90"/>
                    </a:cubicBezTo>
                    <a:cubicBezTo>
                      <a:pt x="0" y="69"/>
                      <a:pt x="2" y="48"/>
                      <a:pt x="14" y="31"/>
                    </a:cubicBezTo>
                    <a:cubicBezTo>
                      <a:pt x="22" y="18"/>
                      <a:pt x="35" y="8"/>
                      <a:pt x="50" y="4"/>
                    </a:cubicBezTo>
                    <a:cubicBezTo>
                      <a:pt x="56" y="2"/>
                      <a:pt x="63" y="1"/>
                      <a:pt x="69" y="1"/>
                    </a:cubicBezTo>
                    <a:close/>
                    <a:moveTo>
                      <a:pt x="65" y="23"/>
                    </a:moveTo>
                    <a:cubicBezTo>
                      <a:pt x="55" y="26"/>
                      <a:pt x="47" y="31"/>
                      <a:pt x="41" y="39"/>
                    </a:cubicBezTo>
                    <a:cubicBezTo>
                      <a:pt x="33" y="53"/>
                      <a:pt x="33" y="69"/>
                      <a:pt x="33" y="85"/>
                    </a:cubicBezTo>
                    <a:cubicBezTo>
                      <a:pt x="34" y="99"/>
                      <a:pt x="36" y="114"/>
                      <a:pt x="45" y="126"/>
                    </a:cubicBezTo>
                    <a:cubicBezTo>
                      <a:pt x="51" y="135"/>
                      <a:pt x="64" y="139"/>
                      <a:pt x="74" y="139"/>
                    </a:cubicBezTo>
                    <a:cubicBezTo>
                      <a:pt x="85" y="139"/>
                      <a:pt x="95" y="136"/>
                      <a:pt x="101" y="128"/>
                    </a:cubicBezTo>
                    <a:cubicBezTo>
                      <a:pt x="110" y="119"/>
                      <a:pt x="113" y="105"/>
                      <a:pt x="114" y="92"/>
                    </a:cubicBezTo>
                    <a:cubicBezTo>
                      <a:pt x="115" y="79"/>
                      <a:pt x="115" y="66"/>
                      <a:pt x="112" y="54"/>
                    </a:cubicBezTo>
                    <a:cubicBezTo>
                      <a:pt x="110" y="44"/>
                      <a:pt x="104" y="34"/>
                      <a:pt x="95" y="28"/>
                    </a:cubicBezTo>
                    <a:cubicBezTo>
                      <a:pt x="86" y="22"/>
                      <a:pt x="75" y="21"/>
                      <a:pt x="65" y="23"/>
                    </a:cubicBezTo>
                    <a:close/>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4" name="Freeform 165">
                <a:extLst>
                  <a:ext uri="{FF2B5EF4-FFF2-40B4-BE49-F238E27FC236}">
                    <a16:creationId xmlns:a16="http://schemas.microsoft.com/office/drawing/2014/main" id="{4796F236-BAB5-2A4D-9C87-A976D966270F}"/>
                  </a:ext>
                </a:extLst>
              </p:cNvPr>
              <p:cNvSpPr>
                <a:spLocks noChangeArrowheads="1"/>
              </p:cNvSpPr>
              <p:nvPr/>
            </p:nvSpPr>
            <p:spPr bwMode="auto">
              <a:xfrm>
                <a:off x="5284788" y="6748463"/>
                <a:ext cx="49212" cy="84137"/>
              </a:xfrm>
              <a:custGeom>
                <a:avLst/>
                <a:gdLst>
                  <a:gd name="T0" fmla="*/ 107 w 138"/>
                  <a:gd name="T1" fmla="*/ 7 h 235"/>
                  <a:gd name="T2" fmla="*/ 113 w 138"/>
                  <a:gd name="T3" fmla="*/ 0 h 235"/>
                  <a:gd name="T4" fmla="*/ 128 w 138"/>
                  <a:gd name="T5" fmla="*/ 0 h 235"/>
                  <a:gd name="T6" fmla="*/ 136 w 138"/>
                  <a:gd name="T7" fmla="*/ 8 h 235"/>
                  <a:gd name="T8" fmla="*/ 136 w 138"/>
                  <a:gd name="T9" fmla="*/ 222 h 235"/>
                  <a:gd name="T10" fmla="*/ 129 w 138"/>
                  <a:gd name="T11" fmla="*/ 228 h 235"/>
                  <a:gd name="T12" fmla="*/ 116 w 138"/>
                  <a:gd name="T13" fmla="*/ 228 h 235"/>
                  <a:gd name="T14" fmla="*/ 110 w 138"/>
                  <a:gd name="T15" fmla="*/ 224 h 235"/>
                  <a:gd name="T16" fmla="*/ 107 w 138"/>
                  <a:gd name="T17" fmla="*/ 210 h 235"/>
                  <a:gd name="T18" fmla="*/ 84 w 138"/>
                  <a:gd name="T19" fmla="*/ 228 h 235"/>
                  <a:gd name="T20" fmla="*/ 44 w 138"/>
                  <a:gd name="T21" fmla="*/ 230 h 235"/>
                  <a:gd name="T22" fmla="*/ 11 w 138"/>
                  <a:gd name="T23" fmla="*/ 206 h 235"/>
                  <a:gd name="T24" fmla="*/ 1 w 138"/>
                  <a:gd name="T25" fmla="*/ 145 h 235"/>
                  <a:gd name="T26" fmla="*/ 16 w 138"/>
                  <a:gd name="T27" fmla="*/ 94 h 235"/>
                  <a:gd name="T28" fmla="*/ 53 w 138"/>
                  <a:gd name="T29" fmla="*/ 74 h 235"/>
                  <a:gd name="T30" fmla="*/ 92 w 138"/>
                  <a:gd name="T31" fmla="*/ 83 h 235"/>
                  <a:gd name="T32" fmla="*/ 105 w 138"/>
                  <a:gd name="T33" fmla="*/ 97 h 235"/>
                  <a:gd name="T34" fmla="*/ 107 w 138"/>
                  <a:gd name="T35" fmla="*/ 7 h 235"/>
                  <a:gd name="T36" fmla="*/ 65 w 138"/>
                  <a:gd name="T37" fmla="*/ 93 h 235"/>
                  <a:gd name="T38" fmla="*/ 42 w 138"/>
                  <a:gd name="T39" fmla="*/ 108 h 235"/>
                  <a:gd name="T40" fmla="*/ 34 w 138"/>
                  <a:gd name="T41" fmla="*/ 161 h 235"/>
                  <a:gd name="T42" fmla="*/ 41 w 138"/>
                  <a:gd name="T43" fmla="*/ 195 h 235"/>
                  <a:gd name="T44" fmla="*/ 60 w 138"/>
                  <a:gd name="T45" fmla="*/ 209 h 235"/>
                  <a:gd name="T46" fmla="*/ 94 w 138"/>
                  <a:gd name="T47" fmla="*/ 200 h 235"/>
                  <a:gd name="T48" fmla="*/ 106 w 138"/>
                  <a:gd name="T49" fmla="*/ 166 h 235"/>
                  <a:gd name="T50" fmla="*/ 103 w 138"/>
                  <a:gd name="T51" fmla="*/ 125 h 235"/>
                  <a:gd name="T52" fmla="*/ 91 w 138"/>
                  <a:gd name="T53" fmla="*/ 101 h 235"/>
                  <a:gd name="T54" fmla="*/ 65 w 138"/>
                  <a:gd name="T55" fmla="*/ 9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235">
                    <a:moveTo>
                      <a:pt x="107" y="7"/>
                    </a:moveTo>
                    <a:cubicBezTo>
                      <a:pt x="107" y="3"/>
                      <a:pt x="110" y="0"/>
                      <a:pt x="113" y="0"/>
                    </a:cubicBezTo>
                    <a:cubicBezTo>
                      <a:pt x="118" y="0"/>
                      <a:pt x="124" y="0"/>
                      <a:pt x="128" y="0"/>
                    </a:cubicBezTo>
                    <a:cubicBezTo>
                      <a:pt x="132" y="0"/>
                      <a:pt x="137" y="3"/>
                      <a:pt x="136" y="8"/>
                    </a:cubicBezTo>
                    <a:cubicBezTo>
                      <a:pt x="136" y="79"/>
                      <a:pt x="136" y="150"/>
                      <a:pt x="136" y="222"/>
                    </a:cubicBezTo>
                    <a:cubicBezTo>
                      <a:pt x="136" y="225"/>
                      <a:pt x="132" y="228"/>
                      <a:pt x="129" y="228"/>
                    </a:cubicBezTo>
                    <a:cubicBezTo>
                      <a:pt x="125" y="228"/>
                      <a:pt x="121" y="228"/>
                      <a:pt x="116" y="228"/>
                    </a:cubicBezTo>
                    <a:cubicBezTo>
                      <a:pt x="113" y="228"/>
                      <a:pt x="111" y="226"/>
                      <a:pt x="110" y="224"/>
                    </a:cubicBezTo>
                    <a:cubicBezTo>
                      <a:pt x="109" y="220"/>
                      <a:pt x="108" y="214"/>
                      <a:pt x="107" y="210"/>
                    </a:cubicBezTo>
                    <a:cubicBezTo>
                      <a:pt x="101" y="218"/>
                      <a:pt x="94" y="225"/>
                      <a:pt x="84" y="228"/>
                    </a:cubicBezTo>
                    <a:cubicBezTo>
                      <a:pt x="71" y="232"/>
                      <a:pt x="56" y="234"/>
                      <a:pt x="44" y="230"/>
                    </a:cubicBezTo>
                    <a:cubicBezTo>
                      <a:pt x="30" y="227"/>
                      <a:pt x="18" y="218"/>
                      <a:pt x="11" y="206"/>
                    </a:cubicBezTo>
                    <a:cubicBezTo>
                      <a:pt x="1" y="188"/>
                      <a:pt x="0" y="165"/>
                      <a:pt x="1" y="145"/>
                    </a:cubicBezTo>
                    <a:cubicBezTo>
                      <a:pt x="1" y="127"/>
                      <a:pt x="4" y="108"/>
                      <a:pt x="16" y="94"/>
                    </a:cubicBezTo>
                    <a:cubicBezTo>
                      <a:pt x="24" y="83"/>
                      <a:pt x="38" y="75"/>
                      <a:pt x="53" y="74"/>
                    </a:cubicBezTo>
                    <a:cubicBezTo>
                      <a:pt x="67" y="72"/>
                      <a:pt x="81" y="74"/>
                      <a:pt x="92" y="83"/>
                    </a:cubicBezTo>
                    <a:cubicBezTo>
                      <a:pt x="97" y="86"/>
                      <a:pt x="101" y="91"/>
                      <a:pt x="105" y="97"/>
                    </a:cubicBezTo>
                    <a:cubicBezTo>
                      <a:pt x="107" y="66"/>
                      <a:pt x="107" y="36"/>
                      <a:pt x="107" y="7"/>
                    </a:cubicBezTo>
                    <a:close/>
                    <a:moveTo>
                      <a:pt x="65" y="93"/>
                    </a:moveTo>
                    <a:cubicBezTo>
                      <a:pt x="55" y="94"/>
                      <a:pt x="47" y="100"/>
                      <a:pt x="42" y="108"/>
                    </a:cubicBezTo>
                    <a:cubicBezTo>
                      <a:pt x="34" y="124"/>
                      <a:pt x="34" y="143"/>
                      <a:pt x="34" y="161"/>
                    </a:cubicBezTo>
                    <a:cubicBezTo>
                      <a:pt x="35" y="173"/>
                      <a:pt x="36" y="184"/>
                      <a:pt x="41" y="195"/>
                    </a:cubicBezTo>
                    <a:cubicBezTo>
                      <a:pt x="45" y="203"/>
                      <a:pt x="52" y="208"/>
                      <a:pt x="60" y="209"/>
                    </a:cubicBezTo>
                    <a:cubicBezTo>
                      <a:pt x="71" y="212"/>
                      <a:pt x="85" y="209"/>
                      <a:pt x="94" y="200"/>
                    </a:cubicBezTo>
                    <a:cubicBezTo>
                      <a:pt x="102" y="191"/>
                      <a:pt x="105" y="178"/>
                      <a:pt x="106" y="166"/>
                    </a:cubicBezTo>
                    <a:cubicBezTo>
                      <a:pt x="107" y="152"/>
                      <a:pt x="107" y="138"/>
                      <a:pt x="103" y="125"/>
                    </a:cubicBezTo>
                    <a:cubicBezTo>
                      <a:pt x="101" y="117"/>
                      <a:pt x="97" y="107"/>
                      <a:pt x="91" y="101"/>
                    </a:cubicBezTo>
                    <a:cubicBezTo>
                      <a:pt x="84" y="94"/>
                      <a:pt x="75" y="92"/>
                      <a:pt x="65" y="93"/>
                    </a:cubicBezTo>
                    <a:close/>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5" name="Freeform 166">
                <a:extLst>
                  <a:ext uri="{FF2B5EF4-FFF2-40B4-BE49-F238E27FC236}">
                    <a16:creationId xmlns:a16="http://schemas.microsoft.com/office/drawing/2014/main" id="{04465497-91EC-7940-9411-CDB965128360}"/>
                  </a:ext>
                </a:extLst>
              </p:cNvPr>
              <p:cNvSpPr>
                <a:spLocks noChangeArrowheads="1"/>
              </p:cNvSpPr>
              <p:nvPr/>
            </p:nvSpPr>
            <p:spPr bwMode="auto">
              <a:xfrm>
                <a:off x="5353050" y="6773863"/>
                <a:ext cx="50800" cy="58737"/>
              </a:xfrm>
              <a:custGeom>
                <a:avLst/>
                <a:gdLst>
                  <a:gd name="T0" fmla="*/ 48 w 140"/>
                  <a:gd name="T1" fmla="*/ 4 h 162"/>
                  <a:gd name="T2" fmla="*/ 91 w 140"/>
                  <a:gd name="T3" fmla="*/ 3 h 162"/>
                  <a:gd name="T4" fmla="*/ 124 w 140"/>
                  <a:gd name="T5" fmla="*/ 24 h 162"/>
                  <a:gd name="T6" fmla="*/ 138 w 140"/>
                  <a:gd name="T7" fmla="*/ 63 h 162"/>
                  <a:gd name="T8" fmla="*/ 139 w 140"/>
                  <a:gd name="T9" fmla="*/ 95 h 162"/>
                  <a:gd name="T10" fmla="*/ 139 w 140"/>
                  <a:gd name="T11" fmla="*/ 152 h 162"/>
                  <a:gd name="T12" fmla="*/ 136 w 140"/>
                  <a:gd name="T13" fmla="*/ 157 h 162"/>
                  <a:gd name="T14" fmla="*/ 125 w 140"/>
                  <a:gd name="T15" fmla="*/ 158 h 162"/>
                  <a:gd name="T16" fmla="*/ 114 w 140"/>
                  <a:gd name="T17" fmla="*/ 154 h 162"/>
                  <a:gd name="T18" fmla="*/ 109 w 140"/>
                  <a:gd name="T19" fmla="*/ 139 h 162"/>
                  <a:gd name="T20" fmla="*/ 91 w 140"/>
                  <a:gd name="T21" fmla="*/ 156 h 162"/>
                  <a:gd name="T22" fmla="*/ 53 w 140"/>
                  <a:gd name="T23" fmla="*/ 159 h 162"/>
                  <a:gd name="T24" fmla="*/ 14 w 140"/>
                  <a:gd name="T25" fmla="*/ 134 h 162"/>
                  <a:gd name="T26" fmla="*/ 0 w 140"/>
                  <a:gd name="T27" fmla="*/ 81 h 162"/>
                  <a:gd name="T28" fmla="*/ 13 w 140"/>
                  <a:gd name="T29" fmla="*/ 30 h 162"/>
                  <a:gd name="T30" fmla="*/ 48 w 140"/>
                  <a:gd name="T31" fmla="*/ 4 h 162"/>
                  <a:gd name="T32" fmla="*/ 61 w 140"/>
                  <a:gd name="T33" fmla="*/ 23 h 162"/>
                  <a:gd name="T34" fmla="*/ 48 w 140"/>
                  <a:gd name="T35" fmla="*/ 29 h 162"/>
                  <a:gd name="T36" fmla="*/ 34 w 140"/>
                  <a:gd name="T37" fmla="*/ 53 h 162"/>
                  <a:gd name="T38" fmla="*/ 33 w 140"/>
                  <a:gd name="T39" fmla="*/ 98 h 162"/>
                  <a:gd name="T40" fmla="*/ 45 w 140"/>
                  <a:gd name="T41" fmla="*/ 129 h 162"/>
                  <a:gd name="T42" fmla="*/ 71 w 140"/>
                  <a:gd name="T43" fmla="*/ 138 h 162"/>
                  <a:gd name="T44" fmla="*/ 97 w 140"/>
                  <a:gd name="T45" fmla="*/ 127 h 162"/>
                  <a:gd name="T46" fmla="*/ 109 w 140"/>
                  <a:gd name="T47" fmla="*/ 93 h 162"/>
                  <a:gd name="T48" fmla="*/ 106 w 140"/>
                  <a:gd name="T49" fmla="*/ 50 h 162"/>
                  <a:gd name="T50" fmla="*/ 91 w 140"/>
                  <a:gd name="T51" fmla="*/ 28 h 162"/>
                  <a:gd name="T52" fmla="*/ 61 w 140"/>
                  <a:gd name="T53" fmla="*/ 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162">
                    <a:moveTo>
                      <a:pt x="48" y="4"/>
                    </a:moveTo>
                    <a:cubicBezTo>
                      <a:pt x="62" y="0"/>
                      <a:pt x="77" y="0"/>
                      <a:pt x="91" y="3"/>
                    </a:cubicBezTo>
                    <a:cubicBezTo>
                      <a:pt x="104" y="6"/>
                      <a:pt x="116" y="14"/>
                      <a:pt x="124" y="24"/>
                    </a:cubicBezTo>
                    <a:cubicBezTo>
                      <a:pt x="133" y="35"/>
                      <a:pt x="137" y="49"/>
                      <a:pt x="138" y="63"/>
                    </a:cubicBezTo>
                    <a:cubicBezTo>
                      <a:pt x="139" y="74"/>
                      <a:pt x="139" y="84"/>
                      <a:pt x="139" y="95"/>
                    </a:cubicBezTo>
                    <a:cubicBezTo>
                      <a:pt x="139" y="114"/>
                      <a:pt x="139" y="134"/>
                      <a:pt x="139" y="152"/>
                    </a:cubicBezTo>
                    <a:cubicBezTo>
                      <a:pt x="139" y="154"/>
                      <a:pt x="138" y="156"/>
                      <a:pt x="136" y="157"/>
                    </a:cubicBezTo>
                    <a:cubicBezTo>
                      <a:pt x="133" y="159"/>
                      <a:pt x="128" y="158"/>
                      <a:pt x="125" y="158"/>
                    </a:cubicBezTo>
                    <a:cubicBezTo>
                      <a:pt x="121" y="158"/>
                      <a:pt x="116" y="158"/>
                      <a:pt x="114" y="154"/>
                    </a:cubicBezTo>
                    <a:cubicBezTo>
                      <a:pt x="111" y="149"/>
                      <a:pt x="111" y="143"/>
                      <a:pt x="109" y="139"/>
                    </a:cubicBezTo>
                    <a:cubicBezTo>
                      <a:pt x="104" y="145"/>
                      <a:pt x="99" y="152"/>
                      <a:pt x="91" y="156"/>
                    </a:cubicBezTo>
                    <a:cubicBezTo>
                      <a:pt x="79" y="161"/>
                      <a:pt x="65" y="161"/>
                      <a:pt x="53" y="159"/>
                    </a:cubicBezTo>
                    <a:cubicBezTo>
                      <a:pt x="38" y="156"/>
                      <a:pt x="23" y="148"/>
                      <a:pt x="14" y="134"/>
                    </a:cubicBezTo>
                    <a:cubicBezTo>
                      <a:pt x="3" y="119"/>
                      <a:pt x="0" y="99"/>
                      <a:pt x="0" y="81"/>
                    </a:cubicBezTo>
                    <a:cubicBezTo>
                      <a:pt x="0" y="63"/>
                      <a:pt x="3" y="45"/>
                      <a:pt x="13" y="30"/>
                    </a:cubicBezTo>
                    <a:cubicBezTo>
                      <a:pt x="21" y="17"/>
                      <a:pt x="34" y="7"/>
                      <a:pt x="48" y="4"/>
                    </a:cubicBezTo>
                    <a:close/>
                    <a:moveTo>
                      <a:pt x="61" y="23"/>
                    </a:moveTo>
                    <a:cubicBezTo>
                      <a:pt x="57" y="24"/>
                      <a:pt x="51" y="27"/>
                      <a:pt x="48" y="29"/>
                    </a:cubicBezTo>
                    <a:cubicBezTo>
                      <a:pt x="41" y="35"/>
                      <a:pt x="36" y="45"/>
                      <a:pt x="34" y="53"/>
                    </a:cubicBezTo>
                    <a:cubicBezTo>
                      <a:pt x="31" y="68"/>
                      <a:pt x="31" y="83"/>
                      <a:pt x="33" y="98"/>
                    </a:cubicBezTo>
                    <a:cubicBezTo>
                      <a:pt x="34" y="109"/>
                      <a:pt x="38" y="121"/>
                      <a:pt x="45" y="129"/>
                    </a:cubicBezTo>
                    <a:cubicBezTo>
                      <a:pt x="51" y="136"/>
                      <a:pt x="61" y="139"/>
                      <a:pt x="71" y="138"/>
                    </a:cubicBezTo>
                    <a:cubicBezTo>
                      <a:pt x="80" y="138"/>
                      <a:pt x="91" y="135"/>
                      <a:pt x="97" y="127"/>
                    </a:cubicBezTo>
                    <a:cubicBezTo>
                      <a:pt x="105" y="118"/>
                      <a:pt x="108" y="105"/>
                      <a:pt x="109" y="93"/>
                    </a:cubicBezTo>
                    <a:cubicBezTo>
                      <a:pt x="110" y="79"/>
                      <a:pt x="110" y="64"/>
                      <a:pt x="106" y="50"/>
                    </a:cubicBezTo>
                    <a:cubicBezTo>
                      <a:pt x="104" y="42"/>
                      <a:pt x="99" y="33"/>
                      <a:pt x="91" y="28"/>
                    </a:cubicBezTo>
                    <a:cubicBezTo>
                      <a:pt x="82" y="22"/>
                      <a:pt x="72" y="21"/>
                      <a:pt x="61" y="23"/>
                    </a:cubicBezTo>
                    <a:close/>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6" name="Freeform 167">
                <a:extLst>
                  <a:ext uri="{FF2B5EF4-FFF2-40B4-BE49-F238E27FC236}">
                    <a16:creationId xmlns:a16="http://schemas.microsoft.com/office/drawing/2014/main" id="{9030C5D4-4652-E94E-9276-D5874DF86202}"/>
                  </a:ext>
                </a:extLst>
              </p:cNvPr>
              <p:cNvSpPr>
                <a:spLocks noChangeArrowheads="1"/>
              </p:cNvSpPr>
              <p:nvPr/>
            </p:nvSpPr>
            <p:spPr bwMode="auto">
              <a:xfrm>
                <a:off x="5464175" y="6815138"/>
                <a:ext cx="15875" cy="15875"/>
              </a:xfrm>
              <a:custGeom>
                <a:avLst/>
                <a:gdLst>
                  <a:gd name="T0" fmla="*/ 18 w 46"/>
                  <a:gd name="T1" fmla="*/ 2 h 45"/>
                  <a:gd name="T2" fmla="*/ 32 w 46"/>
                  <a:gd name="T3" fmla="*/ 3 h 45"/>
                  <a:gd name="T4" fmla="*/ 44 w 46"/>
                  <a:gd name="T5" fmla="*/ 22 h 45"/>
                  <a:gd name="T6" fmla="*/ 27 w 46"/>
                  <a:gd name="T7" fmla="*/ 42 h 45"/>
                  <a:gd name="T8" fmla="*/ 2 w 46"/>
                  <a:gd name="T9" fmla="*/ 26 h 45"/>
                  <a:gd name="T10" fmla="*/ 18 w 46"/>
                  <a:gd name="T11" fmla="*/ 2 h 45"/>
                  <a:gd name="T12" fmla="*/ 17 w 46"/>
                  <a:gd name="T13" fmla="*/ 6 h 45"/>
                  <a:gd name="T14" fmla="*/ 7 w 46"/>
                  <a:gd name="T15" fmla="*/ 26 h 45"/>
                  <a:gd name="T16" fmla="*/ 29 w 46"/>
                  <a:gd name="T17" fmla="*/ 39 h 45"/>
                  <a:gd name="T18" fmla="*/ 41 w 46"/>
                  <a:gd name="T19" fmla="*/ 18 h 45"/>
                  <a:gd name="T20" fmla="*/ 17 w 46"/>
                  <a:gd name="T21"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5">
                    <a:moveTo>
                      <a:pt x="18" y="2"/>
                    </a:moveTo>
                    <a:cubicBezTo>
                      <a:pt x="23" y="0"/>
                      <a:pt x="28" y="0"/>
                      <a:pt x="32" y="3"/>
                    </a:cubicBezTo>
                    <a:cubicBezTo>
                      <a:pt x="40" y="6"/>
                      <a:pt x="45" y="14"/>
                      <a:pt x="44" y="22"/>
                    </a:cubicBezTo>
                    <a:cubicBezTo>
                      <a:pt x="45" y="32"/>
                      <a:pt x="37" y="40"/>
                      <a:pt x="27" y="42"/>
                    </a:cubicBezTo>
                    <a:cubicBezTo>
                      <a:pt x="16" y="44"/>
                      <a:pt x="5" y="37"/>
                      <a:pt x="2" y="26"/>
                    </a:cubicBezTo>
                    <a:cubicBezTo>
                      <a:pt x="0" y="17"/>
                      <a:pt x="8" y="4"/>
                      <a:pt x="18" y="2"/>
                    </a:cubicBezTo>
                    <a:close/>
                    <a:moveTo>
                      <a:pt x="17" y="6"/>
                    </a:moveTo>
                    <a:cubicBezTo>
                      <a:pt x="10" y="9"/>
                      <a:pt x="5" y="18"/>
                      <a:pt x="7" y="26"/>
                    </a:cubicBezTo>
                    <a:cubicBezTo>
                      <a:pt x="9" y="36"/>
                      <a:pt x="20" y="42"/>
                      <a:pt x="29" y="39"/>
                    </a:cubicBezTo>
                    <a:cubicBezTo>
                      <a:pt x="38" y="37"/>
                      <a:pt x="43" y="26"/>
                      <a:pt x="41" y="18"/>
                    </a:cubicBezTo>
                    <a:cubicBezTo>
                      <a:pt x="38" y="8"/>
                      <a:pt x="26" y="2"/>
                      <a:pt x="17" y="6"/>
                    </a:cubicBezTo>
                    <a:close/>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7" name="Freeform 168">
                <a:extLst>
                  <a:ext uri="{FF2B5EF4-FFF2-40B4-BE49-F238E27FC236}">
                    <a16:creationId xmlns:a16="http://schemas.microsoft.com/office/drawing/2014/main" id="{E5520A0D-144E-4C4B-A22A-A4C57EE95BE9}"/>
                  </a:ext>
                </a:extLst>
              </p:cNvPr>
              <p:cNvSpPr>
                <a:spLocks noChangeArrowheads="1"/>
              </p:cNvSpPr>
              <p:nvPr/>
            </p:nvSpPr>
            <p:spPr bwMode="auto">
              <a:xfrm>
                <a:off x="5468938" y="6818313"/>
                <a:ext cx="7937" cy="9525"/>
              </a:xfrm>
              <a:custGeom>
                <a:avLst/>
                <a:gdLst>
                  <a:gd name="T0" fmla="*/ 0 w 23"/>
                  <a:gd name="T1" fmla="*/ 1 h 25"/>
                  <a:gd name="T2" fmla="*/ 17 w 23"/>
                  <a:gd name="T3" fmla="*/ 3 h 25"/>
                  <a:gd name="T4" fmla="*/ 15 w 23"/>
                  <a:gd name="T5" fmla="*/ 14 h 25"/>
                  <a:gd name="T6" fmla="*/ 21 w 23"/>
                  <a:gd name="T7" fmla="*/ 24 h 25"/>
                  <a:gd name="T8" fmla="*/ 14 w 23"/>
                  <a:gd name="T9" fmla="*/ 24 h 25"/>
                  <a:gd name="T10" fmla="*/ 10 w 23"/>
                  <a:gd name="T11" fmla="*/ 14 h 25"/>
                  <a:gd name="T12" fmla="*/ 7 w 23"/>
                  <a:gd name="T13" fmla="*/ 14 h 25"/>
                  <a:gd name="T14" fmla="*/ 7 w 23"/>
                  <a:gd name="T15" fmla="*/ 24 h 25"/>
                  <a:gd name="T16" fmla="*/ 0 w 23"/>
                  <a:gd name="T17" fmla="*/ 24 h 25"/>
                  <a:gd name="T18" fmla="*/ 0 w 23"/>
                  <a:gd name="T19" fmla="*/ 1 h 25"/>
                  <a:gd name="T20" fmla="*/ 7 w 23"/>
                  <a:gd name="T21" fmla="*/ 4 h 25"/>
                  <a:gd name="T22" fmla="*/ 7 w 23"/>
                  <a:gd name="T23" fmla="*/ 11 h 25"/>
                  <a:gd name="T24" fmla="*/ 13 w 23"/>
                  <a:gd name="T25" fmla="*/ 11 h 25"/>
                  <a:gd name="T26" fmla="*/ 14 w 23"/>
                  <a:gd name="T27" fmla="*/ 6 h 25"/>
                  <a:gd name="T28" fmla="*/ 7 w 23"/>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1"/>
                    </a:moveTo>
                    <a:cubicBezTo>
                      <a:pt x="6" y="1"/>
                      <a:pt x="12" y="0"/>
                      <a:pt x="17" y="3"/>
                    </a:cubicBezTo>
                    <a:cubicBezTo>
                      <a:pt x="22" y="6"/>
                      <a:pt x="19" y="13"/>
                      <a:pt x="15" y="14"/>
                    </a:cubicBezTo>
                    <a:cubicBezTo>
                      <a:pt x="16" y="17"/>
                      <a:pt x="18" y="20"/>
                      <a:pt x="21" y="24"/>
                    </a:cubicBezTo>
                    <a:cubicBezTo>
                      <a:pt x="18" y="24"/>
                      <a:pt x="16" y="24"/>
                      <a:pt x="14" y="24"/>
                    </a:cubicBezTo>
                    <a:cubicBezTo>
                      <a:pt x="13" y="20"/>
                      <a:pt x="11" y="17"/>
                      <a:pt x="10" y="14"/>
                    </a:cubicBezTo>
                    <a:cubicBezTo>
                      <a:pt x="9" y="14"/>
                      <a:pt x="8" y="14"/>
                      <a:pt x="7" y="14"/>
                    </a:cubicBezTo>
                    <a:cubicBezTo>
                      <a:pt x="7" y="17"/>
                      <a:pt x="7" y="20"/>
                      <a:pt x="7" y="24"/>
                    </a:cubicBezTo>
                    <a:cubicBezTo>
                      <a:pt x="4" y="24"/>
                      <a:pt x="2" y="24"/>
                      <a:pt x="0" y="24"/>
                    </a:cubicBezTo>
                    <a:cubicBezTo>
                      <a:pt x="0" y="16"/>
                      <a:pt x="0" y="9"/>
                      <a:pt x="0" y="1"/>
                    </a:cubicBezTo>
                    <a:close/>
                    <a:moveTo>
                      <a:pt x="7" y="4"/>
                    </a:moveTo>
                    <a:cubicBezTo>
                      <a:pt x="7" y="6"/>
                      <a:pt x="7" y="9"/>
                      <a:pt x="7" y="11"/>
                    </a:cubicBezTo>
                    <a:cubicBezTo>
                      <a:pt x="9" y="11"/>
                      <a:pt x="11" y="11"/>
                      <a:pt x="13" y="11"/>
                    </a:cubicBezTo>
                    <a:cubicBezTo>
                      <a:pt x="15" y="10"/>
                      <a:pt x="15" y="8"/>
                      <a:pt x="14" y="6"/>
                    </a:cubicBezTo>
                    <a:cubicBezTo>
                      <a:pt x="12" y="4"/>
                      <a:pt x="9" y="5"/>
                      <a:pt x="7" y="4"/>
                    </a:cubicBezTo>
                    <a:close/>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31" name="Group 2030">
            <a:extLst>
              <a:ext uri="{FF2B5EF4-FFF2-40B4-BE49-F238E27FC236}">
                <a16:creationId xmlns:a16="http://schemas.microsoft.com/office/drawing/2014/main" id="{43C98824-1AD9-0F49-A28E-6D66488C16F9}"/>
              </a:ext>
            </a:extLst>
          </p:cNvPr>
          <p:cNvGrpSpPr/>
          <p:nvPr/>
        </p:nvGrpSpPr>
        <p:grpSpPr>
          <a:xfrm>
            <a:off x="8005476" y="2911585"/>
            <a:ext cx="1961332" cy="295912"/>
            <a:chOff x="4240213" y="6211888"/>
            <a:chExt cx="1273175" cy="192087"/>
          </a:xfrm>
        </p:grpSpPr>
        <p:grpSp>
          <p:nvGrpSpPr>
            <p:cNvPr id="2032" name="Group 2031">
              <a:extLst>
                <a:ext uri="{FF2B5EF4-FFF2-40B4-BE49-F238E27FC236}">
                  <a16:creationId xmlns:a16="http://schemas.microsoft.com/office/drawing/2014/main" id="{FA16271B-3A65-0540-A051-8A1BD60B4483}"/>
                </a:ext>
              </a:extLst>
            </p:cNvPr>
            <p:cNvGrpSpPr/>
            <p:nvPr/>
          </p:nvGrpSpPr>
          <p:grpSpPr>
            <a:xfrm>
              <a:off x="4240213" y="6237288"/>
              <a:ext cx="484187" cy="127000"/>
              <a:chOff x="4240213" y="6237288"/>
              <a:chExt cx="484187" cy="127000"/>
            </a:xfrm>
          </p:grpSpPr>
          <p:sp>
            <p:nvSpPr>
              <p:cNvPr id="2039" name="Freeform 200">
                <a:extLst>
                  <a:ext uri="{FF2B5EF4-FFF2-40B4-BE49-F238E27FC236}">
                    <a16:creationId xmlns:a16="http://schemas.microsoft.com/office/drawing/2014/main" id="{3202346E-E1DD-6245-ABF6-817DEE2C0F7A}"/>
                  </a:ext>
                </a:extLst>
              </p:cNvPr>
              <p:cNvSpPr>
                <a:spLocks noChangeArrowheads="1"/>
              </p:cNvSpPr>
              <p:nvPr/>
            </p:nvSpPr>
            <p:spPr bwMode="auto">
              <a:xfrm>
                <a:off x="4327525" y="623728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0" name="Freeform 201">
                <a:extLst>
                  <a:ext uri="{FF2B5EF4-FFF2-40B4-BE49-F238E27FC236}">
                    <a16:creationId xmlns:a16="http://schemas.microsoft.com/office/drawing/2014/main" id="{813CED78-2278-B44C-A77A-1293B01D83F6}"/>
                  </a:ext>
                </a:extLst>
              </p:cNvPr>
              <p:cNvSpPr>
                <a:spLocks noChangeArrowheads="1"/>
              </p:cNvSpPr>
              <p:nvPr/>
            </p:nvSpPr>
            <p:spPr bwMode="auto">
              <a:xfrm>
                <a:off x="4354513" y="627062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9"/>
                      <a:pt x="69" y="131"/>
                    </a:cubicBezTo>
                    <a:cubicBezTo>
                      <a:pt x="69" y="94"/>
                      <a:pt x="93" y="63"/>
                      <a:pt x="132" y="63"/>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1" name="Freeform 202">
                <a:extLst>
                  <a:ext uri="{FF2B5EF4-FFF2-40B4-BE49-F238E27FC236}">
                    <a16:creationId xmlns:a16="http://schemas.microsoft.com/office/drawing/2014/main" id="{8A812CD4-6913-BB48-893B-A1E09DB623B9}"/>
                  </a:ext>
                </a:extLst>
              </p:cNvPr>
              <p:cNvSpPr>
                <a:spLocks noChangeArrowheads="1"/>
              </p:cNvSpPr>
              <p:nvPr/>
            </p:nvSpPr>
            <p:spPr bwMode="auto">
              <a:xfrm>
                <a:off x="4454525" y="62388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2" name="Freeform 203">
                <a:extLst>
                  <a:ext uri="{FF2B5EF4-FFF2-40B4-BE49-F238E27FC236}">
                    <a16:creationId xmlns:a16="http://schemas.microsoft.com/office/drawing/2014/main" id="{A0B67187-8A43-B542-9715-F4DC53A073EE}"/>
                  </a:ext>
                </a:extLst>
              </p:cNvPr>
              <p:cNvSpPr>
                <a:spLocks noChangeArrowheads="1"/>
              </p:cNvSpPr>
              <p:nvPr/>
            </p:nvSpPr>
            <p:spPr bwMode="auto">
              <a:xfrm>
                <a:off x="4481513" y="627062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30 h 259"/>
                  <a:gd name="T14" fmla="*/ 133 w 268"/>
                  <a:gd name="T15" fmla="*/ 197 h 259"/>
                  <a:gd name="T16" fmla="*/ 68 w 268"/>
                  <a:gd name="T17" fmla="*/ 130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91"/>
                      <a:pt x="198" y="130"/>
                    </a:cubicBezTo>
                    <a:cubicBezTo>
                      <a:pt x="198" y="170"/>
                      <a:pt x="170" y="197"/>
                      <a:pt x="133" y="197"/>
                    </a:cubicBezTo>
                    <a:cubicBezTo>
                      <a:pt x="95" y="197"/>
                      <a:pt x="68" y="169"/>
                      <a:pt x="68" y="130"/>
                    </a:cubicBezTo>
                    <a:cubicBezTo>
                      <a:pt x="68" y="89"/>
                      <a:pt x="96" y="61"/>
                      <a:pt x="133"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3" name="Freeform 204">
                <a:extLst>
                  <a:ext uri="{FF2B5EF4-FFF2-40B4-BE49-F238E27FC236}">
                    <a16:creationId xmlns:a16="http://schemas.microsoft.com/office/drawing/2014/main" id="{87A603A1-700E-884E-A3CA-7916F8EA28C1}"/>
                  </a:ext>
                </a:extLst>
              </p:cNvPr>
              <p:cNvSpPr>
                <a:spLocks noChangeArrowheads="1"/>
              </p:cNvSpPr>
              <p:nvPr/>
            </p:nvSpPr>
            <p:spPr bwMode="auto">
              <a:xfrm>
                <a:off x="4579938" y="6270625"/>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4" name="Freeform 205">
                <a:extLst>
                  <a:ext uri="{FF2B5EF4-FFF2-40B4-BE49-F238E27FC236}">
                    <a16:creationId xmlns:a16="http://schemas.microsoft.com/office/drawing/2014/main" id="{E4E60C24-5C5A-DF4B-A5AA-D0CB6EF6D7A9}"/>
                  </a:ext>
                </a:extLst>
              </p:cNvPr>
              <p:cNvSpPr>
                <a:spLocks noChangeArrowheads="1"/>
              </p:cNvSpPr>
              <p:nvPr/>
            </p:nvSpPr>
            <p:spPr bwMode="auto">
              <a:xfrm>
                <a:off x="4240213" y="627062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3"/>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33" name="Freeform 206">
              <a:extLst>
                <a:ext uri="{FF2B5EF4-FFF2-40B4-BE49-F238E27FC236}">
                  <a16:creationId xmlns:a16="http://schemas.microsoft.com/office/drawing/2014/main" id="{88E0E5FB-4F7E-FC49-9D54-3BAFDC6EADCF}"/>
                </a:ext>
              </a:extLst>
            </p:cNvPr>
            <p:cNvSpPr>
              <a:spLocks noChangeArrowheads="1"/>
            </p:cNvSpPr>
            <p:nvPr/>
          </p:nvSpPr>
          <p:spPr bwMode="auto">
            <a:xfrm>
              <a:off x="4860925" y="62118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034" name="Group 2033">
              <a:extLst>
                <a:ext uri="{FF2B5EF4-FFF2-40B4-BE49-F238E27FC236}">
                  <a16:creationId xmlns:a16="http://schemas.microsoft.com/office/drawing/2014/main" id="{20C75B85-BDA2-234D-88BD-016AA94D689D}"/>
                </a:ext>
              </a:extLst>
            </p:cNvPr>
            <p:cNvGrpSpPr/>
            <p:nvPr/>
          </p:nvGrpSpPr>
          <p:grpSpPr>
            <a:xfrm>
              <a:off x="5002213" y="6229350"/>
              <a:ext cx="511175" cy="160338"/>
              <a:chOff x="5002213" y="6229350"/>
              <a:chExt cx="511175" cy="160338"/>
            </a:xfrm>
          </p:grpSpPr>
          <p:sp>
            <p:nvSpPr>
              <p:cNvPr id="2035" name="Freeform 207">
                <a:extLst>
                  <a:ext uri="{FF2B5EF4-FFF2-40B4-BE49-F238E27FC236}">
                    <a16:creationId xmlns:a16="http://schemas.microsoft.com/office/drawing/2014/main" id="{4CB652F0-BD76-C046-8B0C-0A477F99B365}"/>
                  </a:ext>
                </a:extLst>
              </p:cNvPr>
              <p:cNvSpPr>
                <a:spLocks noChangeArrowheads="1"/>
              </p:cNvSpPr>
              <p:nvPr/>
            </p:nvSpPr>
            <p:spPr bwMode="auto">
              <a:xfrm>
                <a:off x="5002213" y="6248400"/>
                <a:ext cx="307975" cy="122238"/>
              </a:xfrm>
              <a:custGeom>
                <a:avLst/>
                <a:gdLst>
                  <a:gd name="T0" fmla="*/ 69 w 857"/>
                  <a:gd name="T1" fmla="*/ 161 h 341"/>
                  <a:gd name="T2" fmla="*/ 254 w 857"/>
                  <a:gd name="T3" fmla="*/ 161 h 341"/>
                  <a:gd name="T4" fmla="*/ 334 w 857"/>
                  <a:gd name="T5" fmla="*/ 298 h 341"/>
                  <a:gd name="T6" fmla="*/ 294 w 857"/>
                  <a:gd name="T7" fmla="*/ 251 h 341"/>
                  <a:gd name="T8" fmla="*/ 162 w 857"/>
                  <a:gd name="T9" fmla="*/ 0 h 341"/>
                  <a:gd name="T10" fmla="*/ 162 w 857"/>
                  <a:gd name="T11" fmla="*/ 323 h 341"/>
                  <a:gd name="T12" fmla="*/ 292 w 857"/>
                  <a:gd name="T13" fmla="*/ 334 h 341"/>
                  <a:gd name="T14" fmla="*/ 334 w 857"/>
                  <a:gd name="T15" fmla="*/ 298 h 341"/>
                  <a:gd name="T16" fmla="*/ 432 w 857"/>
                  <a:gd name="T17" fmla="*/ 0 h 341"/>
                  <a:gd name="T18" fmla="*/ 373 w 857"/>
                  <a:gd name="T19" fmla="*/ 10 h 341"/>
                  <a:gd name="T20" fmla="*/ 383 w 857"/>
                  <a:gd name="T21" fmla="*/ 322 h 341"/>
                  <a:gd name="T22" fmla="*/ 443 w 857"/>
                  <a:gd name="T23" fmla="*/ 311 h 341"/>
                  <a:gd name="T24" fmla="*/ 562 w 857"/>
                  <a:gd name="T25" fmla="*/ 10 h 341"/>
                  <a:gd name="T26" fmla="*/ 504 w 857"/>
                  <a:gd name="T27" fmla="*/ 0 h 341"/>
                  <a:gd name="T28" fmla="*/ 494 w 857"/>
                  <a:gd name="T29" fmla="*/ 42 h 341"/>
                  <a:gd name="T30" fmla="*/ 551 w 857"/>
                  <a:gd name="T31" fmla="*/ 52 h 341"/>
                  <a:gd name="T32" fmla="*/ 562 w 857"/>
                  <a:gd name="T33" fmla="*/ 10 h 341"/>
                  <a:gd name="T34" fmla="*/ 553 w 857"/>
                  <a:gd name="T35" fmla="*/ 83 h 341"/>
                  <a:gd name="T36" fmla="*/ 496 w 857"/>
                  <a:gd name="T37" fmla="*/ 94 h 341"/>
                  <a:gd name="T38" fmla="*/ 506 w 857"/>
                  <a:gd name="T39" fmla="*/ 322 h 341"/>
                  <a:gd name="T40" fmla="*/ 564 w 857"/>
                  <a:gd name="T41" fmla="*/ 311 h 341"/>
                  <a:gd name="T42" fmla="*/ 767 w 857"/>
                  <a:gd name="T43" fmla="*/ 179 h 341"/>
                  <a:gd name="T44" fmla="*/ 837 w 857"/>
                  <a:gd name="T45" fmla="*/ 92 h 341"/>
                  <a:gd name="T46" fmla="*/ 772 w 857"/>
                  <a:gd name="T47" fmla="*/ 84 h 341"/>
                  <a:gd name="T48" fmla="*/ 692 w 857"/>
                  <a:gd name="T49" fmla="*/ 158 h 341"/>
                  <a:gd name="T50" fmla="*/ 684 w 857"/>
                  <a:gd name="T51" fmla="*/ 10 h 341"/>
                  <a:gd name="T52" fmla="*/ 626 w 857"/>
                  <a:gd name="T53" fmla="*/ 0 h 341"/>
                  <a:gd name="T54" fmla="*/ 616 w 857"/>
                  <a:gd name="T55" fmla="*/ 312 h 341"/>
                  <a:gd name="T56" fmla="*/ 673 w 857"/>
                  <a:gd name="T57" fmla="*/ 323 h 341"/>
                  <a:gd name="T58" fmla="*/ 684 w 857"/>
                  <a:gd name="T59" fmla="*/ 260 h 341"/>
                  <a:gd name="T60" fmla="*/ 714 w 857"/>
                  <a:gd name="T61" fmla="*/ 221 h 341"/>
                  <a:gd name="T62" fmla="*/ 787 w 857"/>
                  <a:gd name="T63" fmla="*/ 324 h 341"/>
                  <a:gd name="T64" fmla="*/ 851 w 857"/>
                  <a:gd name="T65" fmla="*/ 3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7" h="341">
                    <a:moveTo>
                      <a:pt x="162" y="255"/>
                    </a:moveTo>
                    <a:cubicBezTo>
                      <a:pt x="110" y="255"/>
                      <a:pt x="69" y="213"/>
                      <a:pt x="69" y="161"/>
                    </a:cubicBezTo>
                    <a:cubicBezTo>
                      <a:pt x="69" y="110"/>
                      <a:pt x="110" y="68"/>
                      <a:pt x="162" y="68"/>
                    </a:cubicBezTo>
                    <a:cubicBezTo>
                      <a:pt x="213" y="68"/>
                      <a:pt x="254" y="110"/>
                      <a:pt x="254" y="161"/>
                    </a:cubicBezTo>
                    <a:cubicBezTo>
                      <a:pt x="254" y="213"/>
                      <a:pt x="213" y="255"/>
                      <a:pt x="162" y="255"/>
                    </a:cubicBezTo>
                    <a:close/>
                    <a:moveTo>
                      <a:pt x="334" y="298"/>
                    </a:moveTo>
                    <a:cubicBezTo>
                      <a:pt x="334" y="298"/>
                      <a:pt x="340" y="291"/>
                      <a:pt x="333" y="286"/>
                    </a:cubicBezTo>
                    <a:lnTo>
                      <a:pt x="294" y="251"/>
                    </a:lnTo>
                    <a:cubicBezTo>
                      <a:pt x="312" y="226"/>
                      <a:pt x="322" y="195"/>
                      <a:pt x="322" y="161"/>
                    </a:cubicBezTo>
                    <a:cubicBezTo>
                      <a:pt x="322" y="73"/>
                      <a:pt x="250" y="0"/>
                      <a:pt x="162" y="0"/>
                    </a:cubicBezTo>
                    <a:cubicBezTo>
                      <a:pt x="73" y="0"/>
                      <a:pt x="0" y="73"/>
                      <a:pt x="0" y="161"/>
                    </a:cubicBezTo>
                    <a:cubicBezTo>
                      <a:pt x="0" y="250"/>
                      <a:pt x="73" y="323"/>
                      <a:pt x="162" y="323"/>
                    </a:cubicBezTo>
                    <a:cubicBezTo>
                      <a:pt x="195" y="323"/>
                      <a:pt x="225" y="313"/>
                      <a:pt x="249" y="296"/>
                    </a:cubicBezTo>
                    <a:lnTo>
                      <a:pt x="292" y="334"/>
                    </a:lnTo>
                    <a:cubicBezTo>
                      <a:pt x="292" y="334"/>
                      <a:pt x="300" y="340"/>
                      <a:pt x="305" y="333"/>
                    </a:cubicBezTo>
                    <a:lnTo>
                      <a:pt x="334" y="298"/>
                    </a:lnTo>
                    <a:close/>
                    <a:moveTo>
                      <a:pt x="443" y="10"/>
                    </a:moveTo>
                    <a:cubicBezTo>
                      <a:pt x="443" y="0"/>
                      <a:pt x="432" y="0"/>
                      <a:pt x="432" y="0"/>
                    </a:cubicBezTo>
                    <a:lnTo>
                      <a:pt x="383" y="0"/>
                    </a:lnTo>
                    <a:cubicBezTo>
                      <a:pt x="373" y="0"/>
                      <a:pt x="373" y="10"/>
                      <a:pt x="373" y="10"/>
                    </a:cubicBezTo>
                    <a:lnTo>
                      <a:pt x="373" y="311"/>
                    </a:lnTo>
                    <a:cubicBezTo>
                      <a:pt x="373" y="322"/>
                      <a:pt x="383" y="322"/>
                      <a:pt x="383" y="322"/>
                    </a:cubicBezTo>
                    <a:lnTo>
                      <a:pt x="431" y="322"/>
                    </a:lnTo>
                    <a:cubicBezTo>
                      <a:pt x="443" y="323"/>
                      <a:pt x="443" y="311"/>
                      <a:pt x="443" y="311"/>
                    </a:cubicBezTo>
                    <a:lnTo>
                      <a:pt x="443" y="10"/>
                    </a:lnTo>
                    <a:close/>
                    <a:moveTo>
                      <a:pt x="562" y="10"/>
                    </a:moveTo>
                    <a:cubicBezTo>
                      <a:pt x="562" y="10"/>
                      <a:pt x="562" y="0"/>
                      <a:pt x="551" y="0"/>
                    </a:cubicBezTo>
                    <a:lnTo>
                      <a:pt x="504" y="0"/>
                    </a:lnTo>
                    <a:cubicBezTo>
                      <a:pt x="504" y="0"/>
                      <a:pt x="494" y="0"/>
                      <a:pt x="494" y="10"/>
                    </a:cubicBezTo>
                    <a:lnTo>
                      <a:pt x="494" y="42"/>
                    </a:lnTo>
                    <a:cubicBezTo>
                      <a:pt x="494" y="42"/>
                      <a:pt x="494" y="52"/>
                      <a:pt x="504" y="52"/>
                    </a:cubicBezTo>
                    <a:lnTo>
                      <a:pt x="551" y="52"/>
                    </a:lnTo>
                    <a:cubicBezTo>
                      <a:pt x="551" y="52"/>
                      <a:pt x="562" y="52"/>
                      <a:pt x="562" y="42"/>
                    </a:cubicBezTo>
                    <a:lnTo>
                      <a:pt x="562" y="10"/>
                    </a:lnTo>
                    <a:close/>
                    <a:moveTo>
                      <a:pt x="564" y="94"/>
                    </a:moveTo>
                    <a:cubicBezTo>
                      <a:pt x="564" y="83"/>
                      <a:pt x="553" y="83"/>
                      <a:pt x="553" y="83"/>
                    </a:cubicBezTo>
                    <a:lnTo>
                      <a:pt x="506" y="83"/>
                    </a:lnTo>
                    <a:cubicBezTo>
                      <a:pt x="496" y="83"/>
                      <a:pt x="496" y="94"/>
                      <a:pt x="496" y="94"/>
                    </a:cubicBezTo>
                    <a:lnTo>
                      <a:pt x="496" y="311"/>
                    </a:lnTo>
                    <a:cubicBezTo>
                      <a:pt x="496" y="322"/>
                      <a:pt x="506" y="322"/>
                      <a:pt x="506" y="322"/>
                    </a:cubicBezTo>
                    <a:lnTo>
                      <a:pt x="553" y="322"/>
                    </a:lnTo>
                    <a:cubicBezTo>
                      <a:pt x="564" y="323"/>
                      <a:pt x="564" y="311"/>
                      <a:pt x="564" y="311"/>
                    </a:cubicBezTo>
                    <a:lnTo>
                      <a:pt x="564" y="94"/>
                    </a:lnTo>
                    <a:close/>
                    <a:moveTo>
                      <a:pt x="767" y="179"/>
                    </a:moveTo>
                    <a:cubicBezTo>
                      <a:pt x="762" y="169"/>
                      <a:pt x="770" y="161"/>
                      <a:pt x="770" y="161"/>
                    </a:cubicBezTo>
                    <a:lnTo>
                      <a:pt x="837" y="92"/>
                    </a:lnTo>
                    <a:cubicBezTo>
                      <a:pt x="845" y="84"/>
                      <a:pt x="834" y="84"/>
                      <a:pt x="834" y="84"/>
                    </a:cubicBezTo>
                    <a:lnTo>
                      <a:pt x="772" y="84"/>
                    </a:lnTo>
                    <a:cubicBezTo>
                      <a:pt x="761" y="84"/>
                      <a:pt x="754" y="92"/>
                      <a:pt x="754" y="92"/>
                    </a:cubicBezTo>
                    <a:lnTo>
                      <a:pt x="692" y="158"/>
                    </a:lnTo>
                    <a:cubicBezTo>
                      <a:pt x="684" y="166"/>
                      <a:pt x="684" y="155"/>
                      <a:pt x="684" y="155"/>
                    </a:cubicBezTo>
                    <a:lnTo>
                      <a:pt x="684" y="10"/>
                    </a:lnTo>
                    <a:cubicBezTo>
                      <a:pt x="684" y="0"/>
                      <a:pt x="673" y="0"/>
                      <a:pt x="673" y="0"/>
                    </a:cubicBezTo>
                    <a:lnTo>
                      <a:pt x="626" y="0"/>
                    </a:lnTo>
                    <a:cubicBezTo>
                      <a:pt x="616" y="0"/>
                      <a:pt x="616" y="10"/>
                      <a:pt x="616" y="10"/>
                    </a:cubicBezTo>
                    <a:lnTo>
                      <a:pt x="616" y="312"/>
                    </a:lnTo>
                    <a:cubicBezTo>
                      <a:pt x="616" y="323"/>
                      <a:pt x="626" y="323"/>
                      <a:pt x="626" y="323"/>
                    </a:cubicBezTo>
                    <a:lnTo>
                      <a:pt x="673" y="323"/>
                    </a:lnTo>
                    <a:cubicBezTo>
                      <a:pt x="684" y="323"/>
                      <a:pt x="684" y="312"/>
                      <a:pt x="684" y="312"/>
                    </a:cubicBezTo>
                    <a:lnTo>
                      <a:pt x="684" y="260"/>
                    </a:lnTo>
                    <a:cubicBezTo>
                      <a:pt x="684" y="249"/>
                      <a:pt x="692" y="242"/>
                      <a:pt x="692" y="242"/>
                    </a:cubicBezTo>
                    <a:lnTo>
                      <a:pt x="714" y="221"/>
                    </a:lnTo>
                    <a:lnTo>
                      <a:pt x="770" y="314"/>
                    </a:lnTo>
                    <a:cubicBezTo>
                      <a:pt x="775" y="324"/>
                      <a:pt x="787" y="324"/>
                      <a:pt x="787" y="324"/>
                    </a:cubicBezTo>
                    <a:lnTo>
                      <a:pt x="846" y="324"/>
                    </a:lnTo>
                    <a:cubicBezTo>
                      <a:pt x="856" y="324"/>
                      <a:pt x="851" y="314"/>
                      <a:pt x="851" y="314"/>
                    </a:cubicBezTo>
                    <a:lnTo>
                      <a:pt x="767" y="179"/>
                    </a:lnTo>
                    <a:close/>
                  </a:path>
                </a:pathLst>
              </a:custGeom>
              <a:solidFill>
                <a:srgbClr val="60616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6" name="Freeform 208">
                <a:extLst>
                  <a:ext uri="{FF2B5EF4-FFF2-40B4-BE49-F238E27FC236}">
                    <a16:creationId xmlns:a16="http://schemas.microsoft.com/office/drawing/2014/main" id="{45C89078-C567-E745-AD37-575DB4E01C4E}"/>
                  </a:ext>
                </a:extLst>
              </p:cNvPr>
              <p:cNvSpPr>
                <a:spLocks noChangeArrowheads="1"/>
              </p:cNvSpPr>
              <p:nvPr/>
            </p:nvSpPr>
            <p:spPr bwMode="auto">
              <a:xfrm>
                <a:off x="5337175" y="6229350"/>
                <a:ext cx="165100" cy="160338"/>
              </a:xfrm>
              <a:custGeom>
                <a:avLst/>
                <a:gdLst>
                  <a:gd name="T0" fmla="*/ 211 w 459"/>
                  <a:gd name="T1" fmla="*/ 341 h 445"/>
                  <a:gd name="T2" fmla="*/ 82 w 459"/>
                  <a:gd name="T3" fmla="*/ 211 h 445"/>
                  <a:gd name="T4" fmla="*/ 211 w 459"/>
                  <a:gd name="T5" fmla="*/ 82 h 445"/>
                  <a:gd name="T6" fmla="*/ 341 w 459"/>
                  <a:gd name="T7" fmla="*/ 211 h 445"/>
                  <a:gd name="T8" fmla="*/ 211 w 459"/>
                  <a:gd name="T9" fmla="*/ 341 h 445"/>
                  <a:gd name="T10" fmla="*/ 390 w 459"/>
                  <a:gd name="T11" fmla="*/ 324 h 445"/>
                  <a:gd name="T12" fmla="*/ 422 w 459"/>
                  <a:gd name="T13" fmla="*/ 211 h 445"/>
                  <a:gd name="T14" fmla="*/ 211 w 459"/>
                  <a:gd name="T15" fmla="*/ 0 h 445"/>
                  <a:gd name="T16" fmla="*/ 0 w 459"/>
                  <a:gd name="T17" fmla="*/ 211 h 445"/>
                  <a:gd name="T18" fmla="*/ 211 w 459"/>
                  <a:gd name="T19" fmla="*/ 422 h 445"/>
                  <a:gd name="T20" fmla="*/ 332 w 459"/>
                  <a:gd name="T21" fmla="*/ 384 h 445"/>
                  <a:gd name="T22" fmla="*/ 395 w 459"/>
                  <a:gd name="T23" fmla="*/ 436 h 445"/>
                  <a:gd name="T24" fmla="*/ 412 w 459"/>
                  <a:gd name="T25" fmla="*/ 435 h 445"/>
                  <a:gd name="T26" fmla="*/ 450 w 459"/>
                  <a:gd name="T27" fmla="*/ 390 h 445"/>
                  <a:gd name="T28" fmla="*/ 449 w 459"/>
                  <a:gd name="T29" fmla="*/ 373 h 445"/>
                  <a:gd name="T30" fmla="*/ 390 w 459"/>
                  <a:gd name="T31" fmla="*/ 32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5">
                    <a:moveTo>
                      <a:pt x="211" y="341"/>
                    </a:moveTo>
                    <a:cubicBezTo>
                      <a:pt x="139" y="341"/>
                      <a:pt x="82" y="283"/>
                      <a:pt x="82" y="211"/>
                    </a:cubicBezTo>
                    <a:cubicBezTo>
                      <a:pt x="82" y="140"/>
                      <a:pt x="139" y="82"/>
                      <a:pt x="211" y="82"/>
                    </a:cubicBezTo>
                    <a:cubicBezTo>
                      <a:pt x="283" y="82"/>
                      <a:pt x="341" y="140"/>
                      <a:pt x="341" y="211"/>
                    </a:cubicBezTo>
                    <a:cubicBezTo>
                      <a:pt x="341" y="283"/>
                      <a:pt x="283" y="341"/>
                      <a:pt x="211" y="341"/>
                    </a:cubicBezTo>
                    <a:close/>
                    <a:moveTo>
                      <a:pt x="390" y="324"/>
                    </a:moveTo>
                    <a:cubicBezTo>
                      <a:pt x="410" y="292"/>
                      <a:pt x="422" y="253"/>
                      <a:pt x="422" y="211"/>
                    </a:cubicBezTo>
                    <a:cubicBezTo>
                      <a:pt x="422" y="95"/>
                      <a:pt x="328" y="0"/>
                      <a:pt x="211" y="0"/>
                    </a:cubicBezTo>
                    <a:cubicBezTo>
                      <a:pt x="95" y="0"/>
                      <a:pt x="0" y="95"/>
                      <a:pt x="0" y="211"/>
                    </a:cubicBezTo>
                    <a:cubicBezTo>
                      <a:pt x="0" y="328"/>
                      <a:pt x="95" y="422"/>
                      <a:pt x="211" y="422"/>
                    </a:cubicBezTo>
                    <a:cubicBezTo>
                      <a:pt x="256" y="422"/>
                      <a:pt x="298" y="408"/>
                      <a:pt x="332" y="384"/>
                    </a:cubicBezTo>
                    <a:lnTo>
                      <a:pt x="395" y="436"/>
                    </a:lnTo>
                    <a:cubicBezTo>
                      <a:pt x="395" y="436"/>
                      <a:pt x="405" y="444"/>
                      <a:pt x="412" y="435"/>
                    </a:cubicBezTo>
                    <a:lnTo>
                      <a:pt x="450" y="390"/>
                    </a:lnTo>
                    <a:cubicBezTo>
                      <a:pt x="450" y="390"/>
                      <a:pt x="458" y="380"/>
                      <a:pt x="449" y="373"/>
                    </a:cubicBezTo>
                    <a:lnTo>
                      <a:pt x="390" y="324"/>
                    </a:lnTo>
                    <a:close/>
                  </a:path>
                </a:pathLst>
              </a:custGeom>
              <a:solidFill>
                <a:srgbClr val="61A73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 name="Freeform 209">
                <a:extLst>
                  <a:ext uri="{FF2B5EF4-FFF2-40B4-BE49-F238E27FC236}">
                    <a16:creationId xmlns:a16="http://schemas.microsoft.com/office/drawing/2014/main" id="{C871F2FE-1586-374D-9B4D-6F46857C264E}"/>
                  </a:ext>
                </a:extLst>
              </p:cNvPr>
              <p:cNvSpPr>
                <a:spLocks noChangeArrowheads="1"/>
              </p:cNvSpPr>
              <p:nvPr/>
            </p:nvSpPr>
            <p:spPr bwMode="auto">
              <a:xfrm>
                <a:off x="5384800" y="6275388"/>
                <a:ext cx="60325" cy="60325"/>
              </a:xfrm>
              <a:custGeom>
                <a:avLst/>
                <a:gdLst>
                  <a:gd name="T0" fmla="*/ 83 w 168"/>
                  <a:gd name="T1" fmla="*/ 0 h 168"/>
                  <a:gd name="T2" fmla="*/ 167 w 168"/>
                  <a:gd name="T3" fmla="*/ 83 h 168"/>
                  <a:gd name="T4" fmla="*/ 83 w 168"/>
                  <a:gd name="T5" fmla="*/ 167 h 168"/>
                  <a:gd name="T6" fmla="*/ 0 w 168"/>
                  <a:gd name="T7" fmla="*/ 83 h 168"/>
                  <a:gd name="T8" fmla="*/ 83 w 168"/>
                  <a:gd name="T9" fmla="*/ 0 h 168"/>
                </a:gdLst>
                <a:ahLst/>
                <a:cxnLst>
                  <a:cxn ang="0">
                    <a:pos x="T0" y="T1"/>
                  </a:cxn>
                  <a:cxn ang="0">
                    <a:pos x="T2" y="T3"/>
                  </a:cxn>
                  <a:cxn ang="0">
                    <a:pos x="T4" y="T5"/>
                  </a:cxn>
                  <a:cxn ang="0">
                    <a:pos x="T6" y="T7"/>
                  </a:cxn>
                  <a:cxn ang="0">
                    <a:pos x="T8" y="T9"/>
                  </a:cxn>
                </a:cxnLst>
                <a:rect l="0" t="0" r="r" b="b"/>
                <a:pathLst>
                  <a:path w="168" h="168">
                    <a:moveTo>
                      <a:pt x="83" y="0"/>
                    </a:moveTo>
                    <a:cubicBezTo>
                      <a:pt x="129" y="0"/>
                      <a:pt x="167" y="37"/>
                      <a:pt x="167" y="83"/>
                    </a:cubicBezTo>
                    <a:cubicBezTo>
                      <a:pt x="167" y="129"/>
                      <a:pt x="129" y="167"/>
                      <a:pt x="83" y="167"/>
                    </a:cubicBezTo>
                    <a:cubicBezTo>
                      <a:pt x="36" y="166"/>
                      <a:pt x="0" y="129"/>
                      <a:pt x="0" y="83"/>
                    </a:cubicBezTo>
                    <a:cubicBezTo>
                      <a:pt x="0" y="37"/>
                      <a:pt x="37" y="0"/>
                      <a:pt x="83" y="0"/>
                    </a:cubicBezTo>
                  </a:path>
                </a:pathLst>
              </a:custGeom>
              <a:solidFill>
                <a:srgbClr val="60616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 name="Freeform 210">
                <a:extLst>
                  <a:ext uri="{FF2B5EF4-FFF2-40B4-BE49-F238E27FC236}">
                    <a16:creationId xmlns:a16="http://schemas.microsoft.com/office/drawing/2014/main" id="{8435A223-EDB7-E34F-BAB9-FE79A24B90CA}"/>
                  </a:ext>
                </a:extLst>
              </p:cNvPr>
              <p:cNvSpPr>
                <a:spLocks noChangeArrowheads="1"/>
              </p:cNvSpPr>
              <p:nvPr/>
            </p:nvSpPr>
            <p:spPr bwMode="auto">
              <a:xfrm>
                <a:off x="5497513" y="6245225"/>
                <a:ext cx="15875" cy="15875"/>
              </a:xfrm>
              <a:custGeom>
                <a:avLst/>
                <a:gdLst>
                  <a:gd name="T0" fmla="*/ 15 w 42"/>
                  <a:gd name="T1" fmla="*/ 20 h 42"/>
                  <a:gd name="T2" fmla="*/ 21 w 42"/>
                  <a:gd name="T3" fmla="*/ 20 h 42"/>
                  <a:gd name="T4" fmla="*/ 26 w 42"/>
                  <a:gd name="T5" fmla="*/ 15 h 42"/>
                  <a:gd name="T6" fmla="*/ 21 w 42"/>
                  <a:gd name="T7" fmla="*/ 11 h 42"/>
                  <a:gd name="T8" fmla="*/ 15 w 42"/>
                  <a:gd name="T9" fmla="*/ 11 h 42"/>
                  <a:gd name="T10" fmla="*/ 15 w 42"/>
                  <a:gd name="T11" fmla="*/ 20 h 42"/>
                  <a:gd name="T12" fmla="*/ 15 w 42"/>
                  <a:gd name="T13" fmla="*/ 33 h 42"/>
                  <a:gd name="T14" fmla="*/ 12 w 42"/>
                  <a:gd name="T15" fmla="*/ 33 h 42"/>
                  <a:gd name="T16" fmla="*/ 12 w 42"/>
                  <a:gd name="T17" fmla="*/ 8 h 42"/>
                  <a:gd name="T18" fmla="*/ 21 w 42"/>
                  <a:gd name="T19" fmla="*/ 8 h 42"/>
                  <a:gd name="T20" fmla="*/ 28 w 42"/>
                  <a:gd name="T21" fmla="*/ 14 h 42"/>
                  <a:gd name="T22" fmla="*/ 23 w 42"/>
                  <a:gd name="T23" fmla="*/ 21 h 42"/>
                  <a:gd name="T24" fmla="*/ 29 w 42"/>
                  <a:gd name="T25" fmla="*/ 32 h 42"/>
                  <a:gd name="T26" fmla="*/ 26 w 42"/>
                  <a:gd name="T27" fmla="*/ 32 h 42"/>
                  <a:gd name="T28" fmla="*/ 20 w 42"/>
                  <a:gd name="T29" fmla="*/ 21 h 42"/>
                  <a:gd name="T30" fmla="*/ 15 w 42"/>
                  <a:gd name="T31" fmla="*/ 21 h 42"/>
                  <a:gd name="T32" fmla="*/ 15 w 42"/>
                  <a:gd name="T33" fmla="*/ 33 h 42"/>
                  <a:gd name="T34" fmla="*/ 4 w 42"/>
                  <a:gd name="T35" fmla="*/ 21 h 42"/>
                  <a:gd name="T36" fmla="*/ 21 w 42"/>
                  <a:gd name="T37" fmla="*/ 38 h 42"/>
                  <a:gd name="T38" fmla="*/ 38 w 42"/>
                  <a:gd name="T39" fmla="*/ 21 h 42"/>
                  <a:gd name="T40" fmla="*/ 21 w 42"/>
                  <a:gd name="T41" fmla="*/ 4 h 42"/>
                  <a:gd name="T42" fmla="*/ 4 w 42"/>
                  <a:gd name="T43" fmla="*/ 21 h 42"/>
                  <a:gd name="T44" fmla="*/ 21 w 42"/>
                  <a:gd name="T45" fmla="*/ 0 h 42"/>
                  <a:gd name="T46" fmla="*/ 41 w 42"/>
                  <a:gd name="T47" fmla="*/ 21 h 42"/>
                  <a:gd name="T48" fmla="*/ 21 w 42"/>
                  <a:gd name="T49" fmla="*/ 41 h 42"/>
                  <a:gd name="T50" fmla="*/ 0 w 42"/>
                  <a:gd name="T51" fmla="*/ 21 h 42"/>
                  <a:gd name="T52" fmla="*/ 21 w 42"/>
                  <a:gd name="T5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2">
                    <a:moveTo>
                      <a:pt x="15" y="20"/>
                    </a:moveTo>
                    <a:lnTo>
                      <a:pt x="21" y="20"/>
                    </a:lnTo>
                    <a:cubicBezTo>
                      <a:pt x="24" y="20"/>
                      <a:pt x="26" y="19"/>
                      <a:pt x="26" y="15"/>
                    </a:cubicBezTo>
                    <a:cubicBezTo>
                      <a:pt x="26" y="12"/>
                      <a:pt x="24" y="11"/>
                      <a:pt x="21" y="11"/>
                    </a:cubicBezTo>
                    <a:lnTo>
                      <a:pt x="15" y="11"/>
                    </a:lnTo>
                    <a:lnTo>
                      <a:pt x="15" y="20"/>
                    </a:lnTo>
                    <a:close/>
                    <a:moveTo>
                      <a:pt x="15" y="33"/>
                    </a:moveTo>
                    <a:lnTo>
                      <a:pt x="12" y="33"/>
                    </a:lnTo>
                    <a:lnTo>
                      <a:pt x="12" y="8"/>
                    </a:lnTo>
                    <a:lnTo>
                      <a:pt x="21" y="8"/>
                    </a:lnTo>
                    <a:cubicBezTo>
                      <a:pt x="25" y="8"/>
                      <a:pt x="28" y="10"/>
                      <a:pt x="28" y="14"/>
                    </a:cubicBezTo>
                    <a:cubicBezTo>
                      <a:pt x="28" y="19"/>
                      <a:pt x="26" y="21"/>
                      <a:pt x="23" y="21"/>
                    </a:cubicBezTo>
                    <a:lnTo>
                      <a:pt x="29" y="32"/>
                    </a:lnTo>
                    <a:lnTo>
                      <a:pt x="26" y="32"/>
                    </a:lnTo>
                    <a:lnTo>
                      <a:pt x="20" y="21"/>
                    </a:lnTo>
                    <a:lnTo>
                      <a:pt x="15" y="21"/>
                    </a:lnTo>
                    <a:lnTo>
                      <a:pt x="15" y="33"/>
                    </a:lnTo>
                    <a:close/>
                    <a:moveTo>
                      <a:pt x="4" y="21"/>
                    </a:moveTo>
                    <a:cubicBezTo>
                      <a:pt x="4" y="30"/>
                      <a:pt x="12" y="38"/>
                      <a:pt x="21" y="38"/>
                    </a:cubicBezTo>
                    <a:cubicBezTo>
                      <a:pt x="31" y="38"/>
                      <a:pt x="38" y="30"/>
                      <a:pt x="38" y="21"/>
                    </a:cubicBezTo>
                    <a:cubicBezTo>
                      <a:pt x="37" y="11"/>
                      <a:pt x="31" y="4"/>
                      <a:pt x="21" y="4"/>
                    </a:cubicBezTo>
                    <a:cubicBezTo>
                      <a:pt x="12" y="4"/>
                      <a:pt x="4" y="11"/>
                      <a:pt x="4" y="21"/>
                    </a:cubicBezTo>
                    <a:close/>
                    <a:moveTo>
                      <a:pt x="21" y="0"/>
                    </a:moveTo>
                    <a:cubicBezTo>
                      <a:pt x="32" y="0"/>
                      <a:pt x="41" y="10"/>
                      <a:pt x="41" y="21"/>
                    </a:cubicBezTo>
                    <a:cubicBezTo>
                      <a:pt x="41" y="32"/>
                      <a:pt x="33" y="41"/>
                      <a:pt x="21" y="41"/>
                    </a:cubicBezTo>
                    <a:cubicBezTo>
                      <a:pt x="10" y="41"/>
                      <a:pt x="0" y="32"/>
                      <a:pt x="0" y="21"/>
                    </a:cubicBezTo>
                    <a:cubicBezTo>
                      <a:pt x="0" y="10"/>
                      <a:pt x="11" y="0"/>
                      <a:pt x="21" y="0"/>
                    </a:cubicBezTo>
                    <a:close/>
                  </a:path>
                </a:pathLst>
              </a:custGeom>
              <a:solidFill>
                <a:srgbClr val="60616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269" name="Group 2268">
            <a:extLst>
              <a:ext uri="{FF2B5EF4-FFF2-40B4-BE49-F238E27FC236}">
                <a16:creationId xmlns:a16="http://schemas.microsoft.com/office/drawing/2014/main" id="{727E43F5-E9FC-8745-9B29-88988FD0D3AC}"/>
              </a:ext>
            </a:extLst>
          </p:cNvPr>
          <p:cNvGrpSpPr/>
          <p:nvPr/>
        </p:nvGrpSpPr>
        <p:grpSpPr>
          <a:xfrm>
            <a:off x="1288045" y="5164791"/>
            <a:ext cx="2320156" cy="300691"/>
            <a:chOff x="3522663" y="2286000"/>
            <a:chExt cx="3883025" cy="503238"/>
          </a:xfrm>
        </p:grpSpPr>
        <p:grpSp>
          <p:nvGrpSpPr>
            <p:cNvPr id="2270" name="Group 2269">
              <a:extLst>
                <a:ext uri="{FF2B5EF4-FFF2-40B4-BE49-F238E27FC236}">
                  <a16:creationId xmlns:a16="http://schemas.microsoft.com/office/drawing/2014/main" id="{4947AC2A-20B4-584A-9F9B-9949B5F38AB5}"/>
                </a:ext>
              </a:extLst>
            </p:cNvPr>
            <p:cNvGrpSpPr/>
            <p:nvPr/>
          </p:nvGrpSpPr>
          <p:grpSpPr>
            <a:xfrm>
              <a:off x="3522663" y="2352675"/>
              <a:ext cx="1277937" cy="333375"/>
              <a:chOff x="3522663" y="2352675"/>
              <a:chExt cx="1277937" cy="333375"/>
            </a:xfrm>
          </p:grpSpPr>
          <p:sp>
            <p:nvSpPr>
              <p:cNvPr id="2285" name="Freeform 1">
                <a:extLst>
                  <a:ext uri="{FF2B5EF4-FFF2-40B4-BE49-F238E27FC236}">
                    <a16:creationId xmlns:a16="http://schemas.microsoft.com/office/drawing/2014/main" id="{1BA4A10A-D160-674E-B00E-0533FEECEAC4}"/>
                  </a:ext>
                </a:extLst>
              </p:cNvPr>
              <p:cNvSpPr>
                <a:spLocks noChangeArrowheads="1"/>
              </p:cNvSpPr>
              <p:nvPr/>
            </p:nvSpPr>
            <p:spPr bwMode="auto">
              <a:xfrm>
                <a:off x="3756025" y="2352675"/>
                <a:ext cx="65088" cy="325438"/>
              </a:xfrm>
              <a:custGeom>
                <a:avLst/>
                <a:gdLst>
                  <a:gd name="T0" fmla="*/ 71 w 179"/>
                  <a:gd name="T1" fmla="*/ 901 h 902"/>
                  <a:gd name="T2" fmla="*/ 175 w 179"/>
                  <a:gd name="T3" fmla="*/ 901 h 902"/>
                  <a:gd name="T4" fmla="*/ 178 w 179"/>
                  <a:gd name="T5" fmla="*/ 0 h 902"/>
                  <a:gd name="T6" fmla="*/ 3 w 179"/>
                  <a:gd name="T7" fmla="*/ 0 h 902"/>
                  <a:gd name="T8" fmla="*/ 0 w 179"/>
                  <a:gd name="T9" fmla="*/ 831 h 902"/>
                  <a:gd name="T10" fmla="*/ 71 w 179"/>
                  <a:gd name="T11" fmla="*/ 901 h 902"/>
                </a:gdLst>
                <a:ahLst/>
                <a:cxnLst>
                  <a:cxn ang="0">
                    <a:pos x="T0" y="T1"/>
                  </a:cxn>
                  <a:cxn ang="0">
                    <a:pos x="T2" y="T3"/>
                  </a:cxn>
                  <a:cxn ang="0">
                    <a:pos x="T4" y="T5"/>
                  </a:cxn>
                  <a:cxn ang="0">
                    <a:pos x="T6" y="T7"/>
                  </a:cxn>
                  <a:cxn ang="0">
                    <a:pos x="T8" y="T9"/>
                  </a:cxn>
                  <a:cxn ang="0">
                    <a:pos x="T10" y="T11"/>
                  </a:cxn>
                </a:cxnLst>
                <a:rect l="0" t="0" r="r" b="b"/>
                <a:pathLst>
                  <a:path w="179" h="902">
                    <a:moveTo>
                      <a:pt x="71" y="901"/>
                    </a:moveTo>
                    <a:lnTo>
                      <a:pt x="175" y="901"/>
                    </a:lnTo>
                    <a:lnTo>
                      <a:pt x="178" y="0"/>
                    </a:lnTo>
                    <a:lnTo>
                      <a:pt x="3" y="0"/>
                    </a:lnTo>
                    <a:lnTo>
                      <a:pt x="0" y="831"/>
                    </a:lnTo>
                    <a:cubicBezTo>
                      <a:pt x="0" y="870"/>
                      <a:pt x="31" y="901"/>
                      <a:pt x="71" y="901"/>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6" name="Freeform 2">
                <a:extLst>
                  <a:ext uri="{FF2B5EF4-FFF2-40B4-BE49-F238E27FC236}">
                    <a16:creationId xmlns:a16="http://schemas.microsoft.com/office/drawing/2014/main" id="{48F40F5A-0EE5-8148-A943-15DD504044A8}"/>
                  </a:ext>
                </a:extLst>
              </p:cNvPr>
              <p:cNvSpPr>
                <a:spLocks noChangeArrowheads="1"/>
              </p:cNvSpPr>
              <p:nvPr/>
            </p:nvSpPr>
            <p:spPr bwMode="auto">
              <a:xfrm>
                <a:off x="3827463" y="2438400"/>
                <a:ext cx="244475" cy="246063"/>
              </a:xfrm>
              <a:custGeom>
                <a:avLst/>
                <a:gdLst>
                  <a:gd name="T0" fmla="*/ 314 w 681"/>
                  <a:gd name="T1" fmla="*/ 681 h 682"/>
                  <a:gd name="T2" fmla="*/ 508 w 681"/>
                  <a:gd name="T3" fmla="*/ 594 h 682"/>
                  <a:gd name="T4" fmla="*/ 508 w 681"/>
                  <a:gd name="T5" fmla="*/ 594 h 682"/>
                  <a:gd name="T6" fmla="*/ 579 w 681"/>
                  <a:gd name="T7" fmla="*/ 664 h 682"/>
                  <a:gd name="T8" fmla="*/ 678 w 681"/>
                  <a:gd name="T9" fmla="*/ 664 h 682"/>
                  <a:gd name="T10" fmla="*/ 680 w 681"/>
                  <a:gd name="T11" fmla="*/ 19 h 682"/>
                  <a:gd name="T12" fmla="*/ 511 w 681"/>
                  <a:gd name="T13" fmla="*/ 19 h 682"/>
                  <a:gd name="T14" fmla="*/ 511 w 681"/>
                  <a:gd name="T15" fmla="*/ 90 h 682"/>
                  <a:gd name="T16" fmla="*/ 316 w 681"/>
                  <a:gd name="T17" fmla="*/ 0 h 682"/>
                  <a:gd name="T18" fmla="*/ 3 w 681"/>
                  <a:gd name="T19" fmla="*/ 337 h 682"/>
                  <a:gd name="T20" fmla="*/ 314 w 681"/>
                  <a:gd name="T21" fmla="*/ 681 h 682"/>
                  <a:gd name="T22" fmla="*/ 347 w 681"/>
                  <a:gd name="T23" fmla="*/ 163 h 682"/>
                  <a:gd name="T24" fmla="*/ 514 w 681"/>
                  <a:gd name="T25" fmla="*/ 340 h 682"/>
                  <a:gd name="T26" fmla="*/ 347 w 681"/>
                  <a:gd name="T27" fmla="*/ 517 h 682"/>
                  <a:gd name="T28" fmla="*/ 181 w 681"/>
                  <a:gd name="T29" fmla="*/ 340 h 682"/>
                  <a:gd name="T30" fmla="*/ 347 w 681"/>
                  <a:gd name="T31"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1" h="682">
                    <a:moveTo>
                      <a:pt x="314" y="681"/>
                    </a:moveTo>
                    <a:cubicBezTo>
                      <a:pt x="401" y="681"/>
                      <a:pt x="466" y="644"/>
                      <a:pt x="508" y="594"/>
                    </a:cubicBezTo>
                    <a:lnTo>
                      <a:pt x="508" y="594"/>
                    </a:lnTo>
                    <a:cubicBezTo>
                      <a:pt x="508" y="633"/>
                      <a:pt x="539" y="664"/>
                      <a:pt x="579" y="664"/>
                    </a:cubicBezTo>
                    <a:lnTo>
                      <a:pt x="678" y="664"/>
                    </a:lnTo>
                    <a:lnTo>
                      <a:pt x="680" y="19"/>
                    </a:lnTo>
                    <a:lnTo>
                      <a:pt x="511" y="19"/>
                    </a:lnTo>
                    <a:lnTo>
                      <a:pt x="511" y="90"/>
                    </a:lnTo>
                    <a:cubicBezTo>
                      <a:pt x="469" y="36"/>
                      <a:pt x="407" y="0"/>
                      <a:pt x="316" y="0"/>
                    </a:cubicBezTo>
                    <a:cubicBezTo>
                      <a:pt x="139" y="0"/>
                      <a:pt x="3" y="146"/>
                      <a:pt x="3" y="337"/>
                    </a:cubicBezTo>
                    <a:cubicBezTo>
                      <a:pt x="0" y="534"/>
                      <a:pt x="136" y="681"/>
                      <a:pt x="314" y="681"/>
                    </a:cubicBezTo>
                    <a:close/>
                    <a:moveTo>
                      <a:pt x="347" y="163"/>
                    </a:moveTo>
                    <a:cubicBezTo>
                      <a:pt x="446" y="163"/>
                      <a:pt x="514" y="239"/>
                      <a:pt x="514" y="340"/>
                    </a:cubicBezTo>
                    <a:cubicBezTo>
                      <a:pt x="514" y="442"/>
                      <a:pt x="446" y="517"/>
                      <a:pt x="347" y="517"/>
                    </a:cubicBezTo>
                    <a:cubicBezTo>
                      <a:pt x="246" y="517"/>
                      <a:pt x="181" y="439"/>
                      <a:pt x="181" y="340"/>
                    </a:cubicBezTo>
                    <a:cubicBezTo>
                      <a:pt x="181" y="242"/>
                      <a:pt x="246" y="163"/>
                      <a:pt x="347" y="163"/>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7" name="Freeform 3">
                <a:extLst>
                  <a:ext uri="{FF2B5EF4-FFF2-40B4-BE49-F238E27FC236}">
                    <a16:creationId xmlns:a16="http://schemas.microsoft.com/office/drawing/2014/main" id="{60922C5E-0531-4F41-9366-80F538BADCF1}"/>
                  </a:ext>
                </a:extLst>
              </p:cNvPr>
              <p:cNvSpPr>
                <a:spLocks noChangeArrowheads="1"/>
              </p:cNvSpPr>
              <p:nvPr/>
            </p:nvSpPr>
            <p:spPr bwMode="auto">
              <a:xfrm>
                <a:off x="4087813" y="2354263"/>
                <a:ext cx="65087" cy="325437"/>
              </a:xfrm>
              <a:custGeom>
                <a:avLst/>
                <a:gdLst>
                  <a:gd name="T0" fmla="*/ 70 w 179"/>
                  <a:gd name="T1" fmla="*/ 902 h 903"/>
                  <a:gd name="T2" fmla="*/ 175 w 179"/>
                  <a:gd name="T3" fmla="*/ 902 h 903"/>
                  <a:gd name="T4" fmla="*/ 178 w 179"/>
                  <a:gd name="T5" fmla="*/ 0 h 903"/>
                  <a:gd name="T6" fmla="*/ 3 w 179"/>
                  <a:gd name="T7" fmla="*/ 0 h 903"/>
                  <a:gd name="T8" fmla="*/ 0 w 179"/>
                  <a:gd name="T9" fmla="*/ 831 h 903"/>
                  <a:gd name="T10" fmla="*/ 70 w 179"/>
                  <a:gd name="T11" fmla="*/ 902 h 903"/>
                </a:gdLst>
                <a:ahLst/>
                <a:cxnLst>
                  <a:cxn ang="0">
                    <a:pos x="T0" y="T1"/>
                  </a:cxn>
                  <a:cxn ang="0">
                    <a:pos x="T2" y="T3"/>
                  </a:cxn>
                  <a:cxn ang="0">
                    <a:pos x="T4" y="T5"/>
                  </a:cxn>
                  <a:cxn ang="0">
                    <a:pos x="T6" y="T7"/>
                  </a:cxn>
                  <a:cxn ang="0">
                    <a:pos x="T8" y="T9"/>
                  </a:cxn>
                  <a:cxn ang="0">
                    <a:pos x="T10" y="T11"/>
                  </a:cxn>
                </a:cxnLst>
                <a:rect l="0" t="0" r="r" b="b"/>
                <a:pathLst>
                  <a:path w="179" h="903">
                    <a:moveTo>
                      <a:pt x="70" y="902"/>
                    </a:moveTo>
                    <a:lnTo>
                      <a:pt x="175" y="902"/>
                    </a:lnTo>
                    <a:lnTo>
                      <a:pt x="178" y="0"/>
                    </a:lnTo>
                    <a:lnTo>
                      <a:pt x="3" y="0"/>
                    </a:lnTo>
                    <a:lnTo>
                      <a:pt x="0" y="831"/>
                    </a:lnTo>
                    <a:cubicBezTo>
                      <a:pt x="0" y="871"/>
                      <a:pt x="34" y="902"/>
                      <a:pt x="70" y="90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8" name="Freeform 4">
                <a:extLst>
                  <a:ext uri="{FF2B5EF4-FFF2-40B4-BE49-F238E27FC236}">
                    <a16:creationId xmlns:a16="http://schemas.microsoft.com/office/drawing/2014/main" id="{85A588AB-962C-094E-B288-0A74F860D828}"/>
                  </a:ext>
                </a:extLst>
              </p:cNvPr>
              <p:cNvSpPr>
                <a:spLocks noChangeArrowheads="1"/>
              </p:cNvSpPr>
              <p:nvPr/>
            </p:nvSpPr>
            <p:spPr bwMode="auto">
              <a:xfrm>
                <a:off x="4160838" y="2439988"/>
                <a:ext cx="254000" cy="244475"/>
              </a:xfrm>
              <a:custGeom>
                <a:avLst/>
                <a:gdLst>
                  <a:gd name="T0" fmla="*/ 350 w 704"/>
                  <a:gd name="T1" fmla="*/ 679 h 680"/>
                  <a:gd name="T2" fmla="*/ 703 w 704"/>
                  <a:gd name="T3" fmla="*/ 340 h 680"/>
                  <a:gd name="T4" fmla="*/ 353 w 704"/>
                  <a:gd name="T5" fmla="*/ 0 h 680"/>
                  <a:gd name="T6" fmla="*/ 3 w 704"/>
                  <a:gd name="T7" fmla="*/ 338 h 680"/>
                  <a:gd name="T8" fmla="*/ 350 w 704"/>
                  <a:gd name="T9" fmla="*/ 679 h 680"/>
                  <a:gd name="T10" fmla="*/ 350 w 704"/>
                  <a:gd name="T11" fmla="*/ 161 h 680"/>
                  <a:gd name="T12" fmla="*/ 522 w 704"/>
                  <a:gd name="T13" fmla="*/ 338 h 680"/>
                  <a:gd name="T14" fmla="*/ 350 w 704"/>
                  <a:gd name="T15" fmla="*/ 515 h 680"/>
                  <a:gd name="T16" fmla="*/ 178 w 704"/>
                  <a:gd name="T17" fmla="*/ 338 h 680"/>
                  <a:gd name="T18" fmla="*/ 350 w 704"/>
                  <a:gd name="T19" fmla="*/ 161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680">
                    <a:moveTo>
                      <a:pt x="350" y="679"/>
                    </a:moveTo>
                    <a:cubicBezTo>
                      <a:pt x="550" y="679"/>
                      <a:pt x="700" y="535"/>
                      <a:pt x="703" y="340"/>
                    </a:cubicBezTo>
                    <a:cubicBezTo>
                      <a:pt x="703" y="147"/>
                      <a:pt x="556" y="0"/>
                      <a:pt x="353" y="0"/>
                    </a:cubicBezTo>
                    <a:cubicBezTo>
                      <a:pt x="152" y="0"/>
                      <a:pt x="3" y="144"/>
                      <a:pt x="3" y="338"/>
                    </a:cubicBezTo>
                    <a:cubicBezTo>
                      <a:pt x="0" y="532"/>
                      <a:pt x="147" y="679"/>
                      <a:pt x="350" y="679"/>
                    </a:cubicBezTo>
                    <a:close/>
                    <a:moveTo>
                      <a:pt x="350" y="161"/>
                    </a:moveTo>
                    <a:cubicBezTo>
                      <a:pt x="449" y="161"/>
                      <a:pt x="522" y="234"/>
                      <a:pt x="522" y="338"/>
                    </a:cubicBezTo>
                    <a:cubicBezTo>
                      <a:pt x="522" y="443"/>
                      <a:pt x="449" y="515"/>
                      <a:pt x="350" y="515"/>
                    </a:cubicBezTo>
                    <a:cubicBezTo>
                      <a:pt x="251" y="515"/>
                      <a:pt x="178" y="442"/>
                      <a:pt x="178" y="338"/>
                    </a:cubicBezTo>
                    <a:cubicBezTo>
                      <a:pt x="178" y="234"/>
                      <a:pt x="251" y="161"/>
                      <a:pt x="350" y="1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9" name="Freeform 5">
                <a:extLst>
                  <a:ext uri="{FF2B5EF4-FFF2-40B4-BE49-F238E27FC236}">
                    <a16:creationId xmlns:a16="http://schemas.microsoft.com/office/drawing/2014/main" id="{836CC782-AE50-9B49-8B61-7AF4D90C982D}"/>
                  </a:ext>
                </a:extLst>
              </p:cNvPr>
              <p:cNvSpPr>
                <a:spLocks noChangeArrowheads="1"/>
              </p:cNvSpPr>
              <p:nvPr/>
            </p:nvSpPr>
            <p:spPr bwMode="auto">
              <a:xfrm>
                <a:off x="4421188" y="2436813"/>
                <a:ext cx="379412" cy="242887"/>
              </a:xfrm>
              <a:custGeom>
                <a:avLst/>
                <a:gdLst>
                  <a:gd name="T0" fmla="*/ 71 w 1054"/>
                  <a:gd name="T1" fmla="*/ 673 h 674"/>
                  <a:gd name="T2" fmla="*/ 175 w 1054"/>
                  <a:gd name="T3" fmla="*/ 673 h 674"/>
                  <a:gd name="T4" fmla="*/ 175 w 1054"/>
                  <a:gd name="T5" fmla="*/ 317 h 674"/>
                  <a:gd name="T6" fmla="*/ 314 w 1054"/>
                  <a:gd name="T7" fmla="*/ 172 h 674"/>
                  <a:gd name="T8" fmla="*/ 441 w 1054"/>
                  <a:gd name="T9" fmla="*/ 315 h 674"/>
                  <a:gd name="T10" fmla="*/ 441 w 1054"/>
                  <a:gd name="T11" fmla="*/ 599 h 674"/>
                  <a:gd name="T12" fmla="*/ 511 w 1054"/>
                  <a:gd name="T13" fmla="*/ 670 h 674"/>
                  <a:gd name="T14" fmla="*/ 616 w 1054"/>
                  <a:gd name="T15" fmla="*/ 670 h 674"/>
                  <a:gd name="T16" fmla="*/ 616 w 1054"/>
                  <a:gd name="T17" fmla="*/ 315 h 674"/>
                  <a:gd name="T18" fmla="*/ 754 w 1054"/>
                  <a:gd name="T19" fmla="*/ 169 h 674"/>
                  <a:gd name="T20" fmla="*/ 881 w 1054"/>
                  <a:gd name="T21" fmla="*/ 312 h 674"/>
                  <a:gd name="T22" fmla="*/ 881 w 1054"/>
                  <a:gd name="T23" fmla="*/ 597 h 674"/>
                  <a:gd name="T24" fmla="*/ 951 w 1054"/>
                  <a:gd name="T25" fmla="*/ 667 h 674"/>
                  <a:gd name="T26" fmla="*/ 1053 w 1054"/>
                  <a:gd name="T27" fmla="*/ 667 h 674"/>
                  <a:gd name="T28" fmla="*/ 1053 w 1054"/>
                  <a:gd name="T29" fmla="*/ 256 h 674"/>
                  <a:gd name="T30" fmla="*/ 799 w 1054"/>
                  <a:gd name="T31" fmla="*/ 3 h 674"/>
                  <a:gd name="T32" fmla="*/ 579 w 1054"/>
                  <a:gd name="T33" fmla="*/ 113 h 674"/>
                  <a:gd name="T34" fmla="*/ 364 w 1054"/>
                  <a:gd name="T35" fmla="*/ 0 h 674"/>
                  <a:gd name="T36" fmla="*/ 172 w 1054"/>
                  <a:gd name="T37" fmla="*/ 93 h 674"/>
                  <a:gd name="T38" fmla="*/ 172 w 1054"/>
                  <a:gd name="T39" fmla="*/ 17 h 674"/>
                  <a:gd name="T40" fmla="*/ 3 w 1054"/>
                  <a:gd name="T41" fmla="*/ 17 h 674"/>
                  <a:gd name="T42" fmla="*/ 0 w 1054"/>
                  <a:gd name="T43" fmla="*/ 591 h 674"/>
                  <a:gd name="T44" fmla="*/ 71 w 1054"/>
                  <a:gd name="T45" fmla="*/ 67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4" h="674">
                    <a:moveTo>
                      <a:pt x="71" y="673"/>
                    </a:moveTo>
                    <a:lnTo>
                      <a:pt x="175" y="673"/>
                    </a:lnTo>
                    <a:lnTo>
                      <a:pt x="175" y="317"/>
                    </a:lnTo>
                    <a:cubicBezTo>
                      <a:pt x="175" y="220"/>
                      <a:pt x="237" y="172"/>
                      <a:pt x="314" y="172"/>
                    </a:cubicBezTo>
                    <a:cubicBezTo>
                      <a:pt x="393" y="172"/>
                      <a:pt x="441" y="223"/>
                      <a:pt x="441" y="315"/>
                    </a:cubicBezTo>
                    <a:lnTo>
                      <a:pt x="441" y="599"/>
                    </a:lnTo>
                    <a:cubicBezTo>
                      <a:pt x="441" y="639"/>
                      <a:pt x="472" y="670"/>
                      <a:pt x="511" y="670"/>
                    </a:cubicBezTo>
                    <a:lnTo>
                      <a:pt x="616" y="670"/>
                    </a:lnTo>
                    <a:lnTo>
                      <a:pt x="616" y="315"/>
                    </a:lnTo>
                    <a:cubicBezTo>
                      <a:pt x="616" y="217"/>
                      <a:pt x="678" y="169"/>
                      <a:pt x="754" y="169"/>
                    </a:cubicBezTo>
                    <a:cubicBezTo>
                      <a:pt x="833" y="169"/>
                      <a:pt x="881" y="220"/>
                      <a:pt x="881" y="312"/>
                    </a:cubicBezTo>
                    <a:lnTo>
                      <a:pt x="881" y="597"/>
                    </a:lnTo>
                    <a:cubicBezTo>
                      <a:pt x="881" y="636"/>
                      <a:pt x="912" y="667"/>
                      <a:pt x="951" y="667"/>
                    </a:cubicBezTo>
                    <a:lnTo>
                      <a:pt x="1053" y="667"/>
                    </a:lnTo>
                    <a:lnTo>
                      <a:pt x="1053" y="256"/>
                    </a:lnTo>
                    <a:cubicBezTo>
                      <a:pt x="1053" y="107"/>
                      <a:pt x="951" y="3"/>
                      <a:pt x="799" y="3"/>
                    </a:cubicBezTo>
                    <a:cubicBezTo>
                      <a:pt x="714" y="3"/>
                      <a:pt x="630" y="31"/>
                      <a:pt x="579" y="113"/>
                    </a:cubicBezTo>
                    <a:cubicBezTo>
                      <a:pt x="537" y="45"/>
                      <a:pt x="460" y="3"/>
                      <a:pt x="364" y="0"/>
                    </a:cubicBezTo>
                    <a:cubicBezTo>
                      <a:pt x="291" y="0"/>
                      <a:pt x="220" y="25"/>
                      <a:pt x="172" y="93"/>
                    </a:cubicBezTo>
                    <a:lnTo>
                      <a:pt x="172" y="17"/>
                    </a:lnTo>
                    <a:lnTo>
                      <a:pt x="3" y="17"/>
                    </a:lnTo>
                    <a:lnTo>
                      <a:pt x="0" y="591"/>
                    </a:lnTo>
                    <a:cubicBezTo>
                      <a:pt x="0" y="642"/>
                      <a:pt x="31" y="673"/>
                      <a:pt x="71" y="67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0" name="Freeform 6">
                <a:extLst>
                  <a:ext uri="{FF2B5EF4-FFF2-40B4-BE49-F238E27FC236}">
                    <a16:creationId xmlns:a16="http://schemas.microsoft.com/office/drawing/2014/main" id="{0F47356D-7627-4442-951A-355A6122E50D}"/>
                  </a:ext>
                </a:extLst>
              </p:cNvPr>
              <p:cNvSpPr>
                <a:spLocks noChangeArrowheads="1"/>
              </p:cNvSpPr>
              <p:nvPr/>
            </p:nvSpPr>
            <p:spPr bwMode="auto">
              <a:xfrm>
                <a:off x="3522663" y="2438400"/>
                <a:ext cx="223837" cy="247650"/>
              </a:xfrm>
              <a:custGeom>
                <a:avLst/>
                <a:gdLst>
                  <a:gd name="T0" fmla="*/ 290 w 622"/>
                  <a:gd name="T1" fmla="*/ 534 h 688"/>
                  <a:gd name="T2" fmla="*/ 62 w 622"/>
                  <a:gd name="T3" fmla="*/ 464 h 688"/>
                  <a:gd name="T4" fmla="*/ 0 w 622"/>
                  <a:gd name="T5" fmla="*/ 599 h 688"/>
                  <a:gd name="T6" fmla="*/ 288 w 622"/>
                  <a:gd name="T7" fmla="*/ 681 h 688"/>
                  <a:gd name="T8" fmla="*/ 618 w 622"/>
                  <a:gd name="T9" fmla="*/ 475 h 688"/>
                  <a:gd name="T10" fmla="*/ 375 w 622"/>
                  <a:gd name="T11" fmla="*/ 270 h 688"/>
                  <a:gd name="T12" fmla="*/ 296 w 622"/>
                  <a:gd name="T13" fmla="*/ 259 h 688"/>
                  <a:gd name="T14" fmla="*/ 200 w 622"/>
                  <a:gd name="T15" fmla="*/ 203 h 688"/>
                  <a:gd name="T16" fmla="*/ 299 w 622"/>
                  <a:gd name="T17" fmla="*/ 146 h 688"/>
                  <a:gd name="T18" fmla="*/ 480 w 622"/>
                  <a:gd name="T19" fmla="*/ 186 h 688"/>
                  <a:gd name="T20" fmla="*/ 570 w 622"/>
                  <a:gd name="T21" fmla="*/ 149 h 688"/>
                  <a:gd name="T22" fmla="*/ 601 w 622"/>
                  <a:gd name="T23" fmla="*/ 78 h 688"/>
                  <a:gd name="T24" fmla="*/ 302 w 622"/>
                  <a:gd name="T25" fmla="*/ 2 h 688"/>
                  <a:gd name="T26" fmla="*/ 20 w 622"/>
                  <a:gd name="T27" fmla="*/ 203 h 688"/>
                  <a:gd name="T28" fmla="*/ 254 w 622"/>
                  <a:gd name="T29" fmla="*/ 407 h 688"/>
                  <a:gd name="T30" fmla="*/ 293 w 622"/>
                  <a:gd name="T31" fmla="*/ 413 h 688"/>
                  <a:gd name="T32" fmla="*/ 440 w 622"/>
                  <a:gd name="T33" fmla="*/ 475 h 688"/>
                  <a:gd name="T34" fmla="*/ 290 w 622"/>
                  <a:gd name="T35" fmla="*/ 53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2" h="688">
                    <a:moveTo>
                      <a:pt x="290" y="534"/>
                    </a:moveTo>
                    <a:cubicBezTo>
                      <a:pt x="192" y="532"/>
                      <a:pt x="104" y="486"/>
                      <a:pt x="62" y="464"/>
                    </a:cubicBezTo>
                    <a:lnTo>
                      <a:pt x="0" y="599"/>
                    </a:lnTo>
                    <a:cubicBezTo>
                      <a:pt x="90" y="653"/>
                      <a:pt x="197" y="678"/>
                      <a:pt x="288" y="681"/>
                    </a:cubicBezTo>
                    <a:cubicBezTo>
                      <a:pt x="505" y="687"/>
                      <a:pt x="615" y="611"/>
                      <a:pt x="618" y="475"/>
                    </a:cubicBezTo>
                    <a:cubicBezTo>
                      <a:pt x="621" y="354"/>
                      <a:pt x="516" y="286"/>
                      <a:pt x="375" y="270"/>
                    </a:cubicBezTo>
                    <a:lnTo>
                      <a:pt x="296" y="259"/>
                    </a:lnTo>
                    <a:cubicBezTo>
                      <a:pt x="237" y="248"/>
                      <a:pt x="200" y="239"/>
                      <a:pt x="200" y="203"/>
                    </a:cubicBezTo>
                    <a:cubicBezTo>
                      <a:pt x="200" y="166"/>
                      <a:pt x="231" y="143"/>
                      <a:pt x="299" y="146"/>
                    </a:cubicBezTo>
                    <a:cubicBezTo>
                      <a:pt x="364" y="146"/>
                      <a:pt x="429" y="166"/>
                      <a:pt x="480" y="186"/>
                    </a:cubicBezTo>
                    <a:cubicBezTo>
                      <a:pt x="513" y="200"/>
                      <a:pt x="553" y="183"/>
                      <a:pt x="570" y="149"/>
                    </a:cubicBezTo>
                    <a:lnTo>
                      <a:pt x="601" y="78"/>
                    </a:lnTo>
                    <a:cubicBezTo>
                      <a:pt x="516" y="33"/>
                      <a:pt x="417" y="5"/>
                      <a:pt x="302" y="2"/>
                    </a:cubicBezTo>
                    <a:cubicBezTo>
                      <a:pt x="149" y="0"/>
                      <a:pt x="22" y="70"/>
                      <a:pt x="20" y="203"/>
                    </a:cubicBezTo>
                    <a:cubicBezTo>
                      <a:pt x="17" y="306"/>
                      <a:pt x="65" y="379"/>
                      <a:pt x="254" y="407"/>
                    </a:cubicBezTo>
                    <a:lnTo>
                      <a:pt x="293" y="413"/>
                    </a:lnTo>
                    <a:cubicBezTo>
                      <a:pt x="378" y="424"/>
                      <a:pt x="440" y="430"/>
                      <a:pt x="440" y="475"/>
                    </a:cubicBezTo>
                    <a:cubicBezTo>
                      <a:pt x="437" y="520"/>
                      <a:pt x="386" y="537"/>
                      <a:pt x="290" y="53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71" name="Freeform 7">
              <a:extLst>
                <a:ext uri="{FF2B5EF4-FFF2-40B4-BE49-F238E27FC236}">
                  <a16:creationId xmlns:a16="http://schemas.microsoft.com/office/drawing/2014/main" id="{2311A88B-C1C5-F54F-94B9-081392A01EBA}"/>
                </a:ext>
              </a:extLst>
            </p:cNvPr>
            <p:cNvSpPr>
              <a:spLocks noChangeArrowheads="1"/>
            </p:cNvSpPr>
            <p:nvPr/>
          </p:nvSpPr>
          <p:spPr bwMode="auto">
            <a:xfrm>
              <a:off x="5159375" y="2286000"/>
              <a:ext cx="11113" cy="503238"/>
            </a:xfrm>
            <a:custGeom>
              <a:avLst/>
              <a:gdLst>
                <a:gd name="T0" fmla="*/ 14 w 29"/>
                <a:gd name="T1" fmla="*/ 1398 h 1399"/>
                <a:gd name="T2" fmla="*/ 0 w 29"/>
                <a:gd name="T3" fmla="*/ 1398 h 1399"/>
                <a:gd name="T4" fmla="*/ 0 w 29"/>
                <a:gd name="T5" fmla="*/ 0 h 1399"/>
                <a:gd name="T6" fmla="*/ 28 w 29"/>
                <a:gd name="T7" fmla="*/ 0 h 1399"/>
                <a:gd name="T8" fmla="*/ 28 w 29"/>
                <a:gd name="T9" fmla="*/ 1398 h 1399"/>
                <a:gd name="T10" fmla="*/ 14 w 29"/>
                <a:gd name="T11" fmla="*/ 1398 h 1399"/>
              </a:gdLst>
              <a:ahLst/>
              <a:cxnLst>
                <a:cxn ang="0">
                  <a:pos x="T0" y="T1"/>
                </a:cxn>
                <a:cxn ang="0">
                  <a:pos x="T2" y="T3"/>
                </a:cxn>
                <a:cxn ang="0">
                  <a:pos x="T4" y="T5"/>
                </a:cxn>
                <a:cxn ang="0">
                  <a:pos x="T6" y="T7"/>
                </a:cxn>
                <a:cxn ang="0">
                  <a:pos x="T8" y="T9"/>
                </a:cxn>
                <a:cxn ang="0">
                  <a:pos x="T10" y="T11"/>
                </a:cxn>
              </a:cxnLst>
              <a:rect l="0" t="0" r="r" b="b"/>
              <a:pathLst>
                <a:path w="29" h="1399">
                  <a:moveTo>
                    <a:pt x="14" y="1398"/>
                  </a:moveTo>
                  <a:lnTo>
                    <a:pt x="0" y="1398"/>
                  </a:lnTo>
                  <a:lnTo>
                    <a:pt x="0" y="0"/>
                  </a:lnTo>
                  <a:lnTo>
                    <a:pt x="28" y="0"/>
                  </a:lnTo>
                  <a:lnTo>
                    <a:pt x="28" y="1398"/>
                  </a:lnTo>
                  <a:lnTo>
                    <a:pt x="14" y="139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272" name="Group 2271">
              <a:extLst>
                <a:ext uri="{FF2B5EF4-FFF2-40B4-BE49-F238E27FC236}">
                  <a16:creationId xmlns:a16="http://schemas.microsoft.com/office/drawing/2014/main" id="{5FA695B5-D951-4843-8C4D-E9746499E202}"/>
                </a:ext>
              </a:extLst>
            </p:cNvPr>
            <p:cNvGrpSpPr/>
            <p:nvPr/>
          </p:nvGrpSpPr>
          <p:grpSpPr>
            <a:xfrm>
              <a:off x="5537200" y="2390775"/>
              <a:ext cx="1868488" cy="290513"/>
              <a:chOff x="5537200" y="2390775"/>
              <a:chExt cx="1868488" cy="290513"/>
            </a:xfrm>
          </p:grpSpPr>
          <p:sp>
            <p:nvSpPr>
              <p:cNvPr id="2273" name="Freeform 8">
                <a:extLst>
                  <a:ext uri="{FF2B5EF4-FFF2-40B4-BE49-F238E27FC236}">
                    <a16:creationId xmlns:a16="http://schemas.microsoft.com/office/drawing/2014/main" id="{233BF09F-1B81-8E4A-918F-D0E8EA9D3D7F}"/>
                  </a:ext>
                </a:extLst>
              </p:cNvPr>
              <p:cNvSpPr>
                <a:spLocks noChangeArrowheads="1"/>
              </p:cNvSpPr>
              <p:nvPr/>
            </p:nvSpPr>
            <p:spPr bwMode="auto">
              <a:xfrm>
                <a:off x="7283450" y="2465388"/>
                <a:ext cx="122238" cy="192087"/>
              </a:xfrm>
              <a:custGeom>
                <a:avLst/>
                <a:gdLst>
                  <a:gd name="T0" fmla="*/ 330 w 339"/>
                  <a:gd name="T1" fmla="*/ 371 h 533"/>
                  <a:gd name="T2" fmla="*/ 287 w 339"/>
                  <a:gd name="T3" fmla="*/ 453 h 533"/>
                  <a:gd name="T4" fmla="*/ 0 w 339"/>
                  <a:gd name="T5" fmla="*/ 396 h 533"/>
                  <a:gd name="T6" fmla="*/ 0 w 339"/>
                  <a:gd name="T7" fmla="*/ 388 h 533"/>
                  <a:gd name="T8" fmla="*/ 73 w 339"/>
                  <a:gd name="T9" fmla="*/ 348 h 533"/>
                  <a:gd name="T10" fmla="*/ 84 w 339"/>
                  <a:gd name="T11" fmla="*/ 365 h 533"/>
                  <a:gd name="T12" fmla="*/ 194 w 339"/>
                  <a:gd name="T13" fmla="*/ 413 h 533"/>
                  <a:gd name="T14" fmla="*/ 240 w 339"/>
                  <a:gd name="T15" fmla="*/ 368 h 533"/>
                  <a:gd name="T16" fmla="*/ 206 w 339"/>
                  <a:gd name="T17" fmla="*/ 315 h 533"/>
                  <a:gd name="T18" fmla="*/ 129 w 339"/>
                  <a:gd name="T19" fmla="*/ 286 h 533"/>
                  <a:gd name="T20" fmla="*/ 87 w 339"/>
                  <a:gd name="T21" fmla="*/ 269 h 533"/>
                  <a:gd name="T22" fmla="*/ 17 w 339"/>
                  <a:gd name="T23" fmla="*/ 163 h 533"/>
                  <a:gd name="T24" fmla="*/ 81 w 339"/>
                  <a:gd name="T25" fmla="*/ 48 h 533"/>
                  <a:gd name="T26" fmla="*/ 321 w 339"/>
                  <a:gd name="T27" fmla="*/ 104 h 533"/>
                  <a:gd name="T28" fmla="*/ 330 w 339"/>
                  <a:gd name="T29" fmla="*/ 118 h 533"/>
                  <a:gd name="T30" fmla="*/ 256 w 339"/>
                  <a:gd name="T31" fmla="*/ 158 h 533"/>
                  <a:gd name="T32" fmla="*/ 223 w 339"/>
                  <a:gd name="T33" fmla="*/ 121 h 533"/>
                  <a:gd name="T34" fmla="*/ 138 w 339"/>
                  <a:gd name="T35" fmla="*/ 107 h 533"/>
                  <a:gd name="T36" fmla="*/ 127 w 339"/>
                  <a:gd name="T37" fmla="*/ 186 h 533"/>
                  <a:gd name="T38" fmla="*/ 172 w 339"/>
                  <a:gd name="T39" fmla="*/ 207 h 533"/>
                  <a:gd name="T40" fmla="*/ 223 w 339"/>
                  <a:gd name="T41" fmla="*/ 224 h 533"/>
                  <a:gd name="T42" fmla="*/ 338 w 339"/>
                  <a:gd name="T43" fmla="*/ 334 h 533"/>
                  <a:gd name="T44" fmla="*/ 330 w 339"/>
                  <a:gd name="T45" fmla="*/ 37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533">
                    <a:moveTo>
                      <a:pt x="330" y="371"/>
                    </a:moveTo>
                    <a:cubicBezTo>
                      <a:pt x="321" y="402"/>
                      <a:pt x="310" y="430"/>
                      <a:pt x="287" y="453"/>
                    </a:cubicBezTo>
                    <a:cubicBezTo>
                      <a:pt x="203" y="532"/>
                      <a:pt x="45" y="501"/>
                      <a:pt x="0" y="396"/>
                    </a:cubicBezTo>
                    <a:cubicBezTo>
                      <a:pt x="0" y="394"/>
                      <a:pt x="0" y="394"/>
                      <a:pt x="0" y="388"/>
                    </a:cubicBezTo>
                    <a:cubicBezTo>
                      <a:pt x="22" y="377"/>
                      <a:pt x="48" y="362"/>
                      <a:pt x="73" y="348"/>
                    </a:cubicBezTo>
                    <a:cubicBezTo>
                      <a:pt x="76" y="354"/>
                      <a:pt x="81" y="360"/>
                      <a:pt x="84" y="365"/>
                    </a:cubicBezTo>
                    <a:cubicBezTo>
                      <a:pt x="110" y="405"/>
                      <a:pt x="152" y="422"/>
                      <a:pt x="194" y="413"/>
                    </a:cubicBezTo>
                    <a:cubicBezTo>
                      <a:pt x="220" y="408"/>
                      <a:pt x="237" y="391"/>
                      <a:pt x="240" y="368"/>
                    </a:cubicBezTo>
                    <a:cubicBezTo>
                      <a:pt x="242" y="343"/>
                      <a:pt x="232" y="327"/>
                      <a:pt x="206" y="315"/>
                    </a:cubicBezTo>
                    <a:cubicBezTo>
                      <a:pt x="181" y="304"/>
                      <a:pt x="155" y="298"/>
                      <a:pt x="129" y="286"/>
                    </a:cubicBezTo>
                    <a:cubicBezTo>
                      <a:pt x="115" y="281"/>
                      <a:pt x="98" y="275"/>
                      <a:pt x="87" y="269"/>
                    </a:cubicBezTo>
                    <a:cubicBezTo>
                      <a:pt x="45" y="247"/>
                      <a:pt x="17" y="213"/>
                      <a:pt x="17" y="163"/>
                    </a:cubicBezTo>
                    <a:cubicBezTo>
                      <a:pt x="17" y="112"/>
                      <a:pt x="36" y="73"/>
                      <a:pt x="81" y="48"/>
                    </a:cubicBezTo>
                    <a:cubicBezTo>
                      <a:pt x="161" y="0"/>
                      <a:pt x="273" y="28"/>
                      <a:pt x="321" y="104"/>
                    </a:cubicBezTo>
                    <a:cubicBezTo>
                      <a:pt x="324" y="107"/>
                      <a:pt x="327" y="112"/>
                      <a:pt x="330" y="118"/>
                    </a:cubicBezTo>
                    <a:cubicBezTo>
                      <a:pt x="304" y="132"/>
                      <a:pt x="282" y="144"/>
                      <a:pt x="256" y="158"/>
                    </a:cubicBezTo>
                    <a:cubicBezTo>
                      <a:pt x="245" y="144"/>
                      <a:pt x="234" y="129"/>
                      <a:pt x="223" y="121"/>
                    </a:cubicBezTo>
                    <a:cubicBezTo>
                      <a:pt x="197" y="98"/>
                      <a:pt x="169" y="96"/>
                      <a:pt x="138" y="107"/>
                    </a:cubicBezTo>
                    <a:cubicBezTo>
                      <a:pt x="104" y="121"/>
                      <a:pt x="96" y="160"/>
                      <a:pt x="127" y="186"/>
                    </a:cubicBezTo>
                    <a:cubicBezTo>
                      <a:pt x="138" y="197"/>
                      <a:pt x="155" y="202"/>
                      <a:pt x="172" y="207"/>
                    </a:cubicBezTo>
                    <a:cubicBezTo>
                      <a:pt x="189" y="213"/>
                      <a:pt x="206" y="219"/>
                      <a:pt x="223" y="224"/>
                    </a:cubicBezTo>
                    <a:cubicBezTo>
                      <a:pt x="279" y="241"/>
                      <a:pt x="324" y="272"/>
                      <a:pt x="338" y="334"/>
                    </a:cubicBezTo>
                    <a:cubicBezTo>
                      <a:pt x="330" y="348"/>
                      <a:pt x="330" y="360"/>
                      <a:pt x="330" y="371"/>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4" name="Freeform 9">
                <a:extLst>
                  <a:ext uri="{FF2B5EF4-FFF2-40B4-BE49-F238E27FC236}">
                    <a16:creationId xmlns:a16="http://schemas.microsoft.com/office/drawing/2014/main" id="{98FAD843-6916-0841-839A-C528A2687125}"/>
                  </a:ext>
                </a:extLst>
              </p:cNvPr>
              <p:cNvSpPr>
                <a:spLocks noChangeArrowheads="1"/>
              </p:cNvSpPr>
              <p:nvPr/>
            </p:nvSpPr>
            <p:spPr bwMode="auto">
              <a:xfrm>
                <a:off x="6594475" y="2408238"/>
                <a:ext cx="182563" cy="244475"/>
              </a:xfrm>
              <a:custGeom>
                <a:avLst/>
                <a:gdLst>
                  <a:gd name="T0" fmla="*/ 94 w 509"/>
                  <a:gd name="T1" fmla="*/ 645 h 677"/>
                  <a:gd name="T2" fmla="*/ 0 w 509"/>
                  <a:gd name="T3" fmla="*/ 645 h 677"/>
                  <a:gd name="T4" fmla="*/ 0 w 509"/>
                  <a:gd name="T5" fmla="*/ 0 h 677"/>
                  <a:gd name="T6" fmla="*/ 94 w 509"/>
                  <a:gd name="T7" fmla="*/ 0 h 677"/>
                  <a:gd name="T8" fmla="*/ 94 w 509"/>
                  <a:gd name="T9" fmla="*/ 220 h 677"/>
                  <a:gd name="T10" fmla="*/ 102 w 509"/>
                  <a:gd name="T11" fmla="*/ 254 h 677"/>
                  <a:gd name="T12" fmla="*/ 127 w 509"/>
                  <a:gd name="T13" fmla="*/ 237 h 677"/>
                  <a:gd name="T14" fmla="*/ 407 w 509"/>
                  <a:gd name="T15" fmla="*/ 245 h 677"/>
                  <a:gd name="T16" fmla="*/ 381 w 509"/>
                  <a:gd name="T17" fmla="*/ 617 h 677"/>
                  <a:gd name="T18" fmla="*/ 116 w 509"/>
                  <a:gd name="T19" fmla="*/ 600 h 677"/>
                  <a:gd name="T20" fmla="*/ 102 w 509"/>
                  <a:gd name="T21" fmla="*/ 594 h 677"/>
                  <a:gd name="T22" fmla="*/ 94 w 509"/>
                  <a:gd name="T23" fmla="*/ 611 h 677"/>
                  <a:gd name="T24" fmla="*/ 94 w 509"/>
                  <a:gd name="T25" fmla="*/ 645 h 677"/>
                  <a:gd name="T26" fmla="*/ 381 w 509"/>
                  <a:gd name="T27" fmla="*/ 419 h 677"/>
                  <a:gd name="T28" fmla="*/ 235 w 509"/>
                  <a:gd name="T29" fmla="*/ 271 h 677"/>
                  <a:gd name="T30" fmla="*/ 88 w 509"/>
                  <a:gd name="T31" fmla="*/ 419 h 677"/>
                  <a:gd name="T32" fmla="*/ 235 w 509"/>
                  <a:gd name="T33" fmla="*/ 571 h 677"/>
                  <a:gd name="T34" fmla="*/ 381 w 509"/>
                  <a:gd name="T35" fmla="*/ 41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677">
                    <a:moveTo>
                      <a:pt x="94" y="645"/>
                    </a:moveTo>
                    <a:cubicBezTo>
                      <a:pt x="62" y="645"/>
                      <a:pt x="31" y="645"/>
                      <a:pt x="0" y="645"/>
                    </a:cubicBezTo>
                    <a:cubicBezTo>
                      <a:pt x="0" y="430"/>
                      <a:pt x="0" y="217"/>
                      <a:pt x="0" y="0"/>
                    </a:cubicBezTo>
                    <a:cubicBezTo>
                      <a:pt x="31" y="0"/>
                      <a:pt x="62" y="0"/>
                      <a:pt x="94" y="0"/>
                    </a:cubicBezTo>
                    <a:cubicBezTo>
                      <a:pt x="94" y="73"/>
                      <a:pt x="94" y="147"/>
                      <a:pt x="94" y="220"/>
                    </a:cubicBezTo>
                    <a:cubicBezTo>
                      <a:pt x="94" y="231"/>
                      <a:pt x="99" y="242"/>
                      <a:pt x="102" y="254"/>
                    </a:cubicBezTo>
                    <a:cubicBezTo>
                      <a:pt x="110" y="248"/>
                      <a:pt x="119" y="242"/>
                      <a:pt x="127" y="237"/>
                    </a:cubicBezTo>
                    <a:cubicBezTo>
                      <a:pt x="204" y="166"/>
                      <a:pt x="328" y="169"/>
                      <a:pt x="407" y="245"/>
                    </a:cubicBezTo>
                    <a:cubicBezTo>
                      <a:pt x="508" y="344"/>
                      <a:pt x="497" y="532"/>
                      <a:pt x="381" y="617"/>
                    </a:cubicBezTo>
                    <a:cubicBezTo>
                      <a:pt x="300" y="676"/>
                      <a:pt x="178" y="667"/>
                      <a:pt x="116" y="600"/>
                    </a:cubicBezTo>
                    <a:cubicBezTo>
                      <a:pt x="113" y="597"/>
                      <a:pt x="105" y="591"/>
                      <a:pt x="102" y="594"/>
                    </a:cubicBezTo>
                    <a:cubicBezTo>
                      <a:pt x="96" y="597"/>
                      <a:pt x="94" y="605"/>
                      <a:pt x="94" y="611"/>
                    </a:cubicBezTo>
                    <a:cubicBezTo>
                      <a:pt x="94" y="619"/>
                      <a:pt x="94" y="631"/>
                      <a:pt x="94" y="645"/>
                    </a:cubicBezTo>
                    <a:close/>
                    <a:moveTo>
                      <a:pt x="381" y="419"/>
                    </a:moveTo>
                    <a:cubicBezTo>
                      <a:pt x="381" y="336"/>
                      <a:pt x="317" y="271"/>
                      <a:pt x="235" y="271"/>
                    </a:cubicBezTo>
                    <a:cubicBezTo>
                      <a:pt x="154" y="271"/>
                      <a:pt x="88" y="338"/>
                      <a:pt x="88" y="419"/>
                    </a:cubicBezTo>
                    <a:cubicBezTo>
                      <a:pt x="88" y="504"/>
                      <a:pt x="153" y="569"/>
                      <a:pt x="235" y="571"/>
                    </a:cubicBezTo>
                    <a:cubicBezTo>
                      <a:pt x="319" y="571"/>
                      <a:pt x="381" y="507"/>
                      <a:pt x="381" y="419"/>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5" name="Freeform 10">
                <a:extLst>
                  <a:ext uri="{FF2B5EF4-FFF2-40B4-BE49-F238E27FC236}">
                    <a16:creationId xmlns:a16="http://schemas.microsoft.com/office/drawing/2014/main" id="{2752F750-EB67-214F-9467-B89E704B32BF}"/>
                  </a:ext>
                </a:extLst>
              </p:cNvPr>
              <p:cNvSpPr>
                <a:spLocks noChangeArrowheads="1"/>
              </p:cNvSpPr>
              <p:nvPr/>
            </p:nvSpPr>
            <p:spPr bwMode="auto">
              <a:xfrm>
                <a:off x="5883275" y="2408238"/>
                <a:ext cx="179388" cy="239712"/>
              </a:xfrm>
              <a:custGeom>
                <a:avLst/>
                <a:gdLst>
                  <a:gd name="T0" fmla="*/ 403 w 498"/>
                  <a:gd name="T1" fmla="*/ 0 h 668"/>
                  <a:gd name="T2" fmla="*/ 497 w 498"/>
                  <a:gd name="T3" fmla="*/ 0 h 668"/>
                  <a:gd name="T4" fmla="*/ 497 w 498"/>
                  <a:gd name="T5" fmla="*/ 642 h 668"/>
                  <a:gd name="T6" fmla="*/ 403 w 498"/>
                  <a:gd name="T7" fmla="*/ 642 h 668"/>
                  <a:gd name="T8" fmla="*/ 403 w 498"/>
                  <a:gd name="T9" fmla="*/ 602 h 668"/>
                  <a:gd name="T10" fmla="*/ 395 w 498"/>
                  <a:gd name="T11" fmla="*/ 588 h 668"/>
                  <a:gd name="T12" fmla="*/ 381 w 498"/>
                  <a:gd name="T13" fmla="*/ 594 h 668"/>
                  <a:gd name="T14" fmla="*/ 178 w 498"/>
                  <a:gd name="T15" fmla="*/ 645 h 668"/>
                  <a:gd name="T16" fmla="*/ 28 w 498"/>
                  <a:gd name="T17" fmla="*/ 484 h 668"/>
                  <a:gd name="T18" fmla="*/ 130 w 498"/>
                  <a:gd name="T19" fmla="*/ 214 h 668"/>
                  <a:gd name="T20" fmla="*/ 381 w 498"/>
                  <a:gd name="T21" fmla="*/ 240 h 668"/>
                  <a:gd name="T22" fmla="*/ 398 w 498"/>
                  <a:gd name="T23" fmla="*/ 245 h 668"/>
                  <a:gd name="T24" fmla="*/ 403 w 498"/>
                  <a:gd name="T25" fmla="*/ 226 h 668"/>
                  <a:gd name="T26" fmla="*/ 403 w 498"/>
                  <a:gd name="T27" fmla="*/ 17 h 668"/>
                  <a:gd name="T28" fmla="*/ 403 w 498"/>
                  <a:gd name="T29" fmla="*/ 0 h 668"/>
                  <a:gd name="T30" fmla="*/ 409 w 498"/>
                  <a:gd name="T31" fmla="*/ 422 h 668"/>
                  <a:gd name="T32" fmla="*/ 265 w 498"/>
                  <a:gd name="T33" fmla="*/ 271 h 668"/>
                  <a:gd name="T34" fmla="*/ 118 w 498"/>
                  <a:gd name="T35" fmla="*/ 419 h 668"/>
                  <a:gd name="T36" fmla="*/ 265 w 498"/>
                  <a:gd name="T37" fmla="*/ 571 h 668"/>
                  <a:gd name="T38" fmla="*/ 409 w 498"/>
                  <a:gd name="T39" fmla="*/ 422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668">
                    <a:moveTo>
                      <a:pt x="403" y="0"/>
                    </a:moveTo>
                    <a:cubicBezTo>
                      <a:pt x="434" y="0"/>
                      <a:pt x="466" y="0"/>
                      <a:pt x="497" y="0"/>
                    </a:cubicBezTo>
                    <a:cubicBezTo>
                      <a:pt x="497" y="214"/>
                      <a:pt x="497" y="428"/>
                      <a:pt x="497" y="642"/>
                    </a:cubicBezTo>
                    <a:cubicBezTo>
                      <a:pt x="466" y="642"/>
                      <a:pt x="437" y="642"/>
                      <a:pt x="403" y="642"/>
                    </a:cubicBezTo>
                    <a:cubicBezTo>
                      <a:pt x="403" y="631"/>
                      <a:pt x="403" y="617"/>
                      <a:pt x="403" y="602"/>
                    </a:cubicBezTo>
                    <a:cubicBezTo>
                      <a:pt x="403" y="597"/>
                      <a:pt x="401" y="588"/>
                      <a:pt x="395" y="588"/>
                    </a:cubicBezTo>
                    <a:cubicBezTo>
                      <a:pt x="392" y="586"/>
                      <a:pt x="384" y="591"/>
                      <a:pt x="381" y="594"/>
                    </a:cubicBezTo>
                    <a:cubicBezTo>
                      <a:pt x="324" y="653"/>
                      <a:pt x="254" y="667"/>
                      <a:pt x="178" y="645"/>
                    </a:cubicBezTo>
                    <a:cubicBezTo>
                      <a:pt x="96" y="622"/>
                      <a:pt x="48" y="563"/>
                      <a:pt x="28" y="484"/>
                    </a:cubicBezTo>
                    <a:cubicBezTo>
                      <a:pt x="0" y="377"/>
                      <a:pt x="42" y="268"/>
                      <a:pt x="130" y="214"/>
                    </a:cubicBezTo>
                    <a:cubicBezTo>
                      <a:pt x="212" y="163"/>
                      <a:pt x="313" y="175"/>
                      <a:pt x="381" y="240"/>
                    </a:cubicBezTo>
                    <a:cubicBezTo>
                      <a:pt x="384" y="242"/>
                      <a:pt x="392" y="245"/>
                      <a:pt x="398" y="245"/>
                    </a:cubicBezTo>
                    <a:cubicBezTo>
                      <a:pt x="401" y="240"/>
                      <a:pt x="403" y="231"/>
                      <a:pt x="403" y="226"/>
                    </a:cubicBezTo>
                    <a:cubicBezTo>
                      <a:pt x="403" y="155"/>
                      <a:pt x="403" y="85"/>
                      <a:pt x="403" y="17"/>
                    </a:cubicBezTo>
                    <a:cubicBezTo>
                      <a:pt x="403" y="14"/>
                      <a:pt x="403" y="8"/>
                      <a:pt x="403" y="0"/>
                    </a:cubicBezTo>
                    <a:close/>
                    <a:moveTo>
                      <a:pt x="409" y="422"/>
                    </a:moveTo>
                    <a:cubicBezTo>
                      <a:pt x="409" y="338"/>
                      <a:pt x="347" y="273"/>
                      <a:pt x="265" y="271"/>
                    </a:cubicBezTo>
                    <a:cubicBezTo>
                      <a:pt x="183" y="271"/>
                      <a:pt x="118" y="335"/>
                      <a:pt x="118" y="419"/>
                    </a:cubicBezTo>
                    <a:cubicBezTo>
                      <a:pt x="118" y="504"/>
                      <a:pt x="183" y="571"/>
                      <a:pt x="265" y="571"/>
                    </a:cubicBezTo>
                    <a:cubicBezTo>
                      <a:pt x="344" y="571"/>
                      <a:pt x="409" y="507"/>
                      <a:pt x="409" y="42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6" name="Freeform 11">
                <a:extLst>
                  <a:ext uri="{FF2B5EF4-FFF2-40B4-BE49-F238E27FC236}">
                    <a16:creationId xmlns:a16="http://schemas.microsoft.com/office/drawing/2014/main" id="{10B8752D-5F1F-4247-B154-8F6C5004F269}"/>
                  </a:ext>
                </a:extLst>
              </p:cNvPr>
              <p:cNvSpPr>
                <a:spLocks noChangeArrowheads="1"/>
              </p:cNvSpPr>
              <p:nvPr/>
            </p:nvSpPr>
            <p:spPr bwMode="auto">
              <a:xfrm>
                <a:off x="5537200" y="2390775"/>
                <a:ext cx="271463" cy="290513"/>
              </a:xfrm>
              <a:custGeom>
                <a:avLst/>
                <a:gdLst>
                  <a:gd name="T0" fmla="*/ 45 w 754"/>
                  <a:gd name="T1" fmla="*/ 223 h 807"/>
                  <a:gd name="T2" fmla="*/ 158 w 754"/>
                  <a:gd name="T3" fmla="*/ 285 h 807"/>
                  <a:gd name="T4" fmla="*/ 361 w 754"/>
                  <a:gd name="T5" fmla="*/ 400 h 807"/>
                  <a:gd name="T6" fmla="*/ 392 w 754"/>
                  <a:gd name="T7" fmla="*/ 400 h 807"/>
                  <a:gd name="T8" fmla="*/ 722 w 754"/>
                  <a:gd name="T9" fmla="*/ 214 h 807"/>
                  <a:gd name="T10" fmla="*/ 753 w 754"/>
                  <a:gd name="T11" fmla="*/ 234 h 807"/>
                  <a:gd name="T12" fmla="*/ 753 w 754"/>
                  <a:gd name="T13" fmla="*/ 341 h 807"/>
                  <a:gd name="T14" fmla="*/ 742 w 754"/>
                  <a:gd name="T15" fmla="*/ 364 h 807"/>
                  <a:gd name="T16" fmla="*/ 392 w 754"/>
                  <a:gd name="T17" fmla="*/ 560 h 807"/>
                  <a:gd name="T18" fmla="*/ 364 w 754"/>
                  <a:gd name="T19" fmla="*/ 557 h 807"/>
                  <a:gd name="T20" fmla="*/ 59 w 754"/>
                  <a:gd name="T21" fmla="*/ 389 h 807"/>
                  <a:gd name="T22" fmla="*/ 34 w 754"/>
                  <a:gd name="T23" fmla="*/ 375 h 807"/>
                  <a:gd name="T24" fmla="*/ 34 w 754"/>
                  <a:gd name="T25" fmla="*/ 456 h 807"/>
                  <a:gd name="T26" fmla="*/ 45 w 754"/>
                  <a:gd name="T27" fmla="*/ 467 h 807"/>
                  <a:gd name="T28" fmla="*/ 367 w 754"/>
                  <a:gd name="T29" fmla="*/ 648 h 807"/>
                  <a:gd name="T30" fmla="*/ 392 w 754"/>
                  <a:gd name="T31" fmla="*/ 645 h 807"/>
                  <a:gd name="T32" fmla="*/ 725 w 754"/>
                  <a:gd name="T33" fmla="*/ 459 h 807"/>
                  <a:gd name="T34" fmla="*/ 753 w 754"/>
                  <a:gd name="T35" fmla="*/ 476 h 807"/>
                  <a:gd name="T36" fmla="*/ 753 w 754"/>
                  <a:gd name="T37" fmla="*/ 586 h 807"/>
                  <a:gd name="T38" fmla="*/ 742 w 754"/>
                  <a:gd name="T39" fmla="*/ 605 h 807"/>
                  <a:gd name="T40" fmla="*/ 389 w 754"/>
                  <a:gd name="T41" fmla="*/ 803 h 807"/>
                  <a:gd name="T42" fmla="*/ 367 w 754"/>
                  <a:gd name="T43" fmla="*/ 803 h 807"/>
                  <a:gd name="T44" fmla="*/ 14 w 754"/>
                  <a:gd name="T45" fmla="*/ 605 h 807"/>
                  <a:gd name="T46" fmla="*/ 5 w 754"/>
                  <a:gd name="T47" fmla="*/ 577 h 807"/>
                  <a:gd name="T48" fmla="*/ 28 w 754"/>
                  <a:gd name="T49" fmla="*/ 577 h 807"/>
                  <a:gd name="T50" fmla="*/ 361 w 754"/>
                  <a:gd name="T51" fmla="*/ 763 h 807"/>
                  <a:gd name="T52" fmla="*/ 395 w 754"/>
                  <a:gd name="T53" fmla="*/ 763 h 807"/>
                  <a:gd name="T54" fmla="*/ 708 w 754"/>
                  <a:gd name="T55" fmla="*/ 586 h 807"/>
                  <a:gd name="T56" fmla="*/ 722 w 754"/>
                  <a:gd name="T57" fmla="*/ 563 h 807"/>
                  <a:gd name="T58" fmla="*/ 722 w 754"/>
                  <a:gd name="T59" fmla="*/ 490 h 807"/>
                  <a:gd name="T60" fmla="*/ 700 w 754"/>
                  <a:gd name="T61" fmla="*/ 501 h 807"/>
                  <a:gd name="T62" fmla="*/ 392 w 754"/>
                  <a:gd name="T63" fmla="*/ 673 h 807"/>
                  <a:gd name="T64" fmla="*/ 361 w 754"/>
                  <a:gd name="T65" fmla="*/ 673 h 807"/>
                  <a:gd name="T66" fmla="*/ 17 w 754"/>
                  <a:gd name="T67" fmla="*/ 478 h 807"/>
                  <a:gd name="T68" fmla="*/ 3 w 754"/>
                  <a:gd name="T69" fmla="*/ 453 h 807"/>
                  <a:gd name="T70" fmla="*/ 3 w 754"/>
                  <a:gd name="T71" fmla="*/ 344 h 807"/>
                  <a:gd name="T72" fmla="*/ 31 w 754"/>
                  <a:gd name="T73" fmla="*/ 330 h 807"/>
                  <a:gd name="T74" fmla="*/ 364 w 754"/>
                  <a:gd name="T75" fmla="*/ 515 h 807"/>
                  <a:gd name="T76" fmla="*/ 398 w 754"/>
                  <a:gd name="T77" fmla="*/ 515 h 807"/>
                  <a:gd name="T78" fmla="*/ 708 w 754"/>
                  <a:gd name="T79" fmla="*/ 341 h 807"/>
                  <a:gd name="T80" fmla="*/ 725 w 754"/>
                  <a:gd name="T81" fmla="*/ 313 h 807"/>
                  <a:gd name="T82" fmla="*/ 725 w 754"/>
                  <a:gd name="T83" fmla="*/ 243 h 807"/>
                  <a:gd name="T84" fmla="*/ 705 w 754"/>
                  <a:gd name="T85" fmla="*/ 254 h 807"/>
                  <a:gd name="T86" fmla="*/ 398 w 754"/>
                  <a:gd name="T87" fmla="*/ 428 h 807"/>
                  <a:gd name="T88" fmla="*/ 367 w 754"/>
                  <a:gd name="T89" fmla="*/ 428 h 807"/>
                  <a:gd name="T90" fmla="*/ 20 w 754"/>
                  <a:gd name="T91" fmla="*/ 234 h 807"/>
                  <a:gd name="T92" fmla="*/ 5 w 754"/>
                  <a:gd name="T93" fmla="*/ 217 h 807"/>
                  <a:gd name="T94" fmla="*/ 20 w 754"/>
                  <a:gd name="T95" fmla="*/ 200 h 807"/>
                  <a:gd name="T96" fmla="*/ 361 w 754"/>
                  <a:gd name="T97" fmla="*/ 8 h 807"/>
                  <a:gd name="T98" fmla="*/ 403 w 754"/>
                  <a:gd name="T99" fmla="*/ 8 h 807"/>
                  <a:gd name="T100" fmla="*/ 652 w 754"/>
                  <a:gd name="T101" fmla="*/ 149 h 807"/>
                  <a:gd name="T102" fmla="*/ 666 w 754"/>
                  <a:gd name="T103" fmla="*/ 169 h 807"/>
                  <a:gd name="T104" fmla="*/ 635 w 754"/>
                  <a:gd name="T105" fmla="*/ 175 h 807"/>
                  <a:gd name="T106" fmla="*/ 398 w 754"/>
                  <a:gd name="T107" fmla="*/ 42 h 807"/>
                  <a:gd name="T108" fmla="*/ 364 w 754"/>
                  <a:gd name="T109" fmla="*/ 42 h 807"/>
                  <a:gd name="T110" fmla="*/ 68 w 754"/>
                  <a:gd name="T111" fmla="*/ 209 h 807"/>
                  <a:gd name="T112" fmla="*/ 45 w 754"/>
                  <a:gd name="T113" fmla="*/ 22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4" h="807">
                    <a:moveTo>
                      <a:pt x="45" y="223"/>
                    </a:moveTo>
                    <a:cubicBezTo>
                      <a:pt x="84" y="245"/>
                      <a:pt x="121" y="265"/>
                      <a:pt x="158" y="285"/>
                    </a:cubicBezTo>
                    <a:cubicBezTo>
                      <a:pt x="226" y="324"/>
                      <a:pt x="293" y="361"/>
                      <a:pt x="361" y="400"/>
                    </a:cubicBezTo>
                    <a:cubicBezTo>
                      <a:pt x="372" y="406"/>
                      <a:pt x="381" y="406"/>
                      <a:pt x="392" y="400"/>
                    </a:cubicBezTo>
                    <a:cubicBezTo>
                      <a:pt x="502" y="338"/>
                      <a:pt x="612" y="276"/>
                      <a:pt x="722" y="214"/>
                    </a:cubicBezTo>
                    <a:cubicBezTo>
                      <a:pt x="748" y="200"/>
                      <a:pt x="753" y="203"/>
                      <a:pt x="753" y="234"/>
                    </a:cubicBezTo>
                    <a:cubicBezTo>
                      <a:pt x="753" y="271"/>
                      <a:pt x="753" y="305"/>
                      <a:pt x="753" y="341"/>
                    </a:cubicBezTo>
                    <a:cubicBezTo>
                      <a:pt x="753" y="353"/>
                      <a:pt x="750" y="358"/>
                      <a:pt x="742" y="364"/>
                    </a:cubicBezTo>
                    <a:cubicBezTo>
                      <a:pt x="623" y="428"/>
                      <a:pt x="508" y="495"/>
                      <a:pt x="392" y="560"/>
                    </a:cubicBezTo>
                    <a:cubicBezTo>
                      <a:pt x="381" y="566"/>
                      <a:pt x="372" y="563"/>
                      <a:pt x="364" y="557"/>
                    </a:cubicBezTo>
                    <a:cubicBezTo>
                      <a:pt x="262" y="501"/>
                      <a:pt x="161" y="445"/>
                      <a:pt x="59" y="389"/>
                    </a:cubicBezTo>
                    <a:cubicBezTo>
                      <a:pt x="51" y="386"/>
                      <a:pt x="45" y="381"/>
                      <a:pt x="34" y="375"/>
                    </a:cubicBezTo>
                    <a:cubicBezTo>
                      <a:pt x="34" y="403"/>
                      <a:pt x="34" y="430"/>
                      <a:pt x="34" y="456"/>
                    </a:cubicBezTo>
                    <a:cubicBezTo>
                      <a:pt x="34" y="461"/>
                      <a:pt x="39" y="464"/>
                      <a:pt x="45" y="467"/>
                    </a:cubicBezTo>
                    <a:cubicBezTo>
                      <a:pt x="152" y="526"/>
                      <a:pt x="259" y="588"/>
                      <a:pt x="367" y="648"/>
                    </a:cubicBezTo>
                    <a:cubicBezTo>
                      <a:pt x="378" y="653"/>
                      <a:pt x="384" y="650"/>
                      <a:pt x="392" y="645"/>
                    </a:cubicBezTo>
                    <a:cubicBezTo>
                      <a:pt x="502" y="583"/>
                      <a:pt x="612" y="521"/>
                      <a:pt x="725" y="459"/>
                    </a:cubicBezTo>
                    <a:cubicBezTo>
                      <a:pt x="750" y="445"/>
                      <a:pt x="753" y="447"/>
                      <a:pt x="753" y="476"/>
                    </a:cubicBezTo>
                    <a:cubicBezTo>
                      <a:pt x="753" y="512"/>
                      <a:pt x="753" y="549"/>
                      <a:pt x="753" y="586"/>
                    </a:cubicBezTo>
                    <a:cubicBezTo>
                      <a:pt x="753" y="591"/>
                      <a:pt x="748" y="603"/>
                      <a:pt x="742" y="605"/>
                    </a:cubicBezTo>
                    <a:cubicBezTo>
                      <a:pt x="623" y="673"/>
                      <a:pt x="508" y="738"/>
                      <a:pt x="389" y="803"/>
                    </a:cubicBezTo>
                    <a:cubicBezTo>
                      <a:pt x="384" y="806"/>
                      <a:pt x="372" y="806"/>
                      <a:pt x="367" y="803"/>
                    </a:cubicBezTo>
                    <a:cubicBezTo>
                      <a:pt x="248" y="738"/>
                      <a:pt x="132" y="670"/>
                      <a:pt x="14" y="605"/>
                    </a:cubicBezTo>
                    <a:cubicBezTo>
                      <a:pt x="0" y="597"/>
                      <a:pt x="0" y="588"/>
                      <a:pt x="5" y="577"/>
                    </a:cubicBezTo>
                    <a:cubicBezTo>
                      <a:pt x="11" y="566"/>
                      <a:pt x="20" y="574"/>
                      <a:pt x="28" y="577"/>
                    </a:cubicBezTo>
                    <a:cubicBezTo>
                      <a:pt x="138" y="639"/>
                      <a:pt x="248" y="701"/>
                      <a:pt x="361" y="763"/>
                    </a:cubicBezTo>
                    <a:cubicBezTo>
                      <a:pt x="372" y="769"/>
                      <a:pt x="384" y="772"/>
                      <a:pt x="395" y="763"/>
                    </a:cubicBezTo>
                    <a:cubicBezTo>
                      <a:pt x="499" y="704"/>
                      <a:pt x="604" y="645"/>
                      <a:pt x="708" y="586"/>
                    </a:cubicBezTo>
                    <a:cubicBezTo>
                      <a:pt x="717" y="580"/>
                      <a:pt x="722" y="574"/>
                      <a:pt x="722" y="563"/>
                    </a:cubicBezTo>
                    <a:cubicBezTo>
                      <a:pt x="722" y="540"/>
                      <a:pt x="722" y="515"/>
                      <a:pt x="722" y="490"/>
                    </a:cubicBezTo>
                    <a:cubicBezTo>
                      <a:pt x="714" y="495"/>
                      <a:pt x="705" y="498"/>
                      <a:pt x="700" y="501"/>
                    </a:cubicBezTo>
                    <a:cubicBezTo>
                      <a:pt x="598" y="557"/>
                      <a:pt x="494" y="617"/>
                      <a:pt x="392" y="673"/>
                    </a:cubicBezTo>
                    <a:cubicBezTo>
                      <a:pt x="381" y="679"/>
                      <a:pt x="372" y="679"/>
                      <a:pt x="361" y="673"/>
                    </a:cubicBezTo>
                    <a:cubicBezTo>
                      <a:pt x="245" y="608"/>
                      <a:pt x="132" y="543"/>
                      <a:pt x="17" y="478"/>
                    </a:cubicBezTo>
                    <a:cubicBezTo>
                      <a:pt x="5" y="473"/>
                      <a:pt x="0" y="467"/>
                      <a:pt x="3" y="453"/>
                    </a:cubicBezTo>
                    <a:cubicBezTo>
                      <a:pt x="3" y="416"/>
                      <a:pt x="3" y="381"/>
                      <a:pt x="3" y="344"/>
                    </a:cubicBezTo>
                    <a:cubicBezTo>
                      <a:pt x="3" y="319"/>
                      <a:pt x="8" y="316"/>
                      <a:pt x="31" y="330"/>
                    </a:cubicBezTo>
                    <a:cubicBezTo>
                      <a:pt x="141" y="392"/>
                      <a:pt x="254" y="453"/>
                      <a:pt x="364" y="515"/>
                    </a:cubicBezTo>
                    <a:cubicBezTo>
                      <a:pt x="375" y="521"/>
                      <a:pt x="384" y="524"/>
                      <a:pt x="398" y="515"/>
                    </a:cubicBezTo>
                    <a:cubicBezTo>
                      <a:pt x="502" y="456"/>
                      <a:pt x="607" y="398"/>
                      <a:pt x="708" y="341"/>
                    </a:cubicBezTo>
                    <a:cubicBezTo>
                      <a:pt x="719" y="336"/>
                      <a:pt x="725" y="327"/>
                      <a:pt x="725" y="313"/>
                    </a:cubicBezTo>
                    <a:cubicBezTo>
                      <a:pt x="725" y="290"/>
                      <a:pt x="725" y="268"/>
                      <a:pt x="725" y="243"/>
                    </a:cubicBezTo>
                    <a:cubicBezTo>
                      <a:pt x="717" y="248"/>
                      <a:pt x="711" y="251"/>
                      <a:pt x="705" y="254"/>
                    </a:cubicBezTo>
                    <a:cubicBezTo>
                      <a:pt x="604" y="310"/>
                      <a:pt x="499" y="369"/>
                      <a:pt x="398" y="428"/>
                    </a:cubicBezTo>
                    <a:cubicBezTo>
                      <a:pt x="386" y="433"/>
                      <a:pt x="378" y="433"/>
                      <a:pt x="367" y="428"/>
                    </a:cubicBezTo>
                    <a:cubicBezTo>
                      <a:pt x="251" y="364"/>
                      <a:pt x="135" y="299"/>
                      <a:pt x="20" y="234"/>
                    </a:cubicBezTo>
                    <a:cubicBezTo>
                      <a:pt x="14" y="231"/>
                      <a:pt x="5" y="223"/>
                      <a:pt x="5" y="217"/>
                    </a:cubicBezTo>
                    <a:cubicBezTo>
                      <a:pt x="5" y="211"/>
                      <a:pt x="14" y="203"/>
                      <a:pt x="20" y="200"/>
                    </a:cubicBezTo>
                    <a:cubicBezTo>
                      <a:pt x="132" y="135"/>
                      <a:pt x="248" y="73"/>
                      <a:pt x="361" y="8"/>
                    </a:cubicBezTo>
                    <a:cubicBezTo>
                      <a:pt x="375" y="0"/>
                      <a:pt x="386" y="0"/>
                      <a:pt x="403" y="8"/>
                    </a:cubicBezTo>
                    <a:cubicBezTo>
                      <a:pt x="485" y="56"/>
                      <a:pt x="567" y="101"/>
                      <a:pt x="652" y="149"/>
                    </a:cubicBezTo>
                    <a:cubicBezTo>
                      <a:pt x="660" y="155"/>
                      <a:pt x="672" y="158"/>
                      <a:pt x="666" y="169"/>
                    </a:cubicBezTo>
                    <a:cubicBezTo>
                      <a:pt x="661" y="180"/>
                      <a:pt x="649" y="180"/>
                      <a:pt x="635" y="175"/>
                    </a:cubicBezTo>
                    <a:cubicBezTo>
                      <a:pt x="556" y="130"/>
                      <a:pt x="477" y="87"/>
                      <a:pt x="398" y="42"/>
                    </a:cubicBezTo>
                    <a:cubicBezTo>
                      <a:pt x="386" y="37"/>
                      <a:pt x="378" y="37"/>
                      <a:pt x="364" y="42"/>
                    </a:cubicBezTo>
                    <a:cubicBezTo>
                      <a:pt x="265" y="99"/>
                      <a:pt x="166" y="152"/>
                      <a:pt x="68" y="209"/>
                    </a:cubicBezTo>
                    <a:cubicBezTo>
                      <a:pt x="59" y="214"/>
                      <a:pt x="53" y="217"/>
                      <a:pt x="45" y="223"/>
                    </a:cubicBezTo>
                  </a:path>
                </a:pathLst>
              </a:custGeom>
              <a:solidFill>
                <a:srgbClr val="EE3D2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7" name="Freeform 12">
                <a:extLst>
                  <a:ext uri="{FF2B5EF4-FFF2-40B4-BE49-F238E27FC236}">
                    <a16:creationId xmlns:a16="http://schemas.microsoft.com/office/drawing/2014/main" id="{26BA8E1D-9F51-2A45-88C8-6F5944BE4964}"/>
                  </a:ext>
                </a:extLst>
              </p:cNvPr>
              <p:cNvSpPr>
                <a:spLocks noChangeArrowheads="1"/>
              </p:cNvSpPr>
              <p:nvPr/>
            </p:nvSpPr>
            <p:spPr bwMode="auto">
              <a:xfrm>
                <a:off x="6388100" y="2466975"/>
                <a:ext cx="177800" cy="195263"/>
              </a:xfrm>
              <a:custGeom>
                <a:avLst/>
                <a:gdLst>
                  <a:gd name="T0" fmla="*/ 397 w 492"/>
                  <a:gd name="T1" fmla="*/ 34 h 542"/>
                  <a:gd name="T2" fmla="*/ 491 w 492"/>
                  <a:gd name="T3" fmla="*/ 34 h 542"/>
                  <a:gd name="T4" fmla="*/ 491 w 492"/>
                  <a:gd name="T5" fmla="*/ 479 h 542"/>
                  <a:gd name="T6" fmla="*/ 397 w 492"/>
                  <a:gd name="T7" fmla="*/ 479 h 542"/>
                  <a:gd name="T8" fmla="*/ 397 w 492"/>
                  <a:gd name="T9" fmla="*/ 439 h 542"/>
                  <a:gd name="T10" fmla="*/ 389 w 492"/>
                  <a:gd name="T11" fmla="*/ 425 h 542"/>
                  <a:gd name="T12" fmla="*/ 375 w 492"/>
                  <a:gd name="T13" fmla="*/ 431 h 542"/>
                  <a:gd name="T14" fmla="*/ 22 w 492"/>
                  <a:gd name="T15" fmla="*/ 324 h 542"/>
                  <a:gd name="T16" fmla="*/ 90 w 492"/>
                  <a:gd name="T17" fmla="*/ 79 h 542"/>
                  <a:gd name="T18" fmla="*/ 372 w 492"/>
                  <a:gd name="T19" fmla="*/ 79 h 542"/>
                  <a:gd name="T20" fmla="*/ 389 w 492"/>
                  <a:gd name="T21" fmla="*/ 85 h 542"/>
                  <a:gd name="T22" fmla="*/ 397 w 492"/>
                  <a:gd name="T23" fmla="*/ 68 h 542"/>
                  <a:gd name="T24" fmla="*/ 397 w 492"/>
                  <a:gd name="T25" fmla="*/ 34 h 542"/>
                  <a:gd name="T26" fmla="*/ 256 w 492"/>
                  <a:gd name="T27" fmla="*/ 405 h 542"/>
                  <a:gd name="T28" fmla="*/ 403 w 492"/>
                  <a:gd name="T29" fmla="*/ 256 h 542"/>
                  <a:gd name="T30" fmla="*/ 256 w 492"/>
                  <a:gd name="T31" fmla="*/ 105 h 542"/>
                  <a:gd name="T32" fmla="*/ 110 w 492"/>
                  <a:gd name="T33" fmla="*/ 256 h 542"/>
                  <a:gd name="T34" fmla="*/ 256 w 492"/>
                  <a:gd name="T35" fmla="*/ 405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2" h="542">
                    <a:moveTo>
                      <a:pt x="397" y="34"/>
                    </a:moveTo>
                    <a:cubicBezTo>
                      <a:pt x="428" y="34"/>
                      <a:pt x="460" y="34"/>
                      <a:pt x="491" y="34"/>
                    </a:cubicBezTo>
                    <a:cubicBezTo>
                      <a:pt x="491" y="184"/>
                      <a:pt x="491" y="329"/>
                      <a:pt x="491" y="479"/>
                    </a:cubicBezTo>
                    <a:cubicBezTo>
                      <a:pt x="460" y="479"/>
                      <a:pt x="431" y="479"/>
                      <a:pt x="397" y="479"/>
                    </a:cubicBezTo>
                    <a:cubicBezTo>
                      <a:pt x="397" y="465"/>
                      <a:pt x="397" y="453"/>
                      <a:pt x="397" y="439"/>
                    </a:cubicBezTo>
                    <a:cubicBezTo>
                      <a:pt x="397" y="434"/>
                      <a:pt x="395" y="428"/>
                      <a:pt x="389" y="425"/>
                    </a:cubicBezTo>
                    <a:cubicBezTo>
                      <a:pt x="386" y="422"/>
                      <a:pt x="378" y="425"/>
                      <a:pt x="375" y="431"/>
                    </a:cubicBezTo>
                    <a:cubicBezTo>
                      <a:pt x="287" y="541"/>
                      <a:pt x="73" y="513"/>
                      <a:pt x="22" y="324"/>
                    </a:cubicBezTo>
                    <a:cubicBezTo>
                      <a:pt x="0" y="231"/>
                      <a:pt x="19" y="147"/>
                      <a:pt x="90" y="79"/>
                    </a:cubicBezTo>
                    <a:cubicBezTo>
                      <a:pt x="172" y="0"/>
                      <a:pt x="307" y="6"/>
                      <a:pt x="372" y="79"/>
                    </a:cubicBezTo>
                    <a:cubicBezTo>
                      <a:pt x="375" y="82"/>
                      <a:pt x="383" y="88"/>
                      <a:pt x="389" y="85"/>
                    </a:cubicBezTo>
                    <a:cubicBezTo>
                      <a:pt x="392" y="82"/>
                      <a:pt x="395" y="74"/>
                      <a:pt x="397" y="68"/>
                    </a:cubicBezTo>
                    <a:cubicBezTo>
                      <a:pt x="397" y="57"/>
                      <a:pt x="397" y="45"/>
                      <a:pt x="397" y="34"/>
                    </a:cubicBezTo>
                    <a:close/>
                    <a:moveTo>
                      <a:pt x="256" y="405"/>
                    </a:moveTo>
                    <a:cubicBezTo>
                      <a:pt x="338" y="405"/>
                      <a:pt x="403" y="338"/>
                      <a:pt x="403" y="256"/>
                    </a:cubicBezTo>
                    <a:cubicBezTo>
                      <a:pt x="403" y="172"/>
                      <a:pt x="338" y="107"/>
                      <a:pt x="256" y="105"/>
                    </a:cubicBezTo>
                    <a:cubicBezTo>
                      <a:pt x="175" y="105"/>
                      <a:pt x="110" y="172"/>
                      <a:pt x="110" y="256"/>
                    </a:cubicBezTo>
                    <a:cubicBezTo>
                      <a:pt x="110" y="341"/>
                      <a:pt x="175" y="405"/>
                      <a:pt x="256" y="40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8" name="Freeform 13">
                <a:extLst>
                  <a:ext uri="{FF2B5EF4-FFF2-40B4-BE49-F238E27FC236}">
                    <a16:creationId xmlns:a16="http://schemas.microsoft.com/office/drawing/2014/main" id="{552653F7-E209-ED4D-91D8-DA68CC78EB8E}"/>
                  </a:ext>
                </a:extLst>
              </p:cNvPr>
              <p:cNvSpPr>
                <a:spLocks noChangeArrowheads="1"/>
              </p:cNvSpPr>
              <p:nvPr/>
            </p:nvSpPr>
            <p:spPr bwMode="auto">
              <a:xfrm>
                <a:off x="6078538" y="2468563"/>
                <a:ext cx="179387" cy="195262"/>
              </a:xfrm>
              <a:custGeom>
                <a:avLst/>
                <a:gdLst>
                  <a:gd name="T0" fmla="*/ 403 w 498"/>
                  <a:gd name="T1" fmla="*/ 28 h 542"/>
                  <a:gd name="T2" fmla="*/ 497 w 498"/>
                  <a:gd name="T3" fmla="*/ 28 h 542"/>
                  <a:gd name="T4" fmla="*/ 497 w 498"/>
                  <a:gd name="T5" fmla="*/ 473 h 542"/>
                  <a:gd name="T6" fmla="*/ 403 w 498"/>
                  <a:gd name="T7" fmla="*/ 473 h 542"/>
                  <a:gd name="T8" fmla="*/ 403 w 498"/>
                  <a:gd name="T9" fmla="*/ 433 h 542"/>
                  <a:gd name="T10" fmla="*/ 395 w 498"/>
                  <a:gd name="T11" fmla="*/ 419 h 542"/>
                  <a:gd name="T12" fmla="*/ 381 w 498"/>
                  <a:gd name="T13" fmla="*/ 425 h 542"/>
                  <a:gd name="T14" fmla="*/ 28 w 498"/>
                  <a:gd name="T15" fmla="*/ 315 h 542"/>
                  <a:gd name="T16" fmla="*/ 130 w 498"/>
                  <a:gd name="T17" fmla="*/ 48 h 542"/>
                  <a:gd name="T18" fmla="*/ 381 w 498"/>
                  <a:gd name="T19" fmla="*/ 76 h 542"/>
                  <a:gd name="T20" fmla="*/ 395 w 498"/>
                  <a:gd name="T21" fmla="*/ 82 h 542"/>
                  <a:gd name="T22" fmla="*/ 403 w 498"/>
                  <a:gd name="T23" fmla="*/ 68 h 542"/>
                  <a:gd name="T24" fmla="*/ 403 w 498"/>
                  <a:gd name="T25" fmla="*/ 28 h 542"/>
                  <a:gd name="T26" fmla="*/ 262 w 498"/>
                  <a:gd name="T27" fmla="*/ 402 h 542"/>
                  <a:gd name="T28" fmla="*/ 409 w 498"/>
                  <a:gd name="T29" fmla="*/ 253 h 542"/>
                  <a:gd name="T30" fmla="*/ 262 w 498"/>
                  <a:gd name="T31" fmla="*/ 102 h 542"/>
                  <a:gd name="T32" fmla="*/ 116 w 498"/>
                  <a:gd name="T33" fmla="*/ 253 h 542"/>
                  <a:gd name="T34" fmla="*/ 262 w 498"/>
                  <a:gd name="T35" fmla="*/ 40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542">
                    <a:moveTo>
                      <a:pt x="403" y="28"/>
                    </a:moveTo>
                    <a:cubicBezTo>
                      <a:pt x="434" y="28"/>
                      <a:pt x="465" y="28"/>
                      <a:pt x="497" y="28"/>
                    </a:cubicBezTo>
                    <a:cubicBezTo>
                      <a:pt x="497" y="178"/>
                      <a:pt x="497" y="323"/>
                      <a:pt x="497" y="473"/>
                    </a:cubicBezTo>
                    <a:cubicBezTo>
                      <a:pt x="465" y="473"/>
                      <a:pt x="437" y="473"/>
                      <a:pt x="403" y="473"/>
                    </a:cubicBezTo>
                    <a:cubicBezTo>
                      <a:pt x="403" y="459"/>
                      <a:pt x="403" y="448"/>
                      <a:pt x="403" y="433"/>
                    </a:cubicBezTo>
                    <a:cubicBezTo>
                      <a:pt x="403" y="428"/>
                      <a:pt x="401" y="422"/>
                      <a:pt x="395" y="419"/>
                    </a:cubicBezTo>
                    <a:cubicBezTo>
                      <a:pt x="392" y="417"/>
                      <a:pt x="384" y="422"/>
                      <a:pt x="381" y="425"/>
                    </a:cubicBezTo>
                    <a:cubicBezTo>
                      <a:pt x="251" y="541"/>
                      <a:pt x="70" y="484"/>
                      <a:pt x="28" y="315"/>
                    </a:cubicBezTo>
                    <a:cubicBezTo>
                      <a:pt x="0" y="211"/>
                      <a:pt x="42" y="99"/>
                      <a:pt x="130" y="48"/>
                    </a:cubicBezTo>
                    <a:cubicBezTo>
                      <a:pt x="209" y="0"/>
                      <a:pt x="324" y="11"/>
                      <a:pt x="381" y="76"/>
                    </a:cubicBezTo>
                    <a:cubicBezTo>
                      <a:pt x="384" y="79"/>
                      <a:pt x="392" y="82"/>
                      <a:pt x="395" y="82"/>
                    </a:cubicBezTo>
                    <a:cubicBezTo>
                      <a:pt x="398" y="79"/>
                      <a:pt x="403" y="73"/>
                      <a:pt x="403" y="68"/>
                    </a:cubicBezTo>
                    <a:cubicBezTo>
                      <a:pt x="406" y="54"/>
                      <a:pt x="403" y="42"/>
                      <a:pt x="403" y="28"/>
                    </a:cubicBezTo>
                    <a:close/>
                    <a:moveTo>
                      <a:pt x="262" y="402"/>
                    </a:moveTo>
                    <a:cubicBezTo>
                      <a:pt x="344" y="402"/>
                      <a:pt x="409" y="335"/>
                      <a:pt x="409" y="253"/>
                    </a:cubicBezTo>
                    <a:cubicBezTo>
                      <a:pt x="409" y="169"/>
                      <a:pt x="344" y="104"/>
                      <a:pt x="262" y="102"/>
                    </a:cubicBezTo>
                    <a:cubicBezTo>
                      <a:pt x="180" y="102"/>
                      <a:pt x="116" y="167"/>
                      <a:pt x="116" y="253"/>
                    </a:cubicBezTo>
                    <a:cubicBezTo>
                      <a:pt x="118" y="338"/>
                      <a:pt x="180" y="402"/>
                      <a:pt x="262" y="40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9" name="Freeform 14">
                <a:extLst>
                  <a:ext uri="{FF2B5EF4-FFF2-40B4-BE49-F238E27FC236}">
                    <a16:creationId xmlns:a16="http://schemas.microsoft.com/office/drawing/2014/main" id="{103D0F0E-8297-224A-B933-C84DF77EBC29}"/>
                  </a:ext>
                </a:extLst>
              </p:cNvPr>
              <p:cNvSpPr>
                <a:spLocks noChangeArrowheads="1"/>
              </p:cNvSpPr>
              <p:nvPr/>
            </p:nvSpPr>
            <p:spPr bwMode="auto">
              <a:xfrm>
                <a:off x="7134225" y="2408238"/>
                <a:ext cx="147638" cy="231775"/>
              </a:xfrm>
              <a:custGeom>
                <a:avLst/>
                <a:gdLst>
                  <a:gd name="T0" fmla="*/ 93 w 410"/>
                  <a:gd name="T1" fmla="*/ 645 h 646"/>
                  <a:gd name="T2" fmla="*/ 0 w 410"/>
                  <a:gd name="T3" fmla="*/ 645 h 646"/>
                  <a:gd name="T4" fmla="*/ 0 w 410"/>
                  <a:gd name="T5" fmla="*/ 0 h 646"/>
                  <a:gd name="T6" fmla="*/ 93 w 410"/>
                  <a:gd name="T7" fmla="*/ 0 h 646"/>
                  <a:gd name="T8" fmla="*/ 93 w 410"/>
                  <a:gd name="T9" fmla="*/ 20 h 646"/>
                  <a:gd name="T10" fmla="*/ 93 w 410"/>
                  <a:gd name="T11" fmla="*/ 333 h 646"/>
                  <a:gd name="T12" fmla="*/ 93 w 410"/>
                  <a:gd name="T13" fmla="*/ 347 h 646"/>
                  <a:gd name="T14" fmla="*/ 101 w 410"/>
                  <a:gd name="T15" fmla="*/ 363 h 646"/>
                  <a:gd name="T16" fmla="*/ 118 w 410"/>
                  <a:gd name="T17" fmla="*/ 358 h 646"/>
                  <a:gd name="T18" fmla="*/ 194 w 410"/>
                  <a:gd name="T19" fmla="*/ 282 h 646"/>
                  <a:gd name="T20" fmla="*/ 268 w 410"/>
                  <a:gd name="T21" fmla="*/ 206 h 646"/>
                  <a:gd name="T22" fmla="*/ 282 w 410"/>
                  <a:gd name="T23" fmla="*/ 197 h 646"/>
                  <a:gd name="T24" fmla="*/ 386 w 410"/>
                  <a:gd name="T25" fmla="*/ 197 h 646"/>
                  <a:gd name="T26" fmla="*/ 392 w 410"/>
                  <a:gd name="T27" fmla="*/ 206 h 646"/>
                  <a:gd name="T28" fmla="*/ 375 w 410"/>
                  <a:gd name="T29" fmla="*/ 214 h 646"/>
                  <a:gd name="T30" fmla="*/ 217 w 410"/>
                  <a:gd name="T31" fmla="*/ 371 h 646"/>
                  <a:gd name="T32" fmla="*/ 214 w 410"/>
                  <a:gd name="T33" fmla="*/ 408 h 646"/>
                  <a:gd name="T34" fmla="*/ 398 w 410"/>
                  <a:gd name="T35" fmla="*/ 631 h 646"/>
                  <a:gd name="T36" fmla="*/ 409 w 410"/>
                  <a:gd name="T37" fmla="*/ 645 h 646"/>
                  <a:gd name="T38" fmla="*/ 299 w 410"/>
                  <a:gd name="T39" fmla="*/ 645 h 646"/>
                  <a:gd name="T40" fmla="*/ 285 w 410"/>
                  <a:gd name="T41" fmla="*/ 633 h 646"/>
                  <a:gd name="T42" fmla="*/ 144 w 410"/>
                  <a:gd name="T43" fmla="*/ 459 h 646"/>
                  <a:gd name="T44" fmla="*/ 121 w 410"/>
                  <a:gd name="T45" fmla="*/ 445 h 646"/>
                  <a:gd name="T46" fmla="*/ 96 w 410"/>
                  <a:gd name="T47" fmla="*/ 478 h 646"/>
                  <a:gd name="T48" fmla="*/ 96 w 410"/>
                  <a:gd name="T49" fmla="*/ 619 h 646"/>
                  <a:gd name="T50" fmla="*/ 93 w 410"/>
                  <a:gd name="T51"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0" h="646">
                    <a:moveTo>
                      <a:pt x="93" y="645"/>
                    </a:moveTo>
                    <a:cubicBezTo>
                      <a:pt x="59" y="645"/>
                      <a:pt x="31" y="645"/>
                      <a:pt x="0" y="645"/>
                    </a:cubicBezTo>
                    <a:cubicBezTo>
                      <a:pt x="0" y="430"/>
                      <a:pt x="0" y="217"/>
                      <a:pt x="0" y="0"/>
                    </a:cubicBezTo>
                    <a:cubicBezTo>
                      <a:pt x="31" y="0"/>
                      <a:pt x="62" y="0"/>
                      <a:pt x="93" y="0"/>
                    </a:cubicBezTo>
                    <a:cubicBezTo>
                      <a:pt x="93" y="8"/>
                      <a:pt x="93" y="14"/>
                      <a:pt x="93" y="20"/>
                    </a:cubicBezTo>
                    <a:cubicBezTo>
                      <a:pt x="93" y="124"/>
                      <a:pt x="93" y="228"/>
                      <a:pt x="93" y="333"/>
                    </a:cubicBezTo>
                    <a:cubicBezTo>
                      <a:pt x="93" y="338"/>
                      <a:pt x="93" y="341"/>
                      <a:pt x="93" y="347"/>
                    </a:cubicBezTo>
                    <a:cubicBezTo>
                      <a:pt x="96" y="352"/>
                      <a:pt x="96" y="360"/>
                      <a:pt x="101" y="363"/>
                    </a:cubicBezTo>
                    <a:cubicBezTo>
                      <a:pt x="104" y="366"/>
                      <a:pt x="113" y="360"/>
                      <a:pt x="118" y="358"/>
                    </a:cubicBezTo>
                    <a:cubicBezTo>
                      <a:pt x="144" y="333"/>
                      <a:pt x="169" y="307"/>
                      <a:pt x="194" y="282"/>
                    </a:cubicBezTo>
                    <a:cubicBezTo>
                      <a:pt x="220" y="257"/>
                      <a:pt x="245" y="231"/>
                      <a:pt x="268" y="206"/>
                    </a:cubicBezTo>
                    <a:cubicBezTo>
                      <a:pt x="271" y="203"/>
                      <a:pt x="276" y="197"/>
                      <a:pt x="282" y="197"/>
                    </a:cubicBezTo>
                    <a:cubicBezTo>
                      <a:pt x="316" y="197"/>
                      <a:pt x="350" y="197"/>
                      <a:pt x="386" y="197"/>
                    </a:cubicBezTo>
                    <a:cubicBezTo>
                      <a:pt x="389" y="200"/>
                      <a:pt x="389" y="203"/>
                      <a:pt x="392" y="206"/>
                    </a:cubicBezTo>
                    <a:cubicBezTo>
                      <a:pt x="386" y="209"/>
                      <a:pt x="378" y="211"/>
                      <a:pt x="375" y="214"/>
                    </a:cubicBezTo>
                    <a:cubicBezTo>
                      <a:pt x="321" y="268"/>
                      <a:pt x="271" y="321"/>
                      <a:pt x="217" y="371"/>
                    </a:cubicBezTo>
                    <a:cubicBezTo>
                      <a:pt x="203" y="385"/>
                      <a:pt x="203" y="394"/>
                      <a:pt x="214" y="408"/>
                    </a:cubicBezTo>
                    <a:cubicBezTo>
                      <a:pt x="276" y="481"/>
                      <a:pt x="338" y="555"/>
                      <a:pt x="398" y="631"/>
                    </a:cubicBezTo>
                    <a:cubicBezTo>
                      <a:pt x="400" y="633"/>
                      <a:pt x="403" y="639"/>
                      <a:pt x="409" y="645"/>
                    </a:cubicBezTo>
                    <a:cubicBezTo>
                      <a:pt x="369" y="645"/>
                      <a:pt x="335" y="645"/>
                      <a:pt x="299" y="645"/>
                    </a:cubicBezTo>
                    <a:cubicBezTo>
                      <a:pt x="293" y="645"/>
                      <a:pt x="287" y="639"/>
                      <a:pt x="285" y="633"/>
                    </a:cubicBezTo>
                    <a:cubicBezTo>
                      <a:pt x="237" y="574"/>
                      <a:pt x="192" y="518"/>
                      <a:pt x="144" y="459"/>
                    </a:cubicBezTo>
                    <a:cubicBezTo>
                      <a:pt x="138" y="453"/>
                      <a:pt x="124" y="442"/>
                      <a:pt x="121" y="445"/>
                    </a:cubicBezTo>
                    <a:cubicBezTo>
                      <a:pt x="110" y="453"/>
                      <a:pt x="96" y="459"/>
                      <a:pt x="96" y="478"/>
                    </a:cubicBezTo>
                    <a:cubicBezTo>
                      <a:pt x="96" y="526"/>
                      <a:pt x="96" y="571"/>
                      <a:pt x="96" y="619"/>
                    </a:cubicBezTo>
                    <a:cubicBezTo>
                      <a:pt x="93" y="628"/>
                      <a:pt x="93" y="633"/>
                      <a:pt x="93" y="64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0" name="Freeform 15">
                <a:extLst>
                  <a:ext uri="{FF2B5EF4-FFF2-40B4-BE49-F238E27FC236}">
                    <a16:creationId xmlns:a16="http://schemas.microsoft.com/office/drawing/2014/main" id="{8A8769AF-18A4-1B4F-9339-7B89ABB3B208}"/>
                  </a:ext>
                </a:extLst>
              </p:cNvPr>
              <p:cNvSpPr>
                <a:spLocks noChangeArrowheads="1"/>
              </p:cNvSpPr>
              <p:nvPr/>
            </p:nvSpPr>
            <p:spPr bwMode="auto">
              <a:xfrm>
                <a:off x="6954838" y="2471738"/>
                <a:ext cx="157162" cy="180975"/>
              </a:xfrm>
              <a:custGeom>
                <a:avLst/>
                <a:gdLst>
                  <a:gd name="T0" fmla="*/ 432 w 438"/>
                  <a:gd name="T1" fmla="*/ 408 h 504"/>
                  <a:gd name="T2" fmla="*/ 102 w 438"/>
                  <a:gd name="T3" fmla="*/ 427 h 504"/>
                  <a:gd name="T4" fmla="*/ 28 w 438"/>
                  <a:gd name="T5" fmla="*/ 169 h 504"/>
                  <a:gd name="T6" fmla="*/ 226 w 438"/>
                  <a:gd name="T7" fmla="*/ 8 h 504"/>
                  <a:gd name="T8" fmla="*/ 423 w 438"/>
                  <a:gd name="T9" fmla="*/ 64 h 504"/>
                  <a:gd name="T10" fmla="*/ 437 w 438"/>
                  <a:gd name="T11" fmla="*/ 76 h 504"/>
                  <a:gd name="T12" fmla="*/ 387 w 438"/>
                  <a:gd name="T13" fmla="*/ 124 h 504"/>
                  <a:gd name="T14" fmla="*/ 367 w 438"/>
                  <a:gd name="T15" fmla="*/ 124 h 504"/>
                  <a:gd name="T16" fmla="*/ 220 w 438"/>
                  <a:gd name="T17" fmla="*/ 98 h 504"/>
                  <a:gd name="T18" fmla="*/ 119 w 438"/>
                  <a:gd name="T19" fmla="*/ 286 h 504"/>
                  <a:gd name="T20" fmla="*/ 305 w 438"/>
                  <a:gd name="T21" fmla="*/ 385 h 504"/>
                  <a:gd name="T22" fmla="*/ 381 w 438"/>
                  <a:gd name="T23" fmla="*/ 354 h 504"/>
                  <a:gd name="T24" fmla="*/ 432 w 438"/>
                  <a:gd name="T25" fmla="*/ 40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04">
                    <a:moveTo>
                      <a:pt x="432" y="408"/>
                    </a:moveTo>
                    <a:cubicBezTo>
                      <a:pt x="322" y="503"/>
                      <a:pt x="186" y="495"/>
                      <a:pt x="102" y="427"/>
                    </a:cubicBezTo>
                    <a:cubicBezTo>
                      <a:pt x="28" y="371"/>
                      <a:pt x="0" y="264"/>
                      <a:pt x="28" y="169"/>
                    </a:cubicBezTo>
                    <a:cubicBezTo>
                      <a:pt x="54" y="79"/>
                      <a:pt x="130" y="19"/>
                      <a:pt x="226" y="8"/>
                    </a:cubicBezTo>
                    <a:cubicBezTo>
                      <a:pt x="299" y="0"/>
                      <a:pt x="367" y="19"/>
                      <a:pt x="423" y="64"/>
                    </a:cubicBezTo>
                    <a:cubicBezTo>
                      <a:pt x="429" y="67"/>
                      <a:pt x="432" y="73"/>
                      <a:pt x="437" y="76"/>
                    </a:cubicBezTo>
                    <a:cubicBezTo>
                      <a:pt x="420" y="93"/>
                      <a:pt x="404" y="107"/>
                      <a:pt x="387" y="124"/>
                    </a:cubicBezTo>
                    <a:cubicBezTo>
                      <a:pt x="378" y="132"/>
                      <a:pt x="372" y="127"/>
                      <a:pt x="367" y="124"/>
                    </a:cubicBezTo>
                    <a:cubicBezTo>
                      <a:pt x="322" y="95"/>
                      <a:pt x="274" y="84"/>
                      <a:pt x="220" y="98"/>
                    </a:cubicBezTo>
                    <a:cubicBezTo>
                      <a:pt x="138" y="121"/>
                      <a:pt x="96" y="202"/>
                      <a:pt x="119" y="286"/>
                    </a:cubicBezTo>
                    <a:cubicBezTo>
                      <a:pt x="141" y="365"/>
                      <a:pt x="223" y="410"/>
                      <a:pt x="305" y="385"/>
                    </a:cubicBezTo>
                    <a:cubicBezTo>
                      <a:pt x="330" y="377"/>
                      <a:pt x="353" y="365"/>
                      <a:pt x="381" y="354"/>
                    </a:cubicBezTo>
                    <a:cubicBezTo>
                      <a:pt x="398" y="371"/>
                      <a:pt x="415" y="391"/>
                      <a:pt x="432" y="408"/>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1" name="Freeform 16">
                <a:extLst>
                  <a:ext uri="{FF2B5EF4-FFF2-40B4-BE49-F238E27FC236}">
                    <a16:creationId xmlns:a16="http://schemas.microsoft.com/office/drawing/2014/main" id="{8E633423-E939-B64F-9888-DE8D86F3CCA3}"/>
                  </a:ext>
                </a:extLst>
              </p:cNvPr>
              <p:cNvSpPr>
                <a:spLocks noChangeArrowheads="1"/>
              </p:cNvSpPr>
              <p:nvPr/>
            </p:nvSpPr>
            <p:spPr bwMode="auto">
              <a:xfrm>
                <a:off x="6278563" y="2427288"/>
                <a:ext cx="106362" cy="219075"/>
              </a:xfrm>
              <a:custGeom>
                <a:avLst/>
                <a:gdLst>
                  <a:gd name="T0" fmla="*/ 82 w 294"/>
                  <a:gd name="T1" fmla="*/ 0 h 607"/>
                  <a:gd name="T2" fmla="*/ 175 w 294"/>
                  <a:gd name="T3" fmla="*/ 0 h 607"/>
                  <a:gd name="T4" fmla="*/ 175 w 294"/>
                  <a:gd name="T5" fmla="*/ 93 h 607"/>
                  <a:gd name="T6" fmla="*/ 223 w 294"/>
                  <a:gd name="T7" fmla="*/ 141 h 607"/>
                  <a:gd name="T8" fmla="*/ 279 w 294"/>
                  <a:gd name="T9" fmla="*/ 141 h 607"/>
                  <a:gd name="T10" fmla="*/ 279 w 294"/>
                  <a:gd name="T11" fmla="*/ 217 h 607"/>
                  <a:gd name="T12" fmla="*/ 197 w 294"/>
                  <a:gd name="T13" fmla="*/ 217 h 607"/>
                  <a:gd name="T14" fmla="*/ 172 w 294"/>
                  <a:gd name="T15" fmla="*/ 243 h 607"/>
                  <a:gd name="T16" fmla="*/ 172 w 294"/>
                  <a:gd name="T17" fmla="*/ 436 h 607"/>
                  <a:gd name="T18" fmla="*/ 172 w 294"/>
                  <a:gd name="T19" fmla="*/ 445 h 607"/>
                  <a:gd name="T20" fmla="*/ 251 w 294"/>
                  <a:gd name="T21" fmla="*/ 518 h 607"/>
                  <a:gd name="T22" fmla="*/ 293 w 294"/>
                  <a:gd name="T23" fmla="*/ 515 h 607"/>
                  <a:gd name="T24" fmla="*/ 293 w 294"/>
                  <a:gd name="T25" fmla="*/ 555 h 607"/>
                  <a:gd name="T26" fmla="*/ 293 w 294"/>
                  <a:gd name="T27" fmla="*/ 594 h 607"/>
                  <a:gd name="T28" fmla="*/ 158 w 294"/>
                  <a:gd name="T29" fmla="*/ 592 h 607"/>
                  <a:gd name="T30" fmla="*/ 87 w 294"/>
                  <a:gd name="T31" fmla="*/ 518 h 607"/>
                  <a:gd name="T32" fmla="*/ 76 w 294"/>
                  <a:gd name="T33" fmla="*/ 448 h 607"/>
                  <a:gd name="T34" fmla="*/ 76 w 294"/>
                  <a:gd name="T35" fmla="*/ 243 h 607"/>
                  <a:gd name="T36" fmla="*/ 53 w 294"/>
                  <a:gd name="T37" fmla="*/ 217 h 607"/>
                  <a:gd name="T38" fmla="*/ 0 w 294"/>
                  <a:gd name="T39" fmla="*/ 217 h 607"/>
                  <a:gd name="T40" fmla="*/ 0 w 294"/>
                  <a:gd name="T41" fmla="*/ 141 h 607"/>
                  <a:gd name="T42" fmla="*/ 56 w 294"/>
                  <a:gd name="T43" fmla="*/ 141 h 607"/>
                  <a:gd name="T44" fmla="*/ 79 w 294"/>
                  <a:gd name="T45" fmla="*/ 119 h 607"/>
                  <a:gd name="T46" fmla="*/ 82 w 294"/>
                  <a:gd name="T47"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4" h="607">
                    <a:moveTo>
                      <a:pt x="82" y="0"/>
                    </a:moveTo>
                    <a:cubicBezTo>
                      <a:pt x="113" y="0"/>
                      <a:pt x="144" y="0"/>
                      <a:pt x="175" y="0"/>
                    </a:cubicBezTo>
                    <a:cubicBezTo>
                      <a:pt x="175" y="31"/>
                      <a:pt x="175" y="62"/>
                      <a:pt x="175" y="93"/>
                    </a:cubicBezTo>
                    <a:cubicBezTo>
                      <a:pt x="175" y="144"/>
                      <a:pt x="166" y="141"/>
                      <a:pt x="223" y="141"/>
                    </a:cubicBezTo>
                    <a:cubicBezTo>
                      <a:pt x="242" y="141"/>
                      <a:pt x="259" y="141"/>
                      <a:pt x="279" y="141"/>
                    </a:cubicBezTo>
                    <a:cubicBezTo>
                      <a:pt x="279" y="167"/>
                      <a:pt x="279" y="189"/>
                      <a:pt x="279" y="217"/>
                    </a:cubicBezTo>
                    <a:cubicBezTo>
                      <a:pt x="251" y="217"/>
                      <a:pt x="226" y="217"/>
                      <a:pt x="197" y="217"/>
                    </a:cubicBezTo>
                    <a:cubicBezTo>
                      <a:pt x="175" y="217"/>
                      <a:pt x="172" y="220"/>
                      <a:pt x="172" y="243"/>
                    </a:cubicBezTo>
                    <a:cubicBezTo>
                      <a:pt x="172" y="307"/>
                      <a:pt x="172" y="372"/>
                      <a:pt x="172" y="436"/>
                    </a:cubicBezTo>
                    <a:cubicBezTo>
                      <a:pt x="172" y="439"/>
                      <a:pt x="172" y="442"/>
                      <a:pt x="172" y="445"/>
                    </a:cubicBezTo>
                    <a:cubicBezTo>
                      <a:pt x="175" y="499"/>
                      <a:pt x="197" y="518"/>
                      <a:pt x="251" y="518"/>
                    </a:cubicBezTo>
                    <a:cubicBezTo>
                      <a:pt x="265" y="518"/>
                      <a:pt x="276" y="518"/>
                      <a:pt x="293" y="515"/>
                    </a:cubicBezTo>
                    <a:cubicBezTo>
                      <a:pt x="293" y="530"/>
                      <a:pt x="293" y="544"/>
                      <a:pt x="293" y="555"/>
                    </a:cubicBezTo>
                    <a:cubicBezTo>
                      <a:pt x="293" y="569"/>
                      <a:pt x="293" y="580"/>
                      <a:pt x="293" y="594"/>
                    </a:cubicBezTo>
                    <a:cubicBezTo>
                      <a:pt x="248" y="600"/>
                      <a:pt x="203" y="606"/>
                      <a:pt x="158" y="592"/>
                    </a:cubicBezTo>
                    <a:cubicBezTo>
                      <a:pt x="121" y="580"/>
                      <a:pt x="99" y="555"/>
                      <a:pt x="87" y="518"/>
                    </a:cubicBezTo>
                    <a:cubicBezTo>
                      <a:pt x="82" y="496"/>
                      <a:pt x="76" y="473"/>
                      <a:pt x="76" y="448"/>
                    </a:cubicBezTo>
                    <a:cubicBezTo>
                      <a:pt x="76" y="380"/>
                      <a:pt x="76" y="310"/>
                      <a:pt x="76" y="243"/>
                    </a:cubicBezTo>
                    <a:cubicBezTo>
                      <a:pt x="76" y="220"/>
                      <a:pt x="73" y="217"/>
                      <a:pt x="53" y="217"/>
                    </a:cubicBezTo>
                    <a:cubicBezTo>
                      <a:pt x="36" y="217"/>
                      <a:pt x="20" y="217"/>
                      <a:pt x="0" y="217"/>
                    </a:cubicBezTo>
                    <a:cubicBezTo>
                      <a:pt x="0" y="192"/>
                      <a:pt x="0" y="170"/>
                      <a:pt x="0" y="141"/>
                    </a:cubicBezTo>
                    <a:cubicBezTo>
                      <a:pt x="20" y="141"/>
                      <a:pt x="36" y="141"/>
                      <a:pt x="56" y="141"/>
                    </a:cubicBezTo>
                    <a:cubicBezTo>
                      <a:pt x="70" y="141"/>
                      <a:pt x="79" y="136"/>
                      <a:pt x="79" y="119"/>
                    </a:cubicBezTo>
                    <a:cubicBezTo>
                      <a:pt x="79" y="82"/>
                      <a:pt x="82" y="43"/>
                      <a:pt x="82"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2" name="Freeform 17">
                <a:extLst>
                  <a:ext uri="{FF2B5EF4-FFF2-40B4-BE49-F238E27FC236}">
                    <a16:creationId xmlns:a16="http://schemas.microsoft.com/office/drawing/2014/main" id="{BF17B96C-24F5-7C46-9ACB-F03AA6CFFFC2}"/>
                  </a:ext>
                </a:extLst>
              </p:cNvPr>
              <p:cNvSpPr>
                <a:spLocks noChangeArrowheads="1"/>
              </p:cNvSpPr>
              <p:nvPr/>
            </p:nvSpPr>
            <p:spPr bwMode="auto">
              <a:xfrm>
                <a:off x="6788150" y="2473325"/>
                <a:ext cx="90488" cy="165100"/>
              </a:xfrm>
              <a:custGeom>
                <a:avLst/>
                <a:gdLst>
                  <a:gd name="T0" fmla="*/ 249 w 252"/>
                  <a:gd name="T1" fmla="*/ 102 h 460"/>
                  <a:gd name="T2" fmla="*/ 212 w 252"/>
                  <a:gd name="T3" fmla="*/ 102 h 460"/>
                  <a:gd name="T4" fmla="*/ 96 w 252"/>
                  <a:gd name="T5" fmla="*/ 222 h 460"/>
                  <a:gd name="T6" fmla="*/ 93 w 252"/>
                  <a:gd name="T7" fmla="*/ 307 h 460"/>
                  <a:gd name="T8" fmla="*/ 93 w 252"/>
                  <a:gd name="T9" fmla="*/ 456 h 460"/>
                  <a:gd name="T10" fmla="*/ 91 w 252"/>
                  <a:gd name="T11" fmla="*/ 459 h 460"/>
                  <a:gd name="T12" fmla="*/ 0 w 252"/>
                  <a:gd name="T13" fmla="*/ 459 h 460"/>
                  <a:gd name="T14" fmla="*/ 0 w 252"/>
                  <a:gd name="T15" fmla="*/ 14 h 460"/>
                  <a:gd name="T16" fmla="*/ 93 w 252"/>
                  <a:gd name="T17" fmla="*/ 14 h 460"/>
                  <a:gd name="T18" fmla="*/ 93 w 252"/>
                  <a:gd name="T19" fmla="*/ 57 h 460"/>
                  <a:gd name="T20" fmla="*/ 102 w 252"/>
                  <a:gd name="T21" fmla="*/ 76 h 460"/>
                  <a:gd name="T22" fmla="*/ 119 w 252"/>
                  <a:gd name="T23" fmla="*/ 65 h 460"/>
                  <a:gd name="T24" fmla="*/ 251 w 252"/>
                  <a:gd name="T25" fmla="*/ 3 h 460"/>
                  <a:gd name="T26" fmla="*/ 249 w 252"/>
                  <a:gd name="T27" fmla="*/ 1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2" h="460">
                    <a:moveTo>
                      <a:pt x="249" y="102"/>
                    </a:moveTo>
                    <a:cubicBezTo>
                      <a:pt x="234" y="102"/>
                      <a:pt x="223" y="102"/>
                      <a:pt x="212" y="102"/>
                    </a:cubicBezTo>
                    <a:cubicBezTo>
                      <a:pt x="150" y="110"/>
                      <a:pt x="105" y="155"/>
                      <a:pt x="96" y="222"/>
                    </a:cubicBezTo>
                    <a:cubicBezTo>
                      <a:pt x="93" y="250"/>
                      <a:pt x="93" y="278"/>
                      <a:pt x="93" y="307"/>
                    </a:cubicBezTo>
                    <a:cubicBezTo>
                      <a:pt x="93" y="357"/>
                      <a:pt x="93" y="405"/>
                      <a:pt x="93" y="456"/>
                    </a:cubicBezTo>
                    <a:cubicBezTo>
                      <a:pt x="93" y="456"/>
                      <a:pt x="93" y="459"/>
                      <a:pt x="91" y="459"/>
                    </a:cubicBezTo>
                    <a:cubicBezTo>
                      <a:pt x="59" y="459"/>
                      <a:pt x="31" y="459"/>
                      <a:pt x="0" y="459"/>
                    </a:cubicBezTo>
                    <a:cubicBezTo>
                      <a:pt x="0" y="309"/>
                      <a:pt x="0" y="164"/>
                      <a:pt x="0" y="14"/>
                    </a:cubicBezTo>
                    <a:cubicBezTo>
                      <a:pt x="31" y="14"/>
                      <a:pt x="62" y="14"/>
                      <a:pt x="93" y="14"/>
                    </a:cubicBezTo>
                    <a:cubicBezTo>
                      <a:pt x="93" y="28"/>
                      <a:pt x="93" y="43"/>
                      <a:pt x="93" y="57"/>
                    </a:cubicBezTo>
                    <a:cubicBezTo>
                      <a:pt x="93" y="62"/>
                      <a:pt x="99" y="71"/>
                      <a:pt x="102" y="76"/>
                    </a:cubicBezTo>
                    <a:cubicBezTo>
                      <a:pt x="107" y="74"/>
                      <a:pt x="113" y="71"/>
                      <a:pt x="119" y="65"/>
                    </a:cubicBezTo>
                    <a:cubicBezTo>
                      <a:pt x="153" y="20"/>
                      <a:pt x="195" y="0"/>
                      <a:pt x="251" y="3"/>
                    </a:cubicBezTo>
                    <a:cubicBezTo>
                      <a:pt x="249" y="37"/>
                      <a:pt x="249" y="68"/>
                      <a:pt x="249" y="102"/>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3" name="Freeform 18">
                <a:extLst>
                  <a:ext uri="{FF2B5EF4-FFF2-40B4-BE49-F238E27FC236}">
                    <a16:creationId xmlns:a16="http://schemas.microsoft.com/office/drawing/2014/main" id="{663EC95C-06FC-0849-B5B2-37414F1886B6}"/>
                  </a:ext>
                </a:extLst>
              </p:cNvPr>
              <p:cNvSpPr>
                <a:spLocks noChangeArrowheads="1"/>
              </p:cNvSpPr>
              <p:nvPr/>
            </p:nvSpPr>
            <p:spPr bwMode="auto">
              <a:xfrm>
                <a:off x="6904038" y="2479675"/>
                <a:ext cx="33337" cy="160338"/>
              </a:xfrm>
              <a:custGeom>
                <a:avLst/>
                <a:gdLst>
                  <a:gd name="T0" fmla="*/ 0 w 94"/>
                  <a:gd name="T1" fmla="*/ 0 h 446"/>
                  <a:gd name="T2" fmla="*/ 93 w 94"/>
                  <a:gd name="T3" fmla="*/ 0 h 446"/>
                  <a:gd name="T4" fmla="*/ 93 w 94"/>
                  <a:gd name="T5" fmla="*/ 445 h 446"/>
                  <a:gd name="T6" fmla="*/ 0 w 94"/>
                  <a:gd name="T7" fmla="*/ 445 h 446"/>
                  <a:gd name="T8" fmla="*/ 0 w 94"/>
                  <a:gd name="T9" fmla="*/ 0 h 446"/>
                </a:gdLst>
                <a:ahLst/>
                <a:cxnLst>
                  <a:cxn ang="0">
                    <a:pos x="T0" y="T1"/>
                  </a:cxn>
                  <a:cxn ang="0">
                    <a:pos x="T2" y="T3"/>
                  </a:cxn>
                  <a:cxn ang="0">
                    <a:pos x="T4" y="T5"/>
                  </a:cxn>
                  <a:cxn ang="0">
                    <a:pos x="T6" y="T7"/>
                  </a:cxn>
                  <a:cxn ang="0">
                    <a:pos x="T8" y="T9"/>
                  </a:cxn>
                </a:cxnLst>
                <a:rect l="0" t="0" r="r" b="b"/>
                <a:pathLst>
                  <a:path w="94" h="446">
                    <a:moveTo>
                      <a:pt x="0" y="0"/>
                    </a:moveTo>
                    <a:cubicBezTo>
                      <a:pt x="31" y="0"/>
                      <a:pt x="62" y="0"/>
                      <a:pt x="93" y="0"/>
                    </a:cubicBezTo>
                    <a:cubicBezTo>
                      <a:pt x="93" y="150"/>
                      <a:pt x="93" y="295"/>
                      <a:pt x="93" y="445"/>
                    </a:cubicBezTo>
                    <a:cubicBezTo>
                      <a:pt x="62" y="445"/>
                      <a:pt x="31" y="445"/>
                      <a:pt x="0" y="445"/>
                    </a:cubicBezTo>
                    <a:cubicBezTo>
                      <a:pt x="0" y="295"/>
                      <a:pt x="0" y="147"/>
                      <a:pt x="0"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4" name="Freeform 19">
                <a:extLst>
                  <a:ext uri="{FF2B5EF4-FFF2-40B4-BE49-F238E27FC236}">
                    <a16:creationId xmlns:a16="http://schemas.microsoft.com/office/drawing/2014/main" id="{11712EDA-B45A-0F43-A5BE-9D5AF3840ED1}"/>
                  </a:ext>
                </a:extLst>
              </p:cNvPr>
              <p:cNvSpPr>
                <a:spLocks noChangeArrowheads="1"/>
              </p:cNvSpPr>
              <p:nvPr/>
            </p:nvSpPr>
            <p:spPr bwMode="auto">
              <a:xfrm>
                <a:off x="6899275" y="2406650"/>
                <a:ext cx="42863" cy="42863"/>
              </a:xfrm>
              <a:custGeom>
                <a:avLst/>
                <a:gdLst>
                  <a:gd name="T0" fmla="*/ 116 w 117"/>
                  <a:gd name="T1" fmla="*/ 59 h 120"/>
                  <a:gd name="T2" fmla="*/ 56 w 117"/>
                  <a:gd name="T3" fmla="*/ 119 h 120"/>
                  <a:gd name="T4" fmla="*/ 0 w 117"/>
                  <a:gd name="T5" fmla="*/ 59 h 120"/>
                  <a:gd name="T6" fmla="*/ 56 w 117"/>
                  <a:gd name="T7" fmla="*/ 0 h 120"/>
                  <a:gd name="T8" fmla="*/ 116 w 117"/>
                  <a:gd name="T9" fmla="*/ 59 h 120"/>
                </a:gdLst>
                <a:ahLst/>
                <a:cxnLst>
                  <a:cxn ang="0">
                    <a:pos x="T0" y="T1"/>
                  </a:cxn>
                  <a:cxn ang="0">
                    <a:pos x="T2" y="T3"/>
                  </a:cxn>
                  <a:cxn ang="0">
                    <a:pos x="T4" y="T5"/>
                  </a:cxn>
                  <a:cxn ang="0">
                    <a:pos x="T6" y="T7"/>
                  </a:cxn>
                  <a:cxn ang="0">
                    <a:pos x="T8" y="T9"/>
                  </a:cxn>
                </a:cxnLst>
                <a:rect l="0" t="0" r="r" b="b"/>
                <a:pathLst>
                  <a:path w="117" h="120">
                    <a:moveTo>
                      <a:pt x="116" y="59"/>
                    </a:moveTo>
                    <a:cubicBezTo>
                      <a:pt x="116" y="93"/>
                      <a:pt x="90" y="119"/>
                      <a:pt x="56" y="119"/>
                    </a:cubicBezTo>
                    <a:cubicBezTo>
                      <a:pt x="25" y="119"/>
                      <a:pt x="0" y="93"/>
                      <a:pt x="0" y="59"/>
                    </a:cubicBezTo>
                    <a:cubicBezTo>
                      <a:pt x="0" y="28"/>
                      <a:pt x="25" y="0"/>
                      <a:pt x="56" y="0"/>
                    </a:cubicBezTo>
                    <a:cubicBezTo>
                      <a:pt x="90" y="3"/>
                      <a:pt x="116" y="28"/>
                      <a:pt x="116" y="59"/>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6" name="Group 5">
            <a:extLst>
              <a:ext uri="{FF2B5EF4-FFF2-40B4-BE49-F238E27FC236}">
                <a16:creationId xmlns:a16="http://schemas.microsoft.com/office/drawing/2014/main" id="{E5E5EACB-4F4B-5A4A-9375-B61E636F2C53}"/>
              </a:ext>
            </a:extLst>
          </p:cNvPr>
          <p:cNvGrpSpPr/>
          <p:nvPr/>
        </p:nvGrpSpPr>
        <p:grpSpPr>
          <a:xfrm>
            <a:off x="8010189" y="3653304"/>
            <a:ext cx="2031417" cy="293838"/>
            <a:chOff x="6075362" y="5676900"/>
            <a:chExt cx="2535238" cy="366713"/>
          </a:xfrm>
        </p:grpSpPr>
        <p:grpSp>
          <p:nvGrpSpPr>
            <p:cNvPr id="3" name="Group 2">
              <a:extLst>
                <a:ext uri="{FF2B5EF4-FFF2-40B4-BE49-F238E27FC236}">
                  <a16:creationId xmlns:a16="http://schemas.microsoft.com/office/drawing/2014/main" id="{B5ADBCA2-91C1-A248-A49E-E7F00ECD459C}"/>
                </a:ext>
              </a:extLst>
            </p:cNvPr>
            <p:cNvGrpSpPr/>
            <p:nvPr/>
          </p:nvGrpSpPr>
          <p:grpSpPr>
            <a:xfrm>
              <a:off x="6075362" y="5726113"/>
              <a:ext cx="927100" cy="242887"/>
              <a:chOff x="6075362" y="5726113"/>
              <a:chExt cx="927100" cy="242887"/>
            </a:xfrm>
          </p:grpSpPr>
          <p:sp>
            <p:nvSpPr>
              <p:cNvPr id="290" name="Freeform 15">
                <a:extLst>
                  <a:ext uri="{FF2B5EF4-FFF2-40B4-BE49-F238E27FC236}">
                    <a16:creationId xmlns:a16="http://schemas.microsoft.com/office/drawing/2014/main" id="{F5D1DB60-E1BA-7544-AD9E-1D6C43B03561}"/>
                  </a:ext>
                </a:extLst>
              </p:cNvPr>
              <p:cNvSpPr>
                <a:spLocks noChangeArrowheads="1"/>
              </p:cNvSpPr>
              <p:nvPr/>
            </p:nvSpPr>
            <p:spPr bwMode="auto">
              <a:xfrm>
                <a:off x="6243637" y="5726113"/>
                <a:ext cx="46038"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1" name="Freeform 16">
                <a:extLst>
                  <a:ext uri="{FF2B5EF4-FFF2-40B4-BE49-F238E27FC236}">
                    <a16:creationId xmlns:a16="http://schemas.microsoft.com/office/drawing/2014/main" id="{72B5A9C6-3975-2148-8457-C1A72F5A4FFD}"/>
                  </a:ext>
                </a:extLst>
              </p:cNvPr>
              <p:cNvSpPr>
                <a:spLocks noChangeArrowheads="1"/>
              </p:cNvSpPr>
              <p:nvPr/>
            </p:nvSpPr>
            <p:spPr bwMode="auto">
              <a:xfrm>
                <a:off x="6297612" y="5788025"/>
                <a:ext cx="177800" cy="179388"/>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5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5"/>
                    </a:lnTo>
                    <a:cubicBezTo>
                      <a:pt x="340" y="26"/>
                      <a:pt x="295" y="0"/>
                      <a:pt x="230" y="0"/>
                    </a:cubicBezTo>
                    <a:cubicBezTo>
                      <a:pt x="101" y="0"/>
                      <a:pt x="2" y="106"/>
                      <a:pt x="2" y="246"/>
                    </a:cubicBezTo>
                    <a:cubicBezTo>
                      <a:pt x="0" y="389"/>
                      <a:pt x="96" y="496"/>
                      <a:pt x="228" y="496"/>
                    </a:cubicBezTo>
                    <a:close/>
                    <a:moveTo>
                      <a:pt x="250" y="119"/>
                    </a:moveTo>
                    <a:cubicBezTo>
                      <a:pt x="322" y="119"/>
                      <a:pt x="371" y="174"/>
                      <a:pt x="371" y="248"/>
                    </a:cubicBezTo>
                    <a:cubicBezTo>
                      <a:pt x="371" y="321"/>
                      <a:pt x="322" y="377"/>
                      <a:pt x="250" y="377"/>
                    </a:cubicBezTo>
                    <a:cubicBezTo>
                      <a:pt x="176" y="377"/>
                      <a:pt x="129" y="319"/>
                      <a:pt x="129" y="248"/>
                    </a:cubicBezTo>
                    <a:cubicBezTo>
                      <a:pt x="129" y="176"/>
                      <a:pt x="176" y="119"/>
                      <a:pt x="250" y="119"/>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2" name="Freeform 17">
                <a:extLst>
                  <a:ext uri="{FF2B5EF4-FFF2-40B4-BE49-F238E27FC236}">
                    <a16:creationId xmlns:a16="http://schemas.microsoft.com/office/drawing/2014/main" id="{51D96516-4656-D54D-A2BE-AD872E050B1E}"/>
                  </a:ext>
                </a:extLst>
              </p:cNvPr>
              <p:cNvSpPr>
                <a:spLocks noChangeArrowheads="1"/>
              </p:cNvSpPr>
              <p:nvPr/>
            </p:nvSpPr>
            <p:spPr bwMode="auto">
              <a:xfrm>
                <a:off x="6486525" y="5726113"/>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3" name="Freeform 18">
                <a:extLst>
                  <a:ext uri="{FF2B5EF4-FFF2-40B4-BE49-F238E27FC236}">
                    <a16:creationId xmlns:a16="http://schemas.microsoft.com/office/drawing/2014/main" id="{549B01ED-CFD7-7A43-80FC-90E8A82FDC1F}"/>
                  </a:ext>
                </a:extLst>
              </p:cNvPr>
              <p:cNvSpPr>
                <a:spLocks noChangeArrowheads="1"/>
              </p:cNvSpPr>
              <p:nvPr/>
            </p:nvSpPr>
            <p:spPr bwMode="auto">
              <a:xfrm>
                <a:off x="6538912" y="5789613"/>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6"/>
                      <a:pt x="403" y="0"/>
                      <a:pt x="256" y="0"/>
                    </a:cubicBezTo>
                    <a:cubicBezTo>
                      <a:pt x="111" y="0"/>
                      <a:pt x="2" y="104"/>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4" name="Freeform 19">
                <a:extLst>
                  <a:ext uri="{FF2B5EF4-FFF2-40B4-BE49-F238E27FC236}">
                    <a16:creationId xmlns:a16="http://schemas.microsoft.com/office/drawing/2014/main" id="{DA719D4E-EF3B-EB45-9EEA-64212DD1FC88}"/>
                  </a:ext>
                </a:extLst>
              </p:cNvPr>
              <p:cNvSpPr>
                <a:spLocks noChangeArrowheads="1"/>
              </p:cNvSpPr>
              <p:nvPr/>
            </p:nvSpPr>
            <p:spPr bwMode="auto">
              <a:xfrm>
                <a:off x="6727825" y="5786438"/>
                <a:ext cx="274637" cy="176212"/>
              </a:xfrm>
              <a:custGeom>
                <a:avLst/>
                <a:gdLst>
                  <a:gd name="T0" fmla="*/ 52 w 765"/>
                  <a:gd name="T1" fmla="*/ 489 h 490"/>
                  <a:gd name="T2" fmla="*/ 127 w 765"/>
                  <a:gd name="T3" fmla="*/ 489 h 490"/>
                  <a:gd name="T4" fmla="*/ 127 w 765"/>
                  <a:gd name="T5" fmla="*/ 231 h 490"/>
                  <a:gd name="T6" fmla="*/ 228 w 765"/>
                  <a:gd name="T7" fmla="*/ 125 h 490"/>
                  <a:gd name="T8" fmla="*/ 320 w 765"/>
                  <a:gd name="T9" fmla="*/ 229 h 490"/>
                  <a:gd name="T10" fmla="*/ 320 w 765"/>
                  <a:gd name="T11" fmla="*/ 436 h 490"/>
                  <a:gd name="T12" fmla="*/ 371 w 765"/>
                  <a:gd name="T13" fmla="*/ 487 h 490"/>
                  <a:gd name="T14" fmla="*/ 447 w 765"/>
                  <a:gd name="T15" fmla="*/ 487 h 490"/>
                  <a:gd name="T16" fmla="*/ 447 w 765"/>
                  <a:gd name="T17" fmla="*/ 229 h 490"/>
                  <a:gd name="T18" fmla="*/ 547 w 765"/>
                  <a:gd name="T19" fmla="*/ 123 h 490"/>
                  <a:gd name="T20" fmla="*/ 639 w 765"/>
                  <a:gd name="T21" fmla="*/ 227 h 490"/>
                  <a:gd name="T22" fmla="*/ 639 w 765"/>
                  <a:gd name="T23" fmla="*/ 434 h 490"/>
                  <a:gd name="T24" fmla="*/ 691 w 765"/>
                  <a:gd name="T25" fmla="*/ 485 h 490"/>
                  <a:gd name="T26" fmla="*/ 764 w 765"/>
                  <a:gd name="T27" fmla="*/ 485 h 490"/>
                  <a:gd name="T28" fmla="*/ 764 w 765"/>
                  <a:gd name="T29" fmla="*/ 186 h 490"/>
                  <a:gd name="T30" fmla="*/ 580 w 765"/>
                  <a:gd name="T31" fmla="*/ 2 h 490"/>
                  <a:gd name="T32" fmla="*/ 420 w 765"/>
                  <a:gd name="T33" fmla="*/ 82 h 490"/>
                  <a:gd name="T34" fmla="*/ 265 w 765"/>
                  <a:gd name="T35" fmla="*/ 0 h 490"/>
                  <a:gd name="T36" fmla="*/ 125 w 765"/>
                  <a:gd name="T37" fmla="*/ 67 h 490"/>
                  <a:gd name="T38" fmla="*/ 125 w 765"/>
                  <a:gd name="T39" fmla="*/ 12 h 490"/>
                  <a:gd name="T40" fmla="*/ 2 w 765"/>
                  <a:gd name="T41" fmla="*/ 12 h 490"/>
                  <a:gd name="T42" fmla="*/ 0 w 765"/>
                  <a:gd name="T43" fmla="*/ 430 h 490"/>
                  <a:gd name="T44" fmla="*/ 52 w 765"/>
                  <a:gd name="T45" fmla="*/ 48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0">
                    <a:moveTo>
                      <a:pt x="52" y="489"/>
                    </a:moveTo>
                    <a:lnTo>
                      <a:pt x="127" y="489"/>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2"/>
                      <a:pt x="420" y="82"/>
                    </a:cubicBezTo>
                    <a:cubicBezTo>
                      <a:pt x="390" y="33"/>
                      <a:pt x="334" y="2"/>
                      <a:pt x="265" y="0"/>
                    </a:cubicBezTo>
                    <a:cubicBezTo>
                      <a:pt x="211" y="0"/>
                      <a:pt x="160" y="18"/>
                      <a:pt x="125" y="67"/>
                    </a:cubicBezTo>
                    <a:lnTo>
                      <a:pt x="125" y="12"/>
                    </a:lnTo>
                    <a:lnTo>
                      <a:pt x="2" y="12"/>
                    </a:lnTo>
                    <a:lnTo>
                      <a:pt x="0" y="430"/>
                    </a:lnTo>
                    <a:cubicBezTo>
                      <a:pt x="0" y="465"/>
                      <a:pt x="23" y="489"/>
                      <a:pt x="52" y="489"/>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5" name="Freeform 20">
                <a:extLst>
                  <a:ext uri="{FF2B5EF4-FFF2-40B4-BE49-F238E27FC236}">
                    <a16:creationId xmlns:a16="http://schemas.microsoft.com/office/drawing/2014/main" id="{E9D8406C-383A-F243-AAF9-CB21C05D18EB}"/>
                  </a:ext>
                </a:extLst>
              </p:cNvPr>
              <p:cNvSpPr>
                <a:spLocks noChangeArrowheads="1"/>
              </p:cNvSpPr>
              <p:nvPr/>
            </p:nvSpPr>
            <p:spPr bwMode="auto">
              <a:xfrm>
                <a:off x="6075362" y="5788025"/>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6 h 501"/>
                  <a:gd name="T12" fmla="*/ 215 w 451"/>
                  <a:gd name="T13" fmla="*/ 188 h 501"/>
                  <a:gd name="T14" fmla="*/ 145 w 451"/>
                  <a:gd name="T15" fmla="*/ 147 h 501"/>
                  <a:gd name="T16" fmla="*/ 217 w 451"/>
                  <a:gd name="T17" fmla="*/ 106 h 501"/>
                  <a:gd name="T18" fmla="*/ 348 w 451"/>
                  <a:gd name="T19" fmla="*/ 135 h 501"/>
                  <a:gd name="T20" fmla="*/ 413 w 451"/>
                  <a:gd name="T21" fmla="*/ 108 h 501"/>
                  <a:gd name="T22" fmla="*/ 436 w 451"/>
                  <a:gd name="T23" fmla="*/ 57 h 501"/>
                  <a:gd name="T24" fmla="*/ 219 w 451"/>
                  <a:gd name="T25" fmla="*/ 2 h 501"/>
                  <a:gd name="T26" fmla="*/ 14 w 451"/>
                  <a:gd name="T27" fmla="*/ 147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3"/>
                      <a:pt x="209" y="496"/>
                    </a:cubicBezTo>
                    <a:cubicBezTo>
                      <a:pt x="366" y="500"/>
                      <a:pt x="446" y="444"/>
                      <a:pt x="448" y="346"/>
                    </a:cubicBezTo>
                    <a:cubicBezTo>
                      <a:pt x="450" y="258"/>
                      <a:pt x="375" y="209"/>
                      <a:pt x="272" y="196"/>
                    </a:cubicBezTo>
                    <a:lnTo>
                      <a:pt x="215" y="188"/>
                    </a:lnTo>
                    <a:cubicBezTo>
                      <a:pt x="172" y="180"/>
                      <a:pt x="145" y="173"/>
                      <a:pt x="145" y="147"/>
                    </a:cubicBezTo>
                    <a:cubicBezTo>
                      <a:pt x="145" y="120"/>
                      <a:pt x="168" y="104"/>
                      <a:pt x="217" y="106"/>
                    </a:cubicBezTo>
                    <a:cubicBezTo>
                      <a:pt x="264" y="106"/>
                      <a:pt x="311" y="121"/>
                      <a:pt x="348" y="135"/>
                    </a:cubicBezTo>
                    <a:cubicBezTo>
                      <a:pt x="373" y="145"/>
                      <a:pt x="401" y="133"/>
                      <a:pt x="413" y="108"/>
                    </a:cubicBezTo>
                    <a:lnTo>
                      <a:pt x="436" y="57"/>
                    </a:lnTo>
                    <a:cubicBezTo>
                      <a:pt x="375" y="24"/>
                      <a:pt x="303" y="4"/>
                      <a:pt x="219" y="2"/>
                    </a:cubicBezTo>
                    <a:cubicBezTo>
                      <a:pt x="108" y="0"/>
                      <a:pt x="16" y="51"/>
                      <a:pt x="14" y="147"/>
                    </a:cubicBezTo>
                    <a:cubicBezTo>
                      <a:pt x="12" y="223"/>
                      <a:pt x="47" y="276"/>
                      <a:pt x="184" y="297"/>
                    </a:cubicBezTo>
                    <a:lnTo>
                      <a:pt x="213" y="301"/>
                    </a:lnTo>
                    <a:cubicBezTo>
                      <a:pt x="274" y="309"/>
                      <a:pt x="319" y="313"/>
                      <a:pt x="319" y="346"/>
                    </a:cubicBezTo>
                    <a:cubicBezTo>
                      <a:pt x="317" y="379"/>
                      <a:pt x="280" y="391"/>
                      <a:pt x="211" y="389"/>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96" name="Freeform 21">
              <a:extLst>
                <a:ext uri="{FF2B5EF4-FFF2-40B4-BE49-F238E27FC236}">
                  <a16:creationId xmlns:a16="http://schemas.microsoft.com/office/drawing/2014/main" id="{453F2F47-E381-C54B-A285-A30EB51EC4F6}"/>
                </a:ext>
              </a:extLst>
            </p:cNvPr>
            <p:cNvSpPr>
              <a:spLocks noChangeArrowheads="1"/>
            </p:cNvSpPr>
            <p:nvPr/>
          </p:nvSpPr>
          <p:spPr bwMode="auto">
            <a:xfrm>
              <a:off x="7262812" y="5676900"/>
              <a:ext cx="7938" cy="366713"/>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7" name="Freeform 22">
              <a:extLst>
                <a:ext uri="{FF2B5EF4-FFF2-40B4-BE49-F238E27FC236}">
                  <a16:creationId xmlns:a16="http://schemas.microsoft.com/office/drawing/2014/main" id="{2CD48968-EE9B-284B-99C3-D367832AB979}"/>
                </a:ext>
              </a:extLst>
            </p:cNvPr>
            <p:cNvSpPr>
              <a:spLocks noChangeArrowheads="1"/>
            </p:cNvSpPr>
            <p:nvPr/>
          </p:nvSpPr>
          <p:spPr bwMode="auto">
            <a:xfrm>
              <a:off x="7535862" y="5676900"/>
              <a:ext cx="1074738" cy="366713"/>
            </a:xfrm>
            <a:custGeom>
              <a:avLst/>
              <a:gdLst>
                <a:gd name="T0" fmla="*/ 1015 w 2986"/>
                <a:gd name="T1" fmla="*/ 0 h 1017"/>
                <a:gd name="T2" fmla="*/ 0 w 2986"/>
                <a:gd name="T3" fmla="*/ 1016 h 1017"/>
                <a:gd name="T4" fmla="*/ 911 w 2986"/>
                <a:gd name="T5" fmla="*/ 909 h 1017"/>
                <a:gd name="T6" fmla="*/ 106 w 2986"/>
                <a:gd name="T7" fmla="*/ 104 h 1017"/>
                <a:gd name="T8" fmla="*/ 911 w 2986"/>
                <a:gd name="T9" fmla="*/ 909 h 1017"/>
                <a:gd name="T10" fmla="*/ 196 w 2986"/>
                <a:gd name="T11" fmla="*/ 569 h 1017"/>
                <a:gd name="T12" fmla="*/ 614 w 2986"/>
                <a:gd name="T13" fmla="*/ 569 h 1017"/>
                <a:gd name="T14" fmla="*/ 507 w 2986"/>
                <a:gd name="T15" fmla="*/ 262 h 1017"/>
                <a:gd name="T16" fmla="*/ 403 w 2986"/>
                <a:gd name="T17" fmla="*/ 692 h 1017"/>
                <a:gd name="T18" fmla="*/ 296 w 2986"/>
                <a:gd name="T19" fmla="*/ 262 h 1017"/>
                <a:gd name="T20" fmla="*/ 751 w 2986"/>
                <a:gd name="T21" fmla="*/ 323 h 1017"/>
                <a:gd name="T22" fmla="*/ 751 w 2986"/>
                <a:gd name="T23" fmla="*/ 194 h 1017"/>
                <a:gd name="T24" fmla="*/ 751 w 2986"/>
                <a:gd name="T25" fmla="*/ 323 h 1017"/>
                <a:gd name="T26" fmla="*/ 700 w 2986"/>
                <a:gd name="T27" fmla="*/ 786 h 1017"/>
                <a:gd name="T28" fmla="*/ 806 w 2986"/>
                <a:gd name="T29" fmla="*/ 372 h 1017"/>
                <a:gd name="T30" fmla="*/ 1328 w 2986"/>
                <a:gd name="T31" fmla="*/ 616 h 1017"/>
                <a:gd name="T32" fmla="*/ 1328 w 2986"/>
                <a:gd name="T33" fmla="*/ 262 h 1017"/>
                <a:gd name="T34" fmla="*/ 1130 w 2986"/>
                <a:gd name="T35" fmla="*/ 788 h 1017"/>
                <a:gd name="T36" fmla="*/ 1236 w 2986"/>
                <a:gd name="T37" fmla="*/ 620 h 1017"/>
                <a:gd name="T38" fmla="*/ 1330 w 2986"/>
                <a:gd name="T39" fmla="*/ 616 h 1017"/>
                <a:gd name="T40" fmla="*/ 1316 w 2986"/>
                <a:gd name="T41" fmla="*/ 532 h 1017"/>
                <a:gd name="T42" fmla="*/ 1232 w 2986"/>
                <a:gd name="T43" fmla="*/ 346 h 1017"/>
                <a:gd name="T44" fmla="*/ 1410 w 2986"/>
                <a:gd name="T45" fmla="*/ 438 h 1017"/>
                <a:gd name="T46" fmla="*/ 1552 w 2986"/>
                <a:gd name="T47" fmla="*/ 579 h 1017"/>
                <a:gd name="T48" fmla="*/ 1877 w 2986"/>
                <a:gd name="T49" fmla="*/ 727 h 1017"/>
                <a:gd name="T50" fmla="*/ 1984 w 2986"/>
                <a:gd name="T51" fmla="*/ 786 h 1017"/>
                <a:gd name="T52" fmla="*/ 1877 w 2986"/>
                <a:gd name="T53" fmla="*/ 372 h 1017"/>
                <a:gd name="T54" fmla="*/ 1742 w 2986"/>
                <a:gd name="T55" fmla="*/ 368 h 1017"/>
                <a:gd name="T56" fmla="*/ 1877 w 2986"/>
                <a:gd name="T57" fmla="*/ 579 h 1017"/>
                <a:gd name="T58" fmla="*/ 1660 w 2986"/>
                <a:gd name="T59" fmla="*/ 579 h 1017"/>
                <a:gd name="T60" fmla="*/ 1877 w 2986"/>
                <a:gd name="T61" fmla="*/ 579 h 1017"/>
                <a:gd name="T62" fmla="*/ 2197 w 2986"/>
                <a:gd name="T63" fmla="*/ 641 h 1017"/>
                <a:gd name="T64" fmla="*/ 2289 w 2986"/>
                <a:gd name="T65" fmla="*/ 463 h 1017"/>
                <a:gd name="T66" fmla="*/ 2197 w 2986"/>
                <a:gd name="T67" fmla="*/ 372 h 1017"/>
                <a:gd name="T68" fmla="*/ 2090 w 2986"/>
                <a:gd name="T69" fmla="*/ 258 h 1017"/>
                <a:gd name="T70" fmla="*/ 2041 w 2986"/>
                <a:gd name="T71" fmla="*/ 372 h 1017"/>
                <a:gd name="T72" fmla="*/ 2090 w 2986"/>
                <a:gd name="T73" fmla="*/ 463 h 1017"/>
                <a:gd name="T74" fmla="*/ 2234 w 2986"/>
                <a:gd name="T75" fmla="*/ 784 h 1017"/>
                <a:gd name="T76" fmla="*/ 2289 w 2986"/>
                <a:gd name="T77" fmla="*/ 694 h 1017"/>
                <a:gd name="T78" fmla="*/ 2248 w 2986"/>
                <a:gd name="T79" fmla="*/ 696 h 1017"/>
                <a:gd name="T80" fmla="*/ 2453 w 2986"/>
                <a:gd name="T81" fmla="*/ 237 h 1017"/>
                <a:gd name="T82" fmla="*/ 2346 w 2986"/>
                <a:gd name="T83" fmla="*/ 788 h 1017"/>
                <a:gd name="T84" fmla="*/ 2453 w 2986"/>
                <a:gd name="T85" fmla="*/ 567 h 1017"/>
                <a:gd name="T86" fmla="*/ 2647 w 2986"/>
                <a:gd name="T87" fmla="*/ 557 h 1017"/>
                <a:gd name="T88" fmla="*/ 2754 w 2986"/>
                <a:gd name="T89" fmla="*/ 784 h 1017"/>
                <a:gd name="T90" fmla="*/ 2580 w 2986"/>
                <a:gd name="T91" fmla="*/ 368 h 1017"/>
                <a:gd name="T92" fmla="*/ 2744 w 2986"/>
                <a:gd name="T93" fmla="*/ 235 h 1017"/>
                <a:gd name="T94" fmla="*/ 2779 w 2986"/>
                <a:gd name="T95" fmla="*/ 252 h 1017"/>
                <a:gd name="T96" fmla="*/ 2799 w 2986"/>
                <a:gd name="T97" fmla="*/ 358 h 1017"/>
                <a:gd name="T98" fmla="*/ 2832 w 2986"/>
                <a:gd name="T99" fmla="*/ 252 h 1017"/>
                <a:gd name="T100" fmla="*/ 2744 w 2986"/>
                <a:gd name="T101" fmla="*/ 235 h 1017"/>
                <a:gd name="T102" fmla="*/ 2920 w 2986"/>
                <a:gd name="T103" fmla="*/ 333 h 1017"/>
                <a:gd name="T104" fmla="*/ 2854 w 2986"/>
                <a:gd name="T105" fmla="*/ 235 h 1017"/>
                <a:gd name="T106" fmla="*/ 2873 w 2986"/>
                <a:gd name="T107" fmla="*/ 358 h 1017"/>
                <a:gd name="T108" fmla="*/ 2914 w 2986"/>
                <a:gd name="T109" fmla="*/ 358 h 1017"/>
                <a:gd name="T110" fmla="*/ 2967 w 2986"/>
                <a:gd name="T111" fmla="*/ 264 h 1017"/>
                <a:gd name="T112" fmla="*/ 2985 w 2986"/>
                <a:gd name="T113" fmla="*/ 358 h 1017"/>
                <a:gd name="T114" fmla="*/ 2963 w 2986"/>
                <a:gd name="T115" fmla="*/ 23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6" h="1017">
                  <a:moveTo>
                    <a:pt x="0" y="0"/>
                  </a:moveTo>
                  <a:lnTo>
                    <a:pt x="1015" y="0"/>
                  </a:lnTo>
                  <a:lnTo>
                    <a:pt x="1015" y="1016"/>
                  </a:lnTo>
                  <a:lnTo>
                    <a:pt x="0" y="1016"/>
                  </a:lnTo>
                  <a:lnTo>
                    <a:pt x="0" y="0"/>
                  </a:lnTo>
                  <a:close/>
                  <a:moveTo>
                    <a:pt x="911" y="909"/>
                  </a:moveTo>
                  <a:lnTo>
                    <a:pt x="911" y="104"/>
                  </a:lnTo>
                  <a:lnTo>
                    <a:pt x="106" y="104"/>
                  </a:lnTo>
                  <a:lnTo>
                    <a:pt x="106" y="909"/>
                  </a:lnTo>
                  <a:lnTo>
                    <a:pt x="911" y="909"/>
                  </a:lnTo>
                  <a:close/>
                  <a:moveTo>
                    <a:pt x="196" y="262"/>
                  </a:moveTo>
                  <a:lnTo>
                    <a:pt x="196" y="569"/>
                  </a:lnTo>
                  <a:cubicBezTo>
                    <a:pt x="196" y="710"/>
                    <a:pt x="274" y="792"/>
                    <a:pt x="403" y="792"/>
                  </a:cubicBezTo>
                  <a:cubicBezTo>
                    <a:pt x="538" y="792"/>
                    <a:pt x="614" y="708"/>
                    <a:pt x="614" y="569"/>
                  </a:cubicBezTo>
                  <a:lnTo>
                    <a:pt x="614" y="262"/>
                  </a:lnTo>
                  <a:lnTo>
                    <a:pt x="507" y="262"/>
                  </a:lnTo>
                  <a:lnTo>
                    <a:pt x="507" y="569"/>
                  </a:lnTo>
                  <a:cubicBezTo>
                    <a:pt x="507" y="649"/>
                    <a:pt x="472" y="692"/>
                    <a:pt x="403" y="692"/>
                  </a:cubicBezTo>
                  <a:cubicBezTo>
                    <a:pt x="329" y="692"/>
                    <a:pt x="296" y="645"/>
                    <a:pt x="296" y="569"/>
                  </a:cubicBezTo>
                  <a:lnTo>
                    <a:pt x="296" y="262"/>
                  </a:lnTo>
                  <a:lnTo>
                    <a:pt x="196" y="262"/>
                  </a:lnTo>
                  <a:close/>
                  <a:moveTo>
                    <a:pt x="751" y="323"/>
                  </a:moveTo>
                  <a:cubicBezTo>
                    <a:pt x="788" y="323"/>
                    <a:pt x="816" y="297"/>
                    <a:pt x="816" y="260"/>
                  </a:cubicBezTo>
                  <a:cubicBezTo>
                    <a:pt x="816" y="221"/>
                    <a:pt x="790" y="194"/>
                    <a:pt x="751" y="194"/>
                  </a:cubicBezTo>
                  <a:cubicBezTo>
                    <a:pt x="714" y="194"/>
                    <a:pt x="685" y="221"/>
                    <a:pt x="685" y="260"/>
                  </a:cubicBezTo>
                  <a:cubicBezTo>
                    <a:pt x="687" y="297"/>
                    <a:pt x="716" y="323"/>
                    <a:pt x="751" y="323"/>
                  </a:cubicBezTo>
                  <a:close/>
                  <a:moveTo>
                    <a:pt x="700" y="372"/>
                  </a:moveTo>
                  <a:lnTo>
                    <a:pt x="700" y="786"/>
                  </a:lnTo>
                  <a:lnTo>
                    <a:pt x="806" y="786"/>
                  </a:lnTo>
                  <a:lnTo>
                    <a:pt x="806" y="372"/>
                  </a:lnTo>
                  <a:lnTo>
                    <a:pt x="700" y="372"/>
                  </a:lnTo>
                  <a:close/>
                  <a:moveTo>
                    <a:pt x="1328" y="616"/>
                  </a:moveTo>
                  <a:cubicBezTo>
                    <a:pt x="1443" y="616"/>
                    <a:pt x="1517" y="549"/>
                    <a:pt x="1517" y="438"/>
                  </a:cubicBezTo>
                  <a:cubicBezTo>
                    <a:pt x="1517" y="331"/>
                    <a:pt x="1443" y="262"/>
                    <a:pt x="1328" y="262"/>
                  </a:cubicBezTo>
                  <a:lnTo>
                    <a:pt x="1130" y="262"/>
                  </a:lnTo>
                  <a:lnTo>
                    <a:pt x="1130" y="788"/>
                  </a:lnTo>
                  <a:lnTo>
                    <a:pt x="1236" y="788"/>
                  </a:lnTo>
                  <a:lnTo>
                    <a:pt x="1236" y="620"/>
                  </a:lnTo>
                  <a:lnTo>
                    <a:pt x="1330" y="620"/>
                  </a:lnTo>
                  <a:lnTo>
                    <a:pt x="1330" y="616"/>
                  </a:lnTo>
                  <a:lnTo>
                    <a:pt x="1328" y="616"/>
                  </a:lnTo>
                  <a:close/>
                  <a:moveTo>
                    <a:pt x="1316" y="532"/>
                  </a:moveTo>
                  <a:lnTo>
                    <a:pt x="1232" y="532"/>
                  </a:lnTo>
                  <a:lnTo>
                    <a:pt x="1232" y="346"/>
                  </a:lnTo>
                  <a:lnTo>
                    <a:pt x="1316" y="346"/>
                  </a:lnTo>
                  <a:cubicBezTo>
                    <a:pt x="1378" y="346"/>
                    <a:pt x="1410" y="381"/>
                    <a:pt x="1410" y="438"/>
                  </a:cubicBezTo>
                  <a:cubicBezTo>
                    <a:pt x="1410" y="499"/>
                    <a:pt x="1378" y="532"/>
                    <a:pt x="1316" y="532"/>
                  </a:cubicBezTo>
                  <a:close/>
                  <a:moveTo>
                    <a:pt x="1552" y="579"/>
                  </a:moveTo>
                  <a:cubicBezTo>
                    <a:pt x="1552" y="702"/>
                    <a:pt x="1632" y="790"/>
                    <a:pt x="1742" y="790"/>
                  </a:cubicBezTo>
                  <a:cubicBezTo>
                    <a:pt x="1810" y="790"/>
                    <a:pt x="1853" y="766"/>
                    <a:pt x="1877" y="727"/>
                  </a:cubicBezTo>
                  <a:lnTo>
                    <a:pt x="1877" y="786"/>
                  </a:lnTo>
                  <a:lnTo>
                    <a:pt x="1984" y="786"/>
                  </a:lnTo>
                  <a:lnTo>
                    <a:pt x="1984" y="372"/>
                  </a:lnTo>
                  <a:lnTo>
                    <a:pt x="1877" y="372"/>
                  </a:lnTo>
                  <a:lnTo>
                    <a:pt x="1877" y="438"/>
                  </a:lnTo>
                  <a:cubicBezTo>
                    <a:pt x="1851" y="395"/>
                    <a:pt x="1808" y="368"/>
                    <a:pt x="1742" y="368"/>
                  </a:cubicBezTo>
                  <a:cubicBezTo>
                    <a:pt x="1630" y="368"/>
                    <a:pt x="1552" y="458"/>
                    <a:pt x="1552" y="579"/>
                  </a:cubicBezTo>
                  <a:close/>
                  <a:moveTo>
                    <a:pt x="1877" y="579"/>
                  </a:moveTo>
                  <a:cubicBezTo>
                    <a:pt x="1877" y="651"/>
                    <a:pt x="1832" y="698"/>
                    <a:pt x="1767" y="698"/>
                  </a:cubicBezTo>
                  <a:cubicBezTo>
                    <a:pt x="1695" y="698"/>
                    <a:pt x="1660" y="647"/>
                    <a:pt x="1660" y="579"/>
                  </a:cubicBezTo>
                  <a:cubicBezTo>
                    <a:pt x="1660" y="506"/>
                    <a:pt x="1702" y="458"/>
                    <a:pt x="1767" y="458"/>
                  </a:cubicBezTo>
                  <a:cubicBezTo>
                    <a:pt x="1833" y="458"/>
                    <a:pt x="1877" y="510"/>
                    <a:pt x="1877" y="579"/>
                  </a:cubicBezTo>
                  <a:close/>
                  <a:moveTo>
                    <a:pt x="2248" y="696"/>
                  </a:moveTo>
                  <a:cubicBezTo>
                    <a:pt x="2207" y="696"/>
                    <a:pt x="2197" y="678"/>
                    <a:pt x="2197" y="641"/>
                  </a:cubicBezTo>
                  <a:lnTo>
                    <a:pt x="2197" y="463"/>
                  </a:lnTo>
                  <a:lnTo>
                    <a:pt x="2289" y="463"/>
                  </a:lnTo>
                  <a:lnTo>
                    <a:pt x="2289" y="372"/>
                  </a:lnTo>
                  <a:lnTo>
                    <a:pt x="2197" y="372"/>
                  </a:lnTo>
                  <a:lnTo>
                    <a:pt x="2197" y="258"/>
                  </a:lnTo>
                  <a:lnTo>
                    <a:pt x="2090" y="258"/>
                  </a:lnTo>
                  <a:lnTo>
                    <a:pt x="2090" y="372"/>
                  </a:lnTo>
                  <a:lnTo>
                    <a:pt x="2041" y="372"/>
                  </a:lnTo>
                  <a:lnTo>
                    <a:pt x="2041" y="463"/>
                  </a:lnTo>
                  <a:lnTo>
                    <a:pt x="2090" y="463"/>
                  </a:lnTo>
                  <a:lnTo>
                    <a:pt x="2090" y="641"/>
                  </a:lnTo>
                  <a:cubicBezTo>
                    <a:pt x="2090" y="739"/>
                    <a:pt x="2133" y="784"/>
                    <a:pt x="2234" y="784"/>
                  </a:cubicBezTo>
                  <a:lnTo>
                    <a:pt x="2289" y="784"/>
                  </a:lnTo>
                  <a:lnTo>
                    <a:pt x="2289" y="694"/>
                  </a:lnTo>
                  <a:lnTo>
                    <a:pt x="2248" y="694"/>
                  </a:lnTo>
                  <a:lnTo>
                    <a:pt x="2248" y="696"/>
                  </a:lnTo>
                  <a:close/>
                  <a:moveTo>
                    <a:pt x="2453" y="432"/>
                  </a:moveTo>
                  <a:lnTo>
                    <a:pt x="2453" y="237"/>
                  </a:lnTo>
                  <a:lnTo>
                    <a:pt x="2346" y="237"/>
                  </a:lnTo>
                  <a:lnTo>
                    <a:pt x="2346" y="788"/>
                  </a:lnTo>
                  <a:lnTo>
                    <a:pt x="2453" y="788"/>
                  </a:lnTo>
                  <a:lnTo>
                    <a:pt x="2453" y="567"/>
                  </a:lnTo>
                  <a:cubicBezTo>
                    <a:pt x="2453" y="495"/>
                    <a:pt x="2490" y="452"/>
                    <a:pt x="2553" y="452"/>
                  </a:cubicBezTo>
                  <a:cubicBezTo>
                    <a:pt x="2615" y="452"/>
                    <a:pt x="2647" y="493"/>
                    <a:pt x="2647" y="557"/>
                  </a:cubicBezTo>
                  <a:lnTo>
                    <a:pt x="2647" y="784"/>
                  </a:lnTo>
                  <a:lnTo>
                    <a:pt x="2754" y="784"/>
                  </a:lnTo>
                  <a:lnTo>
                    <a:pt x="2754" y="546"/>
                  </a:lnTo>
                  <a:cubicBezTo>
                    <a:pt x="2754" y="440"/>
                    <a:pt x="2676" y="368"/>
                    <a:pt x="2580" y="368"/>
                  </a:cubicBezTo>
                  <a:cubicBezTo>
                    <a:pt x="2516" y="368"/>
                    <a:pt x="2477" y="391"/>
                    <a:pt x="2453" y="432"/>
                  </a:cubicBezTo>
                  <a:close/>
                  <a:moveTo>
                    <a:pt x="2744" y="235"/>
                  </a:moveTo>
                  <a:lnTo>
                    <a:pt x="2744" y="252"/>
                  </a:lnTo>
                  <a:lnTo>
                    <a:pt x="2779" y="252"/>
                  </a:lnTo>
                  <a:lnTo>
                    <a:pt x="2779" y="358"/>
                  </a:lnTo>
                  <a:lnTo>
                    <a:pt x="2799" y="358"/>
                  </a:lnTo>
                  <a:lnTo>
                    <a:pt x="2799" y="252"/>
                  </a:lnTo>
                  <a:lnTo>
                    <a:pt x="2832" y="252"/>
                  </a:lnTo>
                  <a:lnTo>
                    <a:pt x="2832" y="235"/>
                  </a:lnTo>
                  <a:lnTo>
                    <a:pt x="2744" y="235"/>
                  </a:lnTo>
                  <a:close/>
                  <a:moveTo>
                    <a:pt x="2963" y="235"/>
                  </a:moveTo>
                  <a:lnTo>
                    <a:pt x="2920" y="333"/>
                  </a:lnTo>
                  <a:lnTo>
                    <a:pt x="2879" y="235"/>
                  </a:lnTo>
                  <a:lnTo>
                    <a:pt x="2854" y="235"/>
                  </a:lnTo>
                  <a:lnTo>
                    <a:pt x="2854" y="358"/>
                  </a:lnTo>
                  <a:lnTo>
                    <a:pt x="2873" y="358"/>
                  </a:lnTo>
                  <a:lnTo>
                    <a:pt x="2873" y="264"/>
                  </a:lnTo>
                  <a:lnTo>
                    <a:pt x="2914" y="358"/>
                  </a:lnTo>
                  <a:lnTo>
                    <a:pt x="2928" y="358"/>
                  </a:lnTo>
                  <a:lnTo>
                    <a:pt x="2967" y="264"/>
                  </a:lnTo>
                  <a:lnTo>
                    <a:pt x="2967" y="358"/>
                  </a:lnTo>
                  <a:lnTo>
                    <a:pt x="2985" y="358"/>
                  </a:lnTo>
                  <a:lnTo>
                    <a:pt x="2985" y="235"/>
                  </a:lnTo>
                  <a:lnTo>
                    <a:pt x="2963" y="235"/>
                  </a:lnTo>
                  <a:close/>
                </a:path>
              </a:pathLst>
            </a:custGeom>
            <a:solidFill>
              <a:srgbClr val="FA46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7761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DD212E57-70F3-5E4C-81FB-2B5344E3B412}"/>
              </a:ext>
            </a:extLst>
          </p:cNvPr>
          <p:cNvSpPr>
            <a:spLocks noGrp="1"/>
          </p:cNvSpPr>
          <p:nvPr>
            <p:ph type="ftr" sz="quarter" idx="11"/>
          </p:nvPr>
        </p:nvSpPr>
        <p:spPr>
          <a:xfrm>
            <a:off x="2434826" y="6082697"/>
            <a:ext cx="7322345" cy="563111"/>
          </a:xfrm>
        </p:spPr>
        <p:txBody>
          <a:bodyPr/>
          <a:lstStyle/>
          <a:p>
            <a:r>
              <a:rPr lang="en-US" dirty="0">
                <a:solidFill>
                  <a:schemeClr val="bg1"/>
                </a:solidFill>
              </a:rPr>
              <a:t>© 2021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sp>
        <p:nvSpPr>
          <p:cNvPr id="3" name="Slide Number Placeholder 2">
            <a:extLst>
              <a:ext uri="{FF2B5EF4-FFF2-40B4-BE49-F238E27FC236}">
                <a16:creationId xmlns:a16="http://schemas.microsoft.com/office/drawing/2014/main" id="{2F3DCA09-AA24-4845-A1C5-D75EE80C6B00}"/>
              </a:ext>
            </a:extLst>
          </p:cNvPr>
          <p:cNvSpPr>
            <a:spLocks noGrp="1"/>
          </p:cNvSpPr>
          <p:nvPr>
            <p:ph type="sldNum" sz="quarter" idx="12"/>
          </p:nvPr>
        </p:nvSpPr>
        <p:spPr/>
        <p:txBody>
          <a:bodyPr/>
          <a:lstStyle/>
          <a:p>
            <a:fld id="{D89D76C3-A5A9-4168-BE2E-6A3D1757D92E}" type="slidenum">
              <a:rPr lang="en-GB" smtClean="0"/>
              <a:t>9</a:t>
            </a:fld>
            <a:endParaRPr lang="en-GB"/>
          </a:p>
        </p:txBody>
      </p:sp>
      <p:pic>
        <p:nvPicPr>
          <p:cNvPr id="4" name="Picture 13">
            <a:extLst>
              <a:ext uri="{FF2B5EF4-FFF2-40B4-BE49-F238E27FC236}">
                <a16:creationId xmlns:a16="http://schemas.microsoft.com/office/drawing/2014/main" id="{2D2BD0B7-4405-3F41-B372-DBDB18C28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028708" y="2954242"/>
            <a:ext cx="2134583" cy="563111"/>
          </a:xfrm>
          <a:prstGeom prst="rect">
            <a:avLst/>
          </a:prstGeom>
        </p:spPr>
      </p:pic>
    </p:spTree>
    <p:extLst>
      <p:ext uri="{BB962C8B-B14F-4D97-AF65-F5344CB8AC3E}">
        <p14:creationId xmlns:p14="http://schemas.microsoft.com/office/powerpoint/2010/main" val="42423362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Footer Placeholder 1">
            <a:extLst>
              <a:ext uri="{FF2B5EF4-FFF2-40B4-BE49-F238E27FC236}">
                <a16:creationId xmlns:a16="http://schemas.microsoft.com/office/drawing/2014/main" id="{04E6E452-394B-AE49-A565-6EA50515F658}"/>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3" name="Slide Number Placeholder 2"/>
          <p:cNvSpPr>
            <a:spLocks noGrp="1"/>
          </p:cNvSpPr>
          <p:nvPr>
            <p:ph type="sldNum" sz="quarter" idx="12"/>
          </p:nvPr>
        </p:nvSpPr>
        <p:spPr/>
        <p:txBody>
          <a:bodyPr/>
          <a:lstStyle/>
          <a:p>
            <a:fld id="{D89D76C3-A5A9-4168-BE2E-6A3D1757D92E}" type="slidenum">
              <a:rPr lang="en-GB" smtClean="0"/>
              <a:pPr/>
              <a:t>90</a:t>
            </a:fld>
            <a:endParaRPr lang="en-GB"/>
          </a:p>
        </p:txBody>
      </p:sp>
      <p:grpSp>
        <p:nvGrpSpPr>
          <p:cNvPr id="276" name="Group 275">
            <a:extLst>
              <a:ext uri="{FF2B5EF4-FFF2-40B4-BE49-F238E27FC236}">
                <a16:creationId xmlns:a16="http://schemas.microsoft.com/office/drawing/2014/main" id="{DB7394AB-8E88-5645-B65A-1C92C06F85F1}"/>
              </a:ext>
            </a:extLst>
          </p:cNvPr>
          <p:cNvGrpSpPr/>
          <p:nvPr/>
        </p:nvGrpSpPr>
        <p:grpSpPr>
          <a:xfrm>
            <a:off x="4622803" y="2152351"/>
            <a:ext cx="2367231" cy="293836"/>
            <a:chOff x="6075362" y="6491288"/>
            <a:chExt cx="2954338" cy="366712"/>
          </a:xfrm>
          <a:solidFill>
            <a:schemeClr val="bg1"/>
          </a:solidFill>
        </p:grpSpPr>
        <p:grpSp>
          <p:nvGrpSpPr>
            <p:cNvPr id="277" name="Group 276">
              <a:extLst>
                <a:ext uri="{FF2B5EF4-FFF2-40B4-BE49-F238E27FC236}">
                  <a16:creationId xmlns:a16="http://schemas.microsoft.com/office/drawing/2014/main" id="{6F331AF9-E1E4-404E-A6CC-00E075818E4F}"/>
                </a:ext>
              </a:extLst>
            </p:cNvPr>
            <p:cNvGrpSpPr/>
            <p:nvPr/>
          </p:nvGrpSpPr>
          <p:grpSpPr>
            <a:xfrm>
              <a:off x="6075362" y="6540500"/>
              <a:ext cx="927100" cy="242888"/>
              <a:chOff x="6075362" y="6540500"/>
              <a:chExt cx="927100" cy="242888"/>
            </a:xfrm>
            <a:grpFill/>
          </p:grpSpPr>
          <p:sp>
            <p:nvSpPr>
              <p:cNvPr id="287" name="Freeform 1">
                <a:extLst>
                  <a:ext uri="{FF2B5EF4-FFF2-40B4-BE49-F238E27FC236}">
                    <a16:creationId xmlns:a16="http://schemas.microsoft.com/office/drawing/2014/main" id="{E3788D1D-1624-F641-B0E7-741F40939579}"/>
                  </a:ext>
                </a:extLst>
              </p:cNvPr>
              <p:cNvSpPr>
                <a:spLocks noChangeArrowheads="1"/>
              </p:cNvSpPr>
              <p:nvPr/>
            </p:nvSpPr>
            <p:spPr bwMode="auto">
              <a:xfrm>
                <a:off x="6243637" y="6540500"/>
                <a:ext cx="46038" cy="236538"/>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8" name="Freeform 2">
                <a:extLst>
                  <a:ext uri="{FF2B5EF4-FFF2-40B4-BE49-F238E27FC236}">
                    <a16:creationId xmlns:a16="http://schemas.microsoft.com/office/drawing/2014/main" id="{D9817CC2-46F5-644F-ADAC-25B0F663B94E}"/>
                  </a:ext>
                </a:extLst>
              </p:cNvPr>
              <p:cNvSpPr>
                <a:spLocks noChangeArrowheads="1"/>
              </p:cNvSpPr>
              <p:nvPr/>
            </p:nvSpPr>
            <p:spPr bwMode="auto">
              <a:xfrm>
                <a:off x="6297612" y="6602413"/>
                <a:ext cx="177800" cy="179387"/>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6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6"/>
                    </a:lnTo>
                    <a:cubicBezTo>
                      <a:pt x="340" y="27"/>
                      <a:pt x="295" y="0"/>
                      <a:pt x="230" y="0"/>
                    </a:cubicBezTo>
                    <a:cubicBezTo>
                      <a:pt x="101" y="0"/>
                      <a:pt x="2" y="107"/>
                      <a:pt x="2" y="246"/>
                    </a:cubicBezTo>
                    <a:cubicBezTo>
                      <a:pt x="0" y="389"/>
                      <a:pt x="96" y="496"/>
                      <a:pt x="228" y="496"/>
                    </a:cubicBezTo>
                    <a:close/>
                    <a:moveTo>
                      <a:pt x="250" y="119"/>
                    </a:moveTo>
                    <a:cubicBezTo>
                      <a:pt x="322" y="119"/>
                      <a:pt x="371" y="174"/>
                      <a:pt x="371" y="248"/>
                    </a:cubicBezTo>
                    <a:cubicBezTo>
                      <a:pt x="371" y="322"/>
                      <a:pt x="322" y="377"/>
                      <a:pt x="250" y="377"/>
                    </a:cubicBezTo>
                    <a:cubicBezTo>
                      <a:pt x="176" y="377"/>
                      <a:pt x="129" y="320"/>
                      <a:pt x="129" y="248"/>
                    </a:cubicBezTo>
                    <a:cubicBezTo>
                      <a:pt x="129" y="176"/>
                      <a:pt x="176" y="119"/>
                      <a:pt x="250" y="1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9" name="Freeform 3">
                <a:extLst>
                  <a:ext uri="{FF2B5EF4-FFF2-40B4-BE49-F238E27FC236}">
                    <a16:creationId xmlns:a16="http://schemas.microsoft.com/office/drawing/2014/main" id="{B3096BFB-1CED-3D46-B811-DF017AA03D5B}"/>
                  </a:ext>
                </a:extLst>
              </p:cNvPr>
              <p:cNvSpPr>
                <a:spLocks noChangeArrowheads="1"/>
              </p:cNvSpPr>
              <p:nvPr/>
            </p:nvSpPr>
            <p:spPr bwMode="auto">
              <a:xfrm>
                <a:off x="6486525" y="6542088"/>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0" name="Freeform 4">
                <a:extLst>
                  <a:ext uri="{FF2B5EF4-FFF2-40B4-BE49-F238E27FC236}">
                    <a16:creationId xmlns:a16="http://schemas.microsoft.com/office/drawing/2014/main" id="{2D6CCDDB-8141-6F43-A585-75156A583577}"/>
                  </a:ext>
                </a:extLst>
              </p:cNvPr>
              <p:cNvSpPr>
                <a:spLocks noChangeArrowheads="1"/>
              </p:cNvSpPr>
              <p:nvPr/>
            </p:nvSpPr>
            <p:spPr bwMode="auto">
              <a:xfrm>
                <a:off x="6538912" y="6604000"/>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7"/>
                      <a:pt x="403" y="0"/>
                      <a:pt x="256" y="0"/>
                    </a:cubicBezTo>
                    <a:cubicBezTo>
                      <a:pt x="111" y="0"/>
                      <a:pt x="2" y="105"/>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1" name="Freeform 5">
                <a:extLst>
                  <a:ext uri="{FF2B5EF4-FFF2-40B4-BE49-F238E27FC236}">
                    <a16:creationId xmlns:a16="http://schemas.microsoft.com/office/drawing/2014/main" id="{E3EC61C0-ECCF-8141-822C-18849A590530}"/>
                  </a:ext>
                </a:extLst>
              </p:cNvPr>
              <p:cNvSpPr>
                <a:spLocks noChangeArrowheads="1"/>
              </p:cNvSpPr>
              <p:nvPr/>
            </p:nvSpPr>
            <p:spPr bwMode="auto">
              <a:xfrm>
                <a:off x="6727825" y="6602413"/>
                <a:ext cx="274637" cy="176212"/>
              </a:xfrm>
              <a:custGeom>
                <a:avLst/>
                <a:gdLst>
                  <a:gd name="T0" fmla="*/ 52 w 765"/>
                  <a:gd name="T1" fmla="*/ 490 h 491"/>
                  <a:gd name="T2" fmla="*/ 127 w 765"/>
                  <a:gd name="T3" fmla="*/ 490 h 491"/>
                  <a:gd name="T4" fmla="*/ 127 w 765"/>
                  <a:gd name="T5" fmla="*/ 231 h 491"/>
                  <a:gd name="T6" fmla="*/ 228 w 765"/>
                  <a:gd name="T7" fmla="*/ 125 h 491"/>
                  <a:gd name="T8" fmla="*/ 320 w 765"/>
                  <a:gd name="T9" fmla="*/ 229 h 491"/>
                  <a:gd name="T10" fmla="*/ 320 w 765"/>
                  <a:gd name="T11" fmla="*/ 436 h 491"/>
                  <a:gd name="T12" fmla="*/ 371 w 765"/>
                  <a:gd name="T13" fmla="*/ 487 h 491"/>
                  <a:gd name="T14" fmla="*/ 447 w 765"/>
                  <a:gd name="T15" fmla="*/ 487 h 491"/>
                  <a:gd name="T16" fmla="*/ 447 w 765"/>
                  <a:gd name="T17" fmla="*/ 229 h 491"/>
                  <a:gd name="T18" fmla="*/ 547 w 765"/>
                  <a:gd name="T19" fmla="*/ 123 h 491"/>
                  <a:gd name="T20" fmla="*/ 639 w 765"/>
                  <a:gd name="T21" fmla="*/ 227 h 491"/>
                  <a:gd name="T22" fmla="*/ 639 w 765"/>
                  <a:gd name="T23" fmla="*/ 434 h 491"/>
                  <a:gd name="T24" fmla="*/ 691 w 765"/>
                  <a:gd name="T25" fmla="*/ 485 h 491"/>
                  <a:gd name="T26" fmla="*/ 764 w 765"/>
                  <a:gd name="T27" fmla="*/ 485 h 491"/>
                  <a:gd name="T28" fmla="*/ 764 w 765"/>
                  <a:gd name="T29" fmla="*/ 186 h 491"/>
                  <a:gd name="T30" fmla="*/ 580 w 765"/>
                  <a:gd name="T31" fmla="*/ 2 h 491"/>
                  <a:gd name="T32" fmla="*/ 420 w 765"/>
                  <a:gd name="T33" fmla="*/ 82 h 491"/>
                  <a:gd name="T34" fmla="*/ 265 w 765"/>
                  <a:gd name="T35" fmla="*/ 0 h 491"/>
                  <a:gd name="T36" fmla="*/ 125 w 765"/>
                  <a:gd name="T37" fmla="*/ 68 h 491"/>
                  <a:gd name="T38" fmla="*/ 125 w 765"/>
                  <a:gd name="T39" fmla="*/ 12 h 491"/>
                  <a:gd name="T40" fmla="*/ 2 w 765"/>
                  <a:gd name="T41" fmla="*/ 12 h 491"/>
                  <a:gd name="T42" fmla="*/ 0 w 765"/>
                  <a:gd name="T43" fmla="*/ 430 h 491"/>
                  <a:gd name="T44" fmla="*/ 52 w 765"/>
                  <a:gd name="T45" fmla="*/ 49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1">
                    <a:moveTo>
                      <a:pt x="52" y="490"/>
                    </a:moveTo>
                    <a:lnTo>
                      <a:pt x="127" y="490"/>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3"/>
                      <a:pt x="420" y="82"/>
                    </a:cubicBezTo>
                    <a:cubicBezTo>
                      <a:pt x="390" y="33"/>
                      <a:pt x="334" y="2"/>
                      <a:pt x="265" y="0"/>
                    </a:cubicBezTo>
                    <a:cubicBezTo>
                      <a:pt x="211" y="0"/>
                      <a:pt x="160" y="18"/>
                      <a:pt x="125" y="68"/>
                    </a:cubicBezTo>
                    <a:lnTo>
                      <a:pt x="125" y="12"/>
                    </a:lnTo>
                    <a:lnTo>
                      <a:pt x="2" y="12"/>
                    </a:lnTo>
                    <a:lnTo>
                      <a:pt x="0" y="430"/>
                    </a:lnTo>
                    <a:cubicBezTo>
                      <a:pt x="0" y="465"/>
                      <a:pt x="23" y="490"/>
                      <a:pt x="52" y="49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2" name="Freeform 6">
                <a:extLst>
                  <a:ext uri="{FF2B5EF4-FFF2-40B4-BE49-F238E27FC236}">
                    <a16:creationId xmlns:a16="http://schemas.microsoft.com/office/drawing/2014/main" id="{3E168BC7-47C7-E542-9A8E-5FB512C954F8}"/>
                  </a:ext>
                </a:extLst>
              </p:cNvPr>
              <p:cNvSpPr>
                <a:spLocks noChangeArrowheads="1"/>
              </p:cNvSpPr>
              <p:nvPr/>
            </p:nvSpPr>
            <p:spPr bwMode="auto">
              <a:xfrm>
                <a:off x="6075362" y="6602413"/>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7 h 501"/>
                  <a:gd name="T12" fmla="*/ 215 w 451"/>
                  <a:gd name="T13" fmla="*/ 189 h 501"/>
                  <a:gd name="T14" fmla="*/ 145 w 451"/>
                  <a:gd name="T15" fmla="*/ 148 h 501"/>
                  <a:gd name="T16" fmla="*/ 217 w 451"/>
                  <a:gd name="T17" fmla="*/ 107 h 501"/>
                  <a:gd name="T18" fmla="*/ 348 w 451"/>
                  <a:gd name="T19" fmla="*/ 135 h 501"/>
                  <a:gd name="T20" fmla="*/ 413 w 451"/>
                  <a:gd name="T21" fmla="*/ 109 h 501"/>
                  <a:gd name="T22" fmla="*/ 436 w 451"/>
                  <a:gd name="T23" fmla="*/ 57 h 501"/>
                  <a:gd name="T24" fmla="*/ 219 w 451"/>
                  <a:gd name="T25" fmla="*/ 2 h 501"/>
                  <a:gd name="T26" fmla="*/ 14 w 451"/>
                  <a:gd name="T27" fmla="*/ 148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4"/>
                      <a:pt x="209" y="496"/>
                    </a:cubicBezTo>
                    <a:cubicBezTo>
                      <a:pt x="366" y="500"/>
                      <a:pt x="446" y="445"/>
                      <a:pt x="448" y="346"/>
                    </a:cubicBezTo>
                    <a:cubicBezTo>
                      <a:pt x="450" y="258"/>
                      <a:pt x="375" y="209"/>
                      <a:pt x="272" y="197"/>
                    </a:cubicBezTo>
                    <a:lnTo>
                      <a:pt x="215" y="189"/>
                    </a:lnTo>
                    <a:cubicBezTo>
                      <a:pt x="172" y="180"/>
                      <a:pt x="145" y="175"/>
                      <a:pt x="145" y="148"/>
                    </a:cubicBezTo>
                    <a:cubicBezTo>
                      <a:pt x="145" y="122"/>
                      <a:pt x="168" y="105"/>
                      <a:pt x="217" y="107"/>
                    </a:cubicBezTo>
                    <a:cubicBezTo>
                      <a:pt x="264" y="107"/>
                      <a:pt x="311" y="121"/>
                      <a:pt x="348" y="135"/>
                    </a:cubicBezTo>
                    <a:cubicBezTo>
                      <a:pt x="373" y="146"/>
                      <a:pt x="401" y="133"/>
                      <a:pt x="413" y="109"/>
                    </a:cubicBezTo>
                    <a:lnTo>
                      <a:pt x="436" y="57"/>
                    </a:lnTo>
                    <a:cubicBezTo>
                      <a:pt x="375" y="25"/>
                      <a:pt x="303" y="4"/>
                      <a:pt x="219" y="2"/>
                    </a:cubicBezTo>
                    <a:cubicBezTo>
                      <a:pt x="108" y="0"/>
                      <a:pt x="16" y="51"/>
                      <a:pt x="14" y="148"/>
                    </a:cubicBezTo>
                    <a:cubicBezTo>
                      <a:pt x="12" y="223"/>
                      <a:pt x="47" y="277"/>
                      <a:pt x="184" y="297"/>
                    </a:cubicBezTo>
                    <a:lnTo>
                      <a:pt x="213" y="301"/>
                    </a:lnTo>
                    <a:cubicBezTo>
                      <a:pt x="274" y="309"/>
                      <a:pt x="319" y="313"/>
                      <a:pt x="319" y="346"/>
                    </a:cubicBezTo>
                    <a:cubicBezTo>
                      <a:pt x="317" y="379"/>
                      <a:pt x="280" y="391"/>
                      <a:pt x="211" y="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78" name="Freeform 7">
              <a:extLst>
                <a:ext uri="{FF2B5EF4-FFF2-40B4-BE49-F238E27FC236}">
                  <a16:creationId xmlns:a16="http://schemas.microsoft.com/office/drawing/2014/main" id="{79B10D6D-2C13-9848-B2DD-158D0AB2197C}"/>
                </a:ext>
              </a:extLst>
            </p:cNvPr>
            <p:cNvSpPr>
              <a:spLocks noChangeArrowheads="1"/>
            </p:cNvSpPr>
            <p:nvPr/>
          </p:nvSpPr>
          <p:spPr bwMode="auto">
            <a:xfrm>
              <a:off x="7262812" y="6491288"/>
              <a:ext cx="7938" cy="366712"/>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79" name="Group 278">
              <a:extLst>
                <a:ext uri="{FF2B5EF4-FFF2-40B4-BE49-F238E27FC236}">
                  <a16:creationId xmlns:a16="http://schemas.microsoft.com/office/drawing/2014/main" id="{4624C34F-3A67-0043-BDE7-A26DAF0687CA}"/>
                </a:ext>
              </a:extLst>
            </p:cNvPr>
            <p:cNvGrpSpPr/>
            <p:nvPr/>
          </p:nvGrpSpPr>
          <p:grpSpPr>
            <a:xfrm>
              <a:off x="7535862" y="6491288"/>
              <a:ext cx="1493838" cy="366712"/>
              <a:chOff x="7535862" y="6491288"/>
              <a:chExt cx="1493838" cy="366712"/>
            </a:xfrm>
            <a:grpFill/>
          </p:grpSpPr>
          <p:sp>
            <p:nvSpPr>
              <p:cNvPr id="280" name="Freeform 8">
                <a:extLst>
                  <a:ext uri="{FF2B5EF4-FFF2-40B4-BE49-F238E27FC236}">
                    <a16:creationId xmlns:a16="http://schemas.microsoft.com/office/drawing/2014/main" id="{A81232CF-F7A3-AC4A-A2CC-A42C86745755}"/>
                  </a:ext>
                </a:extLst>
              </p:cNvPr>
              <p:cNvSpPr>
                <a:spLocks noChangeArrowheads="1"/>
              </p:cNvSpPr>
              <p:nvPr/>
            </p:nvSpPr>
            <p:spPr bwMode="auto">
              <a:xfrm>
                <a:off x="7699375" y="6678613"/>
                <a:ext cx="114300" cy="87312"/>
              </a:xfrm>
              <a:custGeom>
                <a:avLst/>
                <a:gdLst>
                  <a:gd name="T0" fmla="*/ 0 w 318"/>
                  <a:gd name="T1" fmla="*/ 70 h 243"/>
                  <a:gd name="T2" fmla="*/ 305 w 318"/>
                  <a:gd name="T3" fmla="*/ 242 h 243"/>
                  <a:gd name="T4" fmla="*/ 317 w 318"/>
                  <a:gd name="T5" fmla="*/ 111 h 243"/>
                  <a:gd name="T6" fmla="*/ 233 w 318"/>
                  <a:gd name="T7" fmla="*/ 21 h 243"/>
                  <a:gd name="T8" fmla="*/ 106 w 318"/>
                  <a:gd name="T9" fmla="*/ 0 h 243"/>
                  <a:gd name="T10" fmla="*/ 0 w 318"/>
                  <a:gd name="T11" fmla="*/ 70 h 243"/>
                </a:gdLst>
                <a:ahLst/>
                <a:cxnLst>
                  <a:cxn ang="0">
                    <a:pos x="T0" y="T1"/>
                  </a:cxn>
                  <a:cxn ang="0">
                    <a:pos x="T2" y="T3"/>
                  </a:cxn>
                  <a:cxn ang="0">
                    <a:pos x="T4" y="T5"/>
                  </a:cxn>
                  <a:cxn ang="0">
                    <a:pos x="T6" y="T7"/>
                  </a:cxn>
                  <a:cxn ang="0">
                    <a:pos x="T8" y="T9"/>
                  </a:cxn>
                  <a:cxn ang="0">
                    <a:pos x="T10" y="T11"/>
                  </a:cxn>
                </a:cxnLst>
                <a:rect l="0" t="0" r="r" b="b"/>
                <a:pathLst>
                  <a:path w="318" h="243">
                    <a:moveTo>
                      <a:pt x="0" y="70"/>
                    </a:moveTo>
                    <a:lnTo>
                      <a:pt x="305" y="242"/>
                    </a:lnTo>
                    <a:lnTo>
                      <a:pt x="317" y="111"/>
                    </a:lnTo>
                    <a:lnTo>
                      <a:pt x="233" y="21"/>
                    </a:lnTo>
                    <a:lnTo>
                      <a:pt x="106" y="0"/>
                    </a:lnTo>
                    <a:lnTo>
                      <a:pt x="0" y="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1" name="Freeform 9">
                <a:extLst>
                  <a:ext uri="{FF2B5EF4-FFF2-40B4-BE49-F238E27FC236}">
                    <a16:creationId xmlns:a16="http://schemas.microsoft.com/office/drawing/2014/main" id="{E90BF47E-D224-274A-9D34-FBF7227FA21D}"/>
                  </a:ext>
                </a:extLst>
              </p:cNvPr>
              <p:cNvSpPr>
                <a:spLocks noChangeArrowheads="1"/>
              </p:cNvSpPr>
              <p:nvPr/>
            </p:nvSpPr>
            <p:spPr bwMode="auto">
              <a:xfrm>
                <a:off x="7718425" y="6491288"/>
                <a:ext cx="182562" cy="274637"/>
              </a:xfrm>
              <a:custGeom>
                <a:avLst/>
                <a:gdLst>
                  <a:gd name="T0" fmla="*/ 0 w 509"/>
                  <a:gd name="T1" fmla="*/ 0 h 763"/>
                  <a:gd name="T2" fmla="*/ 254 w 509"/>
                  <a:gd name="T3" fmla="*/ 762 h 763"/>
                  <a:gd name="T4" fmla="*/ 508 w 509"/>
                  <a:gd name="T5" fmla="*/ 506 h 763"/>
                  <a:gd name="T6" fmla="*/ 0 w 509"/>
                  <a:gd name="T7" fmla="*/ 0 h 763"/>
                </a:gdLst>
                <a:ahLst/>
                <a:cxnLst>
                  <a:cxn ang="0">
                    <a:pos x="T0" y="T1"/>
                  </a:cxn>
                  <a:cxn ang="0">
                    <a:pos x="T2" y="T3"/>
                  </a:cxn>
                  <a:cxn ang="0">
                    <a:pos x="T4" y="T5"/>
                  </a:cxn>
                  <a:cxn ang="0">
                    <a:pos x="T6" y="T7"/>
                  </a:cxn>
                </a:cxnLst>
                <a:rect l="0" t="0" r="r" b="b"/>
                <a:pathLst>
                  <a:path w="509" h="763">
                    <a:moveTo>
                      <a:pt x="0" y="0"/>
                    </a:moveTo>
                    <a:lnTo>
                      <a:pt x="254" y="762"/>
                    </a:lnTo>
                    <a:lnTo>
                      <a:pt x="508" y="50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2" name="Freeform 10">
                <a:extLst>
                  <a:ext uri="{FF2B5EF4-FFF2-40B4-BE49-F238E27FC236}">
                    <a16:creationId xmlns:a16="http://schemas.microsoft.com/office/drawing/2014/main" id="{6BBEAB4A-295A-684C-A9E0-8C6E4C3C2203}"/>
                  </a:ext>
                </a:extLst>
              </p:cNvPr>
              <p:cNvSpPr>
                <a:spLocks noChangeArrowheads="1"/>
              </p:cNvSpPr>
              <p:nvPr/>
            </p:nvSpPr>
            <p:spPr bwMode="auto">
              <a:xfrm>
                <a:off x="7699375" y="6635750"/>
                <a:ext cx="141287" cy="68263"/>
              </a:xfrm>
              <a:custGeom>
                <a:avLst/>
                <a:gdLst>
                  <a:gd name="T0" fmla="*/ 10 w 392"/>
                  <a:gd name="T1" fmla="*/ 0 h 190"/>
                  <a:gd name="T2" fmla="*/ 0 w 392"/>
                  <a:gd name="T3" fmla="*/ 189 h 190"/>
                  <a:gd name="T4" fmla="*/ 391 w 392"/>
                  <a:gd name="T5" fmla="*/ 105 h 190"/>
                  <a:gd name="T6" fmla="*/ 10 w 392"/>
                  <a:gd name="T7" fmla="*/ 0 h 190"/>
                </a:gdLst>
                <a:ahLst/>
                <a:cxnLst>
                  <a:cxn ang="0">
                    <a:pos x="T0" y="T1"/>
                  </a:cxn>
                  <a:cxn ang="0">
                    <a:pos x="T2" y="T3"/>
                  </a:cxn>
                  <a:cxn ang="0">
                    <a:pos x="T4" y="T5"/>
                  </a:cxn>
                  <a:cxn ang="0">
                    <a:pos x="T6" y="T7"/>
                  </a:cxn>
                </a:cxnLst>
                <a:rect l="0" t="0" r="r" b="b"/>
                <a:pathLst>
                  <a:path w="392" h="190">
                    <a:moveTo>
                      <a:pt x="10" y="0"/>
                    </a:moveTo>
                    <a:lnTo>
                      <a:pt x="0" y="189"/>
                    </a:lnTo>
                    <a:lnTo>
                      <a:pt x="391" y="105"/>
                    </a:lnTo>
                    <a:lnTo>
                      <a:pt x="10" y="0"/>
                    </a:lnTo>
                  </a:path>
                </a:pathLst>
              </a:custGeom>
              <a:solidFill>
                <a:schemeClr val="bg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3" name="Freeform 11">
                <a:extLst>
                  <a:ext uri="{FF2B5EF4-FFF2-40B4-BE49-F238E27FC236}">
                    <a16:creationId xmlns:a16="http://schemas.microsoft.com/office/drawing/2014/main" id="{2FF9A59C-D919-294D-BC43-7CED53FAA32A}"/>
                  </a:ext>
                </a:extLst>
              </p:cNvPr>
              <p:cNvSpPr>
                <a:spLocks noChangeArrowheads="1"/>
              </p:cNvSpPr>
              <p:nvPr/>
            </p:nvSpPr>
            <p:spPr bwMode="auto">
              <a:xfrm>
                <a:off x="7535862" y="6673850"/>
                <a:ext cx="115888" cy="98425"/>
              </a:xfrm>
              <a:custGeom>
                <a:avLst/>
                <a:gdLst>
                  <a:gd name="T0" fmla="*/ 272 w 322"/>
                  <a:gd name="T1" fmla="*/ 272 h 273"/>
                  <a:gd name="T2" fmla="*/ 321 w 322"/>
                  <a:gd name="T3" fmla="*/ 205 h 273"/>
                  <a:gd name="T4" fmla="*/ 313 w 322"/>
                  <a:gd name="T5" fmla="*/ 123 h 273"/>
                  <a:gd name="T6" fmla="*/ 188 w 322"/>
                  <a:gd name="T7" fmla="*/ 43 h 273"/>
                  <a:gd name="T8" fmla="*/ 0 w 322"/>
                  <a:gd name="T9" fmla="*/ 0 h 273"/>
                  <a:gd name="T10" fmla="*/ 272 w 322"/>
                  <a:gd name="T11" fmla="*/ 272 h 273"/>
                </a:gdLst>
                <a:ahLst/>
                <a:cxnLst>
                  <a:cxn ang="0">
                    <a:pos x="T0" y="T1"/>
                  </a:cxn>
                  <a:cxn ang="0">
                    <a:pos x="T2" y="T3"/>
                  </a:cxn>
                  <a:cxn ang="0">
                    <a:pos x="T4" y="T5"/>
                  </a:cxn>
                  <a:cxn ang="0">
                    <a:pos x="T6" y="T7"/>
                  </a:cxn>
                  <a:cxn ang="0">
                    <a:pos x="T8" y="T9"/>
                  </a:cxn>
                  <a:cxn ang="0">
                    <a:pos x="T10" y="T11"/>
                  </a:cxn>
                </a:cxnLst>
                <a:rect l="0" t="0" r="r" b="b"/>
                <a:pathLst>
                  <a:path w="322" h="273">
                    <a:moveTo>
                      <a:pt x="272" y="272"/>
                    </a:moveTo>
                    <a:lnTo>
                      <a:pt x="321" y="205"/>
                    </a:lnTo>
                    <a:lnTo>
                      <a:pt x="313" y="123"/>
                    </a:lnTo>
                    <a:lnTo>
                      <a:pt x="188" y="43"/>
                    </a:lnTo>
                    <a:lnTo>
                      <a:pt x="0" y="0"/>
                    </a:lnTo>
                    <a:lnTo>
                      <a:pt x="272" y="272"/>
                    </a:lnTo>
                  </a:path>
                </a:pathLst>
              </a:custGeom>
              <a:solidFill>
                <a:schemeClr val="bg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4" name="Freeform 12">
                <a:extLst>
                  <a:ext uri="{FF2B5EF4-FFF2-40B4-BE49-F238E27FC236}">
                    <a16:creationId xmlns:a16="http://schemas.microsoft.com/office/drawing/2014/main" id="{18CA8264-512E-8340-B49E-D96EA6F16BAE}"/>
                  </a:ext>
                </a:extLst>
              </p:cNvPr>
              <p:cNvSpPr>
                <a:spLocks noChangeArrowheads="1"/>
              </p:cNvSpPr>
              <p:nvPr/>
            </p:nvSpPr>
            <p:spPr bwMode="auto">
              <a:xfrm>
                <a:off x="7535862" y="6500813"/>
                <a:ext cx="173038" cy="217487"/>
              </a:xfrm>
              <a:custGeom>
                <a:avLst/>
                <a:gdLst>
                  <a:gd name="T0" fmla="*/ 0 w 481"/>
                  <a:gd name="T1" fmla="*/ 480 h 604"/>
                  <a:gd name="T2" fmla="*/ 313 w 481"/>
                  <a:gd name="T3" fmla="*/ 603 h 604"/>
                  <a:gd name="T4" fmla="*/ 480 w 481"/>
                  <a:gd name="T5" fmla="*/ 0 h 604"/>
                  <a:gd name="T6" fmla="*/ 0 w 481"/>
                  <a:gd name="T7" fmla="*/ 480 h 604"/>
                </a:gdLst>
                <a:ahLst/>
                <a:cxnLst>
                  <a:cxn ang="0">
                    <a:pos x="T0" y="T1"/>
                  </a:cxn>
                  <a:cxn ang="0">
                    <a:pos x="T2" y="T3"/>
                  </a:cxn>
                  <a:cxn ang="0">
                    <a:pos x="T4" y="T5"/>
                  </a:cxn>
                  <a:cxn ang="0">
                    <a:pos x="T6" y="T7"/>
                  </a:cxn>
                </a:cxnLst>
                <a:rect l="0" t="0" r="r" b="b"/>
                <a:pathLst>
                  <a:path w="481" h="604">
                    <a:moveTo>
                      <a:pt x="0" y="480"/>
                    </a:moveTo>
                    <a:lnTo>
                      <a:pt x="313" y="603"/>
                    </a:lnTo>
                    <a:lnTo>
                      <a:pt x="480" y="0"/>
                    </a:lnTo>
                    <a:lnTo>
                      <a:pt x="0" y="4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5" name="Freeform 13">
                <a:extLst>
                  <a:ext uri="{FF2B5EF4-FFF2-40B4-BE49-F238E27FC236}">
                    <a16:creationId xmlns:a16="http://schemas.microsoft.com/office/drawing/2014/main" id="{C8A05A5C-0146-A142-8275-DF4DE0026C28}"/>
                  </a:ext>
                </a:extLst>
              </p:cNvPr>
              <p:cNvSpPr>
                <a:spLocks noChangeArrowheads="1"/>
              </p:cNvSpPr>
              <p:nvPr/>
            </p:nvSpPr>
            <p:spPr bwMode="auto">
              <a:xfrm>
                <a:off x="7632700" y="6718300"/>
                <a:ext cx="165100" cy="139700"/>
              </a:xfrm>
              <a:custGeom>
                <a:avLst/>
                <a:gdLst>
                  <a:gd name="T0" fmla="*/ 0 w 459"/>
                  <a:gd name="T1" fmla="*/ 149 h 388"/>
                  <a:gd name="T2" fmla="*/ 235 w 459"/>
                  <a:gd name="T3" fmla="*/ 387 h 388"/>
                  <a:gd name="T4" fmla="*/ 458 w 459"/>
                  <a:gd name="T5" fmla="*/ 163 h 388"/>
                  <a:gd name="T6" fmla="*/ 41 w 459"/>
                  <a:gd name="T7" fmla="*/ 0 h 388"/>
                  <a:gd name="T8" fmla="*/ 0 w 459"/>
                  <a:gd name="T9" fmla="*/ 149 h 388"/>
                </a:gdLst>
                <a:ahLst/>
                <a:cxnLst>
                  <a:cxn ang="0">
                    <a:pos x="T0" y="T1"/>
                  </a:cxn>
                  <a:cxn ang="0">
                    <a:pos x="T2" y="T3"/>
                  </a:cxn>
                  <a:cxn ang="0">
                    <a:pos x="T4" y="T5"/>
                  </a:cxn>
                  <a:cxn ang="0">
                    <a:pos x="T6" y="T7"/>
                  </a:cxn>
                  <a:cxn ang="0">
                    <a:pos x="T8" y="T9"/>
                  </a:cxn>
                </a:cxnLst>
                <a:rect l="0" t="0" r="r" b="b"/>
                <a:pathLst>
                  <a:path w="459" h="388">
                    <a:moveTo>
                      <a:pt x="0" y="149"/>
                    </a:moveTo>
                    <a:lnTo>
                      <a:pt x="235" y="387"/>
                    </a:lnTo>
                    <a:lnTo>
                      <a:pt x="458" y="163"/>
                    </a:lnTo>
                    <a:lnTo>
                      <a:pt x="41" y="0"/>
                    </a:lnTo>
                    <a:lnTo>
                      <a:pt x="0" y="1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6" name="Freeform 14">
                <a:extLst>
                  <a:ext uri="{FF2B5EF4-FFF2-40B4-BE49-F238E27FC236}">
                    <a16:creationId xmlns:a16="http://schemas.microsoft.com/office/drawing/2014/main" id="{7691BD40-22F0-9D44-B639-D5D65A120BA7}"/>
                  </a:ext>
                </a:extLst>
              </p:cNvPr>
              <p:cNvSpPr>
                <a:spLocks noChangeArrowheads="1"/>
              </p:cNvSpPr>
              <p:nvPr/>
            </p:nvSpPr>
            <p:spPr bwMode="auto">
              <a:xfrm>
                <a:off x="8005762" y="6575425"/>
                <a:ext cx="1023938" cy="155575"/>
              </a:xfrm>
              <a:custGeom>
                <a:avLst/>
                <a:gdLst>
                  <a:gd name="T0" fmla="*/ 2562 w 2844"/>
                  <a:gd name="T1" fmla="*/ 334 h 431"/>
                  <a:gd name="T2" fmla="*/ 2542 w 2844"/>
                  <a:gd name="T3" fmla="*/ 148 h 431"/>
                  <a:gd name="T4" fmla="*/ 2638 w 2844"/>
                  <a:gd name="T5" fmla="*/ 168 h 431"/>
                  <a:gd name="T6" fmla="*/ 2515 w 2844"/>
                  <a:gd name="T7" fmla="*/ 336 h 431"/>
                  <a:gd name="T8" fmla="*/ 2761 w 2844"/>
                  <a:gd name="T9" fmla="*/ 422 h 431"/>
                  <a:gd name="T10" fmla="*/ 2542 w 2844"/>
                  <a:gd name="T11" fmla="*/ 148 h 431"/>
                  <a:gd name="T12" fmla="*/ 47 w 2844"/>
                  <a:gd name="T13" fmla="*/ 422 h 431"/>
                  <a:gd name="T14" fmla="*/ 2126 w 2844"/>
                  <a:gd name="T15" fmla="*/ 39 h 431"/>
                  <a:gd name="T16" fmla="*/ 170 w 2844"/>
                  <a:gd name="T17" fmla="*/ 172 h 431"/>
                  <a:gd name="T18" fmla="*/ 170 w 2844"/>
                  <a:gd name="T19" fmla="*/ 420 h 431"/>
                  <a:gd name="T20" fmla="*/ 319 w 2844"/>
                  <a:gd name="T21" fmla="*/ 420 h 431"/>
                  <a:gd name="T22" fmla="*/ 260 w 2844"/>
                  <a:gd name="T23" fmla="*/ 123 h 431"/>
                  <a:gd name="T24" fmla="*/ 639 w 2844"/>
                  <a:gd name="T25" fmla="*/ 275 h 431"/>
                  <a:gd name="T26" fmla="*/ 633 w 2844"/>
                  <a:gd name="T27" fmla="*/ 168 h 431"/>
                  <a:gd name="T28" fmla="*/ 840 w 2844"/>
                  <a:gd name="T29" fmla="*/ 381 h 431"/>
                  <a:gd name="T30" fmla="*/ 633 w 2844"/>
                  <a:gd name="T31" fmla="*/ 168 h 431"/>
                  <a:gd name="T32" fmla="*/ 985 w 2844"/>
                  <a:gd name="T33" fmla="*/ 422 h 431"/>
                  <a:gd name="T34" fmla="*/ 1096 w 2844"/>
                  <a:gd name="T35" fmla="*/ 127 h 431"/>
                  <a:gd name="T36" fmla="*/ 1358 w 2844"/>
                  <a:gd name="T37" fmla="*/ 176 h 431"/>
                  <a:gd name="T38" fmla="*/ 1139 w 2844"/>
                  <a:gd name="T39" fmla="*/ 129 h 431"/>
                  <a:gd name="T40" fmla="*/ 1258 w 2844"/>
                  <a:gd name="T41" fmla="*/ 168 h 431"/>
                  <a:gd name="T42" fmla="*/ 1372 w 2844"/>
                  <a:gd name="T43" fmla="*/ 254 h 431"/>
                  <a:gd name="T44" fmla="*/ 1511 w 2844"/>
                  <a:gd name="T45" fmla="*/ 420 h 431"/>
                  <a:gd name="T46" fmla="*/ 1358 w 2844"/>
                  <a:gd name="T47" fmla="*/ 176 h 431"/>
                  <a:gd name="T48" fmla="*/ 1933 w 2844"/>
                  <a:gd name="T49" fmla="*/ 58 h 431"/>
                  <a:gd name="T50" fmla="*/ 1935 w 2844"/>
                  <a:gd name="T51" fmla="*/ 174 h 431"/>
                  <a:gd name="T52" fmla="*/ 2069 w 2844"/>
                  <a:gd name="T53" fmla="*/ 414 h 431"/>
                  <a:gd name="T54" fmla="*/ 1983 w 2844"/>
                  <a:gd name="T55" fmla="*/ 338 h 431"/>
                  <a:gd name="T56" fmla="*/ 2456 w 2844"/>
                  <a:gd name="T57" fmla="*/ 342 h 431"/>
                  <a:gd name="T58" fmla="*/ 2372 w 2844"/>
                  <a:gd name="T59" fmla="*/ 168 h 431"/>
                  <a:gd name="T60" fmla="*/ 2482 w 2844"/>
                  <a:gd name="T61" fmla="*/ 176 h 431"/>
                  <a:gd name="T62" fmla="*/ 2228 w 2844"/>
                  <a:gd name="T63" fmla="*/ 279 h 431"/>
                  <a:gd name="T64" fmla="*/ 2486 w 2844"/>
                  <a:gd name="T65" fmla="*/ 373 h 431"/>
                  <a:gd name="T66" fmla="*/ 1722 w 2844"/>
                  <a:gd name="T67" fmla="*/ 387 h 431"/>
                  <a:gd name="T68" fmla="*/ 1811 w 2844"/>
                  <a:gd name="T69" fmla="*/ 281 h 431"/>
                  <a:gd name="T70" fmla="*/ 1649 w 2844"/>
                  <a:gd name="T71" fmla="*/ 189 h 431"/>
                  <a:gd name="T72" fmla="*/ 1608 w 2844"/>
                  <a:gd name="T73" fmla="*/ 334 h 431"/>
                  <a:gd name="T74" fmla="*/ 1808 w 2844"/>
                  <a:gd name="T75" fmla="*/ 422 h 431"/>
                  <a:gd name="T76" fmla="*/ 1735 w 2844"/>
                  <a:gd name="T77" fmla="*/ 123 h 431"/>
                  <a:gd name="T78" fmla="*/ 580 w 2844"/>
                  <a:gd name="T79" fmla="*/ 52 h 431"/>
                  <a:gd name="T80" fmla="*/ 477 w 2844"/>
                  <a:gd name="T81" fmla="*/ 23 h 431"/>
                  <a:gd name="T82" fmla="*/ 401 w 2844"/>
                  <a:gd name="T83" fmla="*/ 170 h 431"/>
                  <a:gd name="T84" fmla="*/ 500 w 2844"/>
                  <a:gd name="T85" fmla="*/ 170 h 431"/>
                  <a:gd name="T86" fmla="*/ 498 w 2844"/>
                  <a:gd name="T87" fmla="*/ 103 h 431"/>
                  <a:gd name="T88" fmla="*/ 2126 w 2844"/>
                  <a:gd name="T89" fmla="*/ 422 h 431"/>
                  <a:gd name="T90" fmla="*/ 2777 w 2844"/>
                  <a:gd name="T91" fmla="*/ 138 h 431"/>
                  <a:gd name="T92" fmla="*/ 2794 w 2844"/>
                  <a:gd name="T93" fmla="*/ 138 h 431"/>
                  <a:gd name="T94" fmla="*/ 2810 w 2844"/>
                  <a:gd name="T95" fmla="*/ 164 h 431"/>
                  <a:gd name="T96" fmla="*/ 2837 w 2844"/>
                  <a:gd name="T97" fmla="*/ 140 h 431"/>
                  <a:gd name="T98" fmla="*/ 2837 w 2844"/>
                  <a:gd name="T99" fmla="*/ 129 h 431"/>
                  <a:gd name="T100" fmla="*/ 2810 w 2844"/>
                  <a:gd name="T101" fmla="*/ 16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4" h="431">
                    <a:moveTo>
                      <a:pt x="2716" y="281"/>
                    </a:moveTo>
                    <a:lnTo>
                      <a:pt x="2716" y="314"/>
                    </a:lnTo>
                    <a:cubicBezTo>
                      <a:pt x="2716" y="357"/>
                      <a:pt x="2677" y="387"/>
                      <a:pt x="2628" y="387"/>
                    </a:cubicBezTo>
                    <a:cubicBezTo>
                      <a:pt x="2583" y="387"/>
                      <a:pt x="2562" y="359"/>
                      <a:pt x="2562" y="334"/>
                    </a:cubicBezTo>
                    <a:lnTo>
                      <a:pt x="2562" y="332"/>
                    </a:lnTo>
                    <a:cubicBezTo>
                      <a:pt x="2562" y="310"/>
                      <a:pt x="2575" y="281"/>
                      <a:pt x="2638" y="281"/>
                    </a:cubicBezTo>
                    <a:lnTo>
                      <a:pt x="2716" y="281"/>
                    </a:lnTo>
                    <a:close/>
                    <a:moveTo>
                      <a:pt x="2542" y="148"/>
                    </a:moveTo>
                    <a:lnTo>
                      <a:pt x="2540" y="150"/>
                    </a:lnTo>
                    <a:lnTo>
                      <a:pt x="2554" y="191"/>
                    </a:lnTo>
                    <a:lnTo>
                      <a:pt x="2556" y="189"/>
                    </a:lnTo>
                    <a:cubicBezTo>
                      <a:pt x="2579" y="178"/>
                      <a:pt x="2603" y="168"/>
                      <a:pt x="2638" y="168"/>
                    </a:cubicBezTo>
                    <a:cubicBezTo>
                      <a:pt x="2687" y="168"/>
                      <a:pt x="2716" y="191"/>
                      <a:pt x="2716" y="244"/>
                    </a:cubicBezTo>
                    <a:lnTo>
                      <a:pt x="2634" y="244"/>
                    </a:lnTo>
                    <a:cubicBezTo>
                      <a:pt x="2558" y="244"/>
                      <a:pt x="2515" y="277"/>
                      <a:pt x="2515" y="334"/>
                    </a:cubicBezTo>
                    <a:lnTo>
                      <a:pt x="2515" y="336"/>
                    </a:lnTo>
                    <a:cubicBezTo>
                      <a:pt x="2515" y="396"/>
                      <a:pt x="2568" y="428"/>
                      <a:pt x="2620" y="428"/>
                    </a:cubicBezTo>
                    <a:cubicBezTo>
                      <a:pt x="2667" y="428"/>
                      <a:pt x="2697" y="406"/>
                      <a:pt x="2716" y="385"/>
                    </a:cubicBezTo>
                    <a:lnTo>
                      <a:pt x="2716" y="422"/>
                    </a:lnTo>
                    <a:lnTo>
                      <a:pt x="2761" y="422"/>
                    </a:lnTo>
                    <a:lnTo>
                      <a:pt x="2761" y="246"/>
                    </a:lnTo>
                    <a:cubicBezTo>
                      <a:pt x="2761" y="209"/>
                      <a:pt x="2751" y="178"/>
                      <a:pt x="2732" y="158"/>
                    </a:cubicBezTo>
                    <a:cubicBezTo>
                      <a:pt x="2712" y="135"/>
                      <a:pt x="2681" y="123"/>
                      <a:pt x="2642" y="123"/>
                    </a:cubicBezTo>
                    <a:cubicBezTo>
                      <a:pt x="2597" y="123"/>
                      <a:pt x="2566" y="135"/>
                      <a:pt x="2542" y="148"/>
                    </a:cubicBezTo>
                    <a:close/>
                    <a:moveTo>
                      <a:pt x="47" y="8"/>
                    </a:moveTo>
                    <a:lnTo>
                      <a:pt x="0" y="37"/>
                    </a:lnTo>
                    <a:lnTo>
                      <a:pt x="0" y="422"/>
                    </a:lnTo>
                    <a:lnTo>
                      <a:pt x="47" y="422"/>
                    </a:lnTo>
                    <a:lnTo>
                      <a:pt x="47" y="8"/>
                    </a:lnTo>
                    <a:close/>
                    <a:moveTo>
                      <a:pt x="2175" y="27"/>
                    </a:moveTo>
                    <a:lnTo>
                      <a:pt x="2126" y="27"/>
                    </a:lnTo>
                    <a:lnTo>
                      <a:pt x="2126" y="39"/>
                    </a:lnTo>
                    <a:lnTo>
                      <a:pt x="2126" y="78"/>
                    </a:lnTo>
                    <a:lnTo>
                      <a:pt x="2175" y="78"/>
                    </a:lnTo>
                    <a:lnTo>
                      <a:pt x="2175" y="27"/>
                    </a:lnTo>
                    <a:close/>
                    <a:moveTo>
                      <a:pt x="170" y="172"/>
                    </a:moveTo>
                    <a:lnTo>
                      <a:pt x="170" y="129"/>
                    </a:lnTo>
                    <a:lnTo>
                      <a:pt x="123" y="129"/>
                    </a:lnTo>
                    <a:lnTo>
                      <a:pt x="123" y="420"/>
                    </a:lnTo>
                    <a:lnTo>
                      <a:pt x="170" y="420"/>
                    </a:lnTo>
                    <a:lnTo>
                      <a:pt x="170" y="254"/>
                    </a:lnTo>
                    <a:cubicBezTo>
                      <a:pt x="170" y="203"/>
                      <a:pt x="203" y="168"/>
                      <a:pt x="248" y="168"/>
                    </a:cubicBezTo>
                    <a:cubicBezTo>
                      <a:pt x="293" y="168"/>
                      <a:pt x="319" y="199"/>
                      <a:pt x="319" y="252"/>
                    </a:cubicBezTo>
                    <a:lnTo>
                      <a:pt x="319" y="420"/>
                    </a:lnTo>
                    <a:lnTo>
                      <a:pt x="367" y="420"/>
                    </a:lnTo>
                    <a:lnTo>
                      <a:pt x="367" y="242"/>
                    </a:lnTo>
                    <a:cubicBezTo>
                      <a:pt x="367" y="207"/>
                      <a:pt x="356" y="178"/>
                      <a:pt x="338" y="158"/>
                    </a:cubicBezTo>
                    <a:cubicBezTo>
                      <a:pt x="319" y="135"/>
                      <a:pt x="293" y="123"/>
                      <a:pt x="260" y="123"/>
                    </a:cubicBezTo>
                    <a:cubicBezTo>
                      <a:pt x="221" y="123"/>
                      <a:pt x="192" y="140"/>
                      <a:pt x="170" y="172"/>
                    </a:cubicBezTo>
                    <a:close/>
                    <a:moveTo>
                      <a:pt x="737" y="383"/>
                    </a:moveTo>
                    <a:cubicBezTo>
                      <a:pt x="682" y="383"/>
                      <a:pt x="639" y="336"/>
                      <a:pt x="639" y="277"/>
                    </a:cubicBezTo>
                    <a:lnTo>
                      <a:pt x="639" y="275"/>
                    </a:lnTo>
                    <a:cubicBezTo>
                      <a:pt x="639" y="213"/>
                      <a:pt x="680" y="168"/>
                      <a:pt x="735" y="168"/>
                    </a:cubicBezTo>
                    <a:cubicBezTo>
                      <a:pt x="791" y="168"/>
                      <a:pt x="834" y="215"/>
                      <a:pt x="834" y="275"/>
                    </a:cubicBezTo>
                    <a:cubicBezTo>
                      <a:pt x="834" y="336"/>
                      <a:pt x="793" y="383"/>
                      <a:pt x="737" y="383"/>
                    </a:cubicBezTo>
                    <a:close/>
                    <a:moveTo>
                      <a:pt x="633" y="168"/>
                    </a:moveTo>
                    <a:cubicBezTo>
                      <a:pt x="606" y="197"/>
                      <a:pt x="592" y="234"/>
                      <a:pt x="592" y="275"/>
                    </a:cubicBezTo>
                    <a:lnTo>
                      <a:pt x="592" y="277"/>
                    </a:lnTo>
                    <a:cubicBezTo>
                      <a:pt x="592" y="361"/>
                      <a:pt x="655" y="426"/>
                      <a:pt x="735" y="426"/>
                    </a:cubicBezTo>
                    <a:cubicBezTo>
                      <a:pt x="776" y="426"/>
                      <a:pt x="811" y="410"/>
                      <a:pt x="840" y="381"/>
                    </a:cubicBezTo>
                    <a:cubicBezTo>
                      <a:pt x="866" y="353"/>
                      <a:pt x="881" y="316"/>
                      <a:pt x="881" y="275"/>
                    </a:cubicBezTo>
                    <a:lnTo>
                      <a:pt x="881" y="273"/>
                    </a:lnTo>
                    <a:cubicBezTo>
                      <a:pt x="883" y="191"/>
                      <a:pt x="819" y="123"/>
                      <a:pt x="737" y="123"/>
                    </a:cubicBezTo>
                    <a:cubicBezTo>
                      <a:pt x="696" y="123"/>
                      <a:pt x="661" y="140"/>
                      <a:pt x="633" y="168"/>
                    </a:cubicBezTo>
                    <a:close/>
                    <a:moveTo>
                      <a:pt x="985" y="131"/>
                    </a:moveTo>
                    <a:lnTo>
                      <a:pt x="938" y="131"/>
                    </a:lnTo>
                    <a:lnTo>
                      <a:pt x="938" y="422"/>
                    </a:lnTo>
                    <a:lnTo>
                      <a:pt x="985" y="422"/>
                    </a:lnTo>
                    <a:lnTo>
                      <a:pt x="985" y="305"/>
                    </a:lnTo>
                    <a:cubicBezTo>
                      <a:pt x="985" y="228"/>
                      <a:pt x="1026" y="176"/>
                      <a:pt x="1090" y="176"/>
                    </a:cubicBezTo>
                    <a:lnTo>
                      <a:pt x="1096" y="176"/>
                    </a:lnTo>
                    <a:lnTo>
                      <a:pt x="1096" y="127"/>
                    </a:lnTo>
                    <a:lnTo>
                      <a:pt x="1094" y="127"/>
                    </a:lnTo>
                    <a:cubicBezTo>
                      <a:pt x="1049" y="123"/>
                      <a:pt x="1008" y="150"/>
                      <a:pt x="985" y="195"/>
                    </a:cubicBezTo>
                    <a:lnTo>
                      <a:pt x="985" y="131"/>
                    </a:lnTo>
                    <a:close/>
                    <a:moveTo>
                      <a:pt x="1358" y="176"/>
                    </a:moveTo>
                    <a:cubicBezTo>
                      <a:pt x="1339" y="142"/>
                      <a:pt x="1309" y="123"/>
                      <a:pt x="1270" y="123"/>
                    </a:cubicBezTo>
                    <a:cubicBezTo>
                      <a:pt x="1227" y="123"/>
                      <a:pt x="1202" y="146"/>
                      <a:pt x="1186" y="170"/>
                    </a:cubicBezTo>
                    <a:lnTo>
                      <a:pt x="1186" y="129"/>
                    </a:lnTo>
                    <a:lnTo>
                      <a:pt x="1139" y="129"/>
                    </a:lnTo>
                    <a:lnTo>
                      <a:pt x="1139" y="420"/>
                    </a:lnTo>
                    <a:lnTo>
                      <a:pt x="1186" y="420"/>
                    </a:lnTo>
                    <a:lnTo>
                      <a:pt x="1186" y="254"/>
                    </a:lnTo>
                    <a:cubicBezTo>
                      <a:pt x="1186" y="203"/>
                      <a:pt x="1218" y="168"/>
                      <a:pt x="1258" y="168"/>
                    </a:cubicBezTo>
                    <a:cubicBezTo>
                      <a:pt x="1299" y="168"/>
                      <a:pt x="1325" y="199"/>
                      <a:pt x="1325" y="250"/>
                    </a:cubicBezTo>
                    <a:lnTo>
                      <a:pt x="1325" y="420"/>
                    </a:lnTo>
                    <a:lnTo>
                      <a:pt x="1372" y="420"/>
                    </a:lnTo>
                    <a:lnTo>
                      <a:pt x="1372" y="254"/>
                    </a:lnTo>
                    <a:cubicBezTo>
                      <a:pt x="1372" y="230"/>
                      <a:pt x="1380" y="207"/>
                      <a:pt x="1393" y="191"/>
                    </a:cubicBezTo>
                    <a:cubicBezTo>
                      <a:pt x="1405" y="176"/>
                      <a:pt x="1423" y="168"/>
                      <a:pt x="1444" y="168"/>
                    </a:cubicBezTo>
                    <a:cubicBezTo>
                      <a:pt x="1487" y="168"/>
                      <a:pt x="1511" y="199"/>
                      <a:pt x="1511" y="252"/>
                    </a:cubicBezTo>
                    <a:lnTo>
                      <a:pt x="1511" y="420"/>
                    </a:lnTo>
                    <a:lnTo>
                      <a:pt x="1559" y="420"/>
                    </a:lnTo>
                    <a:lnTo>
                      <a:pt x="1559" y="242"/>
                    </a:lnTo>
                    <a:cubicBezTo>
                      <a:pt x="1559" y="168"/>
                      <a:pt x="1520" y="123"/>
                      <a:pt x="1454" y="123"/>
                    </a:cubicBezTo>
                    <a:cubicBezTo>
                      <a:pt x="1413" y="123"/>
                      <a:pt x="1382" y="140"/>
                      <a:pt x="1358" y="176"/>
                    </a:cubicBezTo>
                    <a:close/>
                    <a:moveTo>
                      <a:pt x="2069" y="131"/>
                    </a:moveTo>
                    <a:lnTo>
                      <a:pt x="1981" y="131"/>
                    </a:lnTo>
                    <a:lnTo>
                      <a:pt x="1981" y="31"/>
                    </a:lnTo>
                    <a:lnTo>
                      <a:pt x="1933" y="58"/>
                    </a:lnTo>
                    <a:lnTo>
                      <a:pt x="1933" y="131"/>
                    </a:lnTo>
                    <a:lnTo>
                      <a:pt x="1884" y="131"/>
                    </a:lnTo>
                    <a:lnTo>
                      <a:pt x="1884" y="174"/>
                    </a:lnTo>
                    <a:lnTo>
                      <a:pt x="1935" y="174"/>
                    </a:lnTo>
                    <a:lnTo>
                      <a:pt x="1935" y="342"/>
                    </a:lnTo>
                    <a:cubicBezTo>
                      <a:pt x="1935" y="414"/>
                      <a:pt x="1985" y="426"/>
                      <a:pt x="2015" y="426"/>
                    </a:cubicBezTo>
                    <a:cubicBezTo>
                      <a:pt x="2034" y="426"/>
                      <a:pt x="2050" y="422"/>
                      <a:pt x="2067" y="414"/>
                    </a:cubicBezTo>
                    <a:lnTo>
                      <a:pt x="2069" y="414"/>
                    </a:lnTo>
                    <a:lnTo>
                      <a:pt x="2069" y="371"/>
                    </a:lnTo>
                    <a:lnTo>
                      <a:pt x="2065" y="373"/>
                    </a:lnTo>
                    <a:cubicBezTo>
                      <a:pt x="2050" y="379"/>
                      <a:pt x="2040" y="383"/>
                      <a:pt x="2026" y="383"/>
                    </a:cubicBezTo>
                    <a:cubicBezTo>
                      <a:pt x="1997" y="383"/>
                      <a:pt x="1983" y="369"/>
                      <a:pt x="1983" y="338"/>
                    </a:cubicBezTo>
                    <a:lnTo>
                      <a:pt x="1983" y="174"/>
                    </a:lnTo>
                    <a:lnTo>
                      <a:pt x="2069" y="174"/>
                    </a:lnTo>
                    <a:lnTo>
                      <a:pt x="2069" y="131"/>
                    </a:lnTo>
                    <a:close/>
                    <a:moveTo>
                      <a:pt x="2456" y="342"/>
                    </a:moveTo>
                    <a:cubicBezTo>
                      <a:pt x="2431" y="371"/>
                      <a:pt x="2405" y="383"/>
                      <a:pt x="2374" y="383"/>
                    </a:cubicBezTo>
                    <a:cubicBezTo>
                      <a:pt x="2321" y="383"/>
                      <a:pt x="2278" y="336"/>
                      <a:pt x="2278" y="277"/>
                    </a:cubicBezTo>
                    <a:lnTo>
                      <a:pt x="2278" y="275"/>
                    </a:lnTo>
                    <a:cubicBezTo>
                      <a:pt x="2278" y="215"/>
                      <a:pt x="2318" y="168"/>
                      <a:pt x="2372" y="168"/>
                    </a:cubicBezTo>
                    <a:cubicBezTo>
                      <a:pt x="2409" y="168"/>
                      <a:pt x="2431" y="189"/>
                      <a:pt x="2452" y="211"/>
                    </a:cubicBezTo>
                    <a:lnTo>
                      <a:pt x="2454" y="213"/>
                    </a:lnTo>
                    <a:lnTo>
                      <a:pt x="2484" y="178"/>
                    </a:lnTo>
                    <a:lnTo>
                      <a:pt x="2482" y="176"/>
                    </a:lnTo>
                    <a:cubicBezTo>
                      <a:pt x="2462" y="152"/>
                      <a:pt x="2429" y="125"/>
                      <a:pt x="2372" y="125"/>
                    </a:cubicBezTo>
                    <a:cubicBezTo>
                      <a:pt x="2333" y="125"/>
                      <a:pt x="2298" y="142"/>
                      <a:pt x="2269" y="170"/>
                    </a:cubicBezTo>
                    <a:cubicBezTo>
                      <a:pt x="2243" y="199"/>
                      <a:pt x="2228" y="236"/>
                      <a:pt x="2228" y="277"/>
                    </a:cubicBezTo>
                    <a:lnTo>
                      <a:pt x="2228" y="279"/>
                    </a:lnTo>
                    <a:cubicBezTo>
                      <a:pt x="2228" y="320"/>
                      <a:pt x="2243" y="357"/>
                      <a:pt x="2269" y="385"/>
                    </a:cubicBezTo>
                    <a:cubicBezTo>
                      <a:pt x="2296" y="414"/>
                      <a:pt x="2333" y="430"/>
                      <a:pt x="2372" y="430"/>
                    </a:cubicBezTo>
                    <a:cubicBezTo>
                      <a:pt x="2429" y="430"/>
                      <a:pt x="2462" y="400"/>
                      <a:pt x="2484" y="375"/>
                    </a:cubicBezTo>
                    <a:lnTo>
                      <a:pt x="2486" y="373"/>
                    </a:lnTo>
                    <a:lnTo>
                      <a:pt x="2456" y="342"/>
                    </a:lnTo>
                    <a:close/>
                    <a:moveTo>
                      <a:pt x="1811" y="281"/>
                    </a:moveTo>
                    <a:lnTo>
                      <a:pt x="1811" y="314"/>
                    </a:lnTo>
                    <a:cubicBezTo>
                      <a:pt x="1811" y="357"/>
                      <a:pt x="1772" y="387"/>
                      <a:pt x="1722" y="387"/>
                    </a:cubicBezTo>
                    <a:cubicBezTo>
                      <a:pt x="1677" y="387"/>
                      <a:pt x="1657" y="359"/>
                      <a:pt x="1657" y="334"/>
                    </a:cubicBezTo>
                    <a:lnTo>
                      <a:pt x="1657" y="332"/>
                    </a:lnTo>
                    <a:cubicBezTo>
                      <a:pt x="1657" y="310"/>
                      <a:pt x="1669" y="281"/>
                      <a:pt x="1733" y="281"/>
                    </a:cubicBezTo>
                    <a:lnTo>
                      <a:pt x="1811" y="281"/>
                    </a:lnTo>
                    <a:close/>
                    <a:moveTo>
                      <a:pt x="1634" y="148"/>
                    </a:moveTo>
                    <a:lnTo>
                      <a:pt x="1632" y="150"/>
                    </a:lnTo>
                    <a:lnTo>
                      <a:pt x="1647" y="191"/>
                    </a:lnTo>
                    <a:lnTo>
                      <a:pt x="1649" y="189"/>
                    </a:lnTo>
                    <a:cubicBezTo>
                      <a:pt x="1671" y="178"/>
                      <a:pt x="1696" y="168"/>
                      <a:pt x="1731" y="168"/>
                    </a:cubicBezTo>
                    <a:cubicBezTo>
                      <a:pt x="1780" y="168"/>
                      <a:pt x="1808" y="191"/>
                      <a:pt x="1808" y="244"/>
                    </a:cubicBezTo>
                    <a:lnTo>
                      <a:pt x="1727" y="244"/>
                    </a:lnTo>
                    <a:cubicBezTo>
                      <a:pt x="1651" y="244"/>
                      <a:pt x="1608" y="277"/>
                      <a:pt x="1608" y="334"/>
                    </a:cubicBezTo>
                    <a:lnTo>
                      <a:pt x="1608" y="336"/>
                    </a:lnTo>
                    <a:cubicBezTo>
                      <a:pt x="1608" y="396"/>
                      <a:pt x="1661" y="428"/>
                      <a:pt x="1712" y="428"/>
                    </a:cubicBezTo>
                    <a:cubicBezTo>
                      <a:pt x="1759" y="428"/>
                      <a:pt x="1790" y="406"/>
                      <a:pt x="1808" y="385"/>
                    </a:cubicBezTo>
                    <a:lnTo>
                      <a:pt x="1808" y="422"/>
                    </a:lnTo>
                    <a:lnTo>
                      <a:pt x="1854" y="422"/>
                    </a:lnTo>
                    <a:lnTo>
                      <a:pt x="1854" y="246"/>
                    </a:lnTo>
                    <a:cubicBezTo>
                      <a:pt x="1854" y="209"/>
                      <a:pt x="1843" y="178"/>
                      <a:pt x="1825" y="158"/>
                    </a:cubicBezTo>
                    <a:cubicBezTo>
                      <a:pt x="1804" y="135"/>
                      <a:pt x="1776" y="123"/>
                      <a:pt x="1735" y="123"/>
                    </a:cubicBezTo>
                    <a:cubicBezTo>
                      <a:pt x="1690" y="123"/>
                      <a:pt x="1659" y="135"/>
                      <a:pt x="1634" y="148"/>
                    </a:cubicBezTo>
                    <a:close/>
                    <a:moveTo>
                      <a:pt x="498" y="103"/>
                    </a:moveTo>
                    <a:cubicBezTo>
                      <a:pt x="498" y="62"/>
                      <a:pt x="508" y="45"/>
                      <a:pt x="541" y="45"/>
                    </a:cubicBezTo>
                    <a:cubicBezTo>
                      <a:pt x="553" y="45"/>
                      <a:pt x="563" y="47"/>
                      <a:pt x="580" y="52"/>
                    </a:cubicBezTo>
                    <a:lnTo>
                      <a:pt x="582" y="52"/>
                    </a:lnTo>
                    <a:lnTo>
                      <a:pt x="582" y="8"/>
                    </a:lnTo>
                    <a:cubicBezTo>
                      <a:pt x="567" y="2"/>
                      <a:pt x="555" y="0"/>
                      <a:pt x="537" y="0"/>
                    </a:cubicBezTo>
                    <a:cubicBezTo>
                      <a:pt x="512" y="0"/>
                      <a:pt x="489" y="8"/>
                      <a:pt x="477" y="23"/>
                    </a:cubicBezTo>
                    <a:cubicBezTo>
                      <a:pt x="461" y="39"/>
                      <a:pt x="453" y="66"/>
                      <a:pt x="453" y="99"/>
                    </a:cubicBezTo>
                    <a:lnTo>
                      <a:pt x="453" y="127"/>
                    </a:lnTo>
                    <a:lnTo>
                      <a:pt x="401" y="127"/>
                    </a:lnTo>
                    <a:lnTo>
                      <a:pt x="401" y="170"/>
                    </a:lnTo>
                    <a:lnTo>
                      <a:pt x="453" y="170"/>
                    </a:lnTo>
                    <a:lnTo>
                      <a:pt x="453" y="418"/>
                    </a:lnTo>
                    <a:lnTo>
                      <a:pt x="500" y="418"/>
                    </a:lnTo>
                    <a:lnTo>
                      <a:pt x="500" y="170"/>
                    </a:lnTo>
                    <a:lnTo>
                      <a:pt x="588" y="170"/>
                    </a:lnTo>
                    <a:lnTo>
                      <a:pt x="588" y="127"/>
                    </a:lnTo>
                    <a:lnTo>
                      <a:pt x="500" y="127"/>
                    </a:lnTo>
                    <a:lnTo>
                      <a:pt x="498" y="103"/>
                    </a:lnTo>
                    <a:close/>
                    <a:moveTo>
                      <a:pt x="2173" y="131"/>
                    </a:moveTo>
                    <a:lnTo>
                      <a:pt x="2126" y="131"/>
                    </a:lnTo>
                    <a:lnTo>
                      <a:pt x="2126" y="162"/>
                    </a:lnTo>
                    <a:lnTo>
                      <a:pt x="2126" y="422"/>
                    </a:lnTo>
                    <a:lnTo>
                      <a:pt x="2173" y="422"/>
                    </a:lnTo>
                    <a:lnTo>
                      <a:pt x="2173" y="131"/>
                    </a:lnTo>
                    <a:close/>
                    <a:moveTo>
                      <a:pt x="2777" y="131"/>
                    </a:moveTo>
                    <a:lnTo>
                      <a:pt x="2777" y="138"/>
                    </a:lnTo>
                    <a:lnTo>
                      <a:pt x="2788" y="138"/>
                    </a:lnTo>
                    <a:lnTo>
                      <a:pt x="2788" y="166"/>
                    </a:lnTo>
                    <a:lnTo>
                      <a:pt x="2794" y="166"/>
                    </a:lnTo>
                    <a:lnTo>
                      <a:pt x="2794" y="138"/>
                    </a:lnTo>
                    <a:lnTo>
                      <a:pt x="2804" y="138"/>
                    </a:lnTo>
                    <a:lnTo>
                      <a:pt x="2804" y="131"/>
                    </a:lnTo>
                    <a:lnTo>
                      <a:pt x="2777" y="131"/>
                    </a:lnTo>
                    <a:close/>
                    <a:moveTo>
                      <a:pt x="2810" y="164"/>
                    </a:moveTo>
                    <a:lnTo>
                      <a:pt x="2816" y="164"/>
                    </a:lnTo>
                    <a:lnTo>
                      <a:pt x="2816" y="140"/>
                    </a:lnTo>
                    <a:lnTo>
                      <a:pt x="2826" y="156"/>
                    </a:lnTo>
                    <a:lnTo>
                      <a:pt x="2837" y="140"/>
                    </a:lnTo>
                    <a:lnTo>
                      <a:pt x="2837" y="164"/>
                    </a:lnTo>
                    <a:lnTo>
                      <a:pt x="2843" y="164"/>
                    </a:lnTo>
                    <a:lnTo>
                      <a:pt x="2843" y="129"/>
                    </a:lnTo>
                    <a:lnTo>
                      <a:pt x="2837" y="129"/>
                    </a:lnTo>
                    <a:lnTo>
                      <a:pt x="2826" y="146"/>
                    </a:lnTo>
                    <a:lnTo>
                      <a:pt x="2816" y="129"/>
                    </a:lnTo>
                    <a:lnTo>
                      <a:pt x="2810" y="129"/>
                    </a:lnTo>
                    <a:lnTo>
                      <a:pt x="2810" y="1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93" name="Group 292">
            <a:extLst>
              <a:ext uri="{FF2B5EF4-FFF2-40B4-BE49-F238E27FC236}">
                <a16:creationId xmlns:a16="http://schemas.microsoft.com/office/drawing/2014/main" id="{06D1D9F9-C279-0941-81E4-6F1EC230AA7C}"/>
              </a:ext>
            </a:extLst>
          </p:cNvPr>
          <p:cNvGrpSpPr/>
          <p:nvPr/>
        </p:nvGrpSpPr>
        <p:grpSpPr>
          <a:xfrm>
            <a:off x="1307545" y="3655515"/>
            <a:ext cx="1684988" cy="305692"/>
            <a:chOff x="4240213" y="2143125"/>
            <a:chExt cx="1093787" cy="198438"/>
          </a:xfrm>
          <a:solidFill>
            <a:schemeClr val="bg1"/>
          </a:solidFill>
        </p:grpSpPr>
        <p:grpSp>
          <p:nvGrpSpPr>
            <p:cNvPr id="294" name="Group 293">
              <a:extLst>
                <a:ext uri="{FF2B5EF4-FFF2-40B4-BE49-F238E27FC236}">
                  <a16:creationId xmlns:a16="http://schemas.microsoft.com/office/drawing/2014/main" id="{0A48681D-0FAE-D14B-8C37-072B1C955B72}"/>
                </a:ext>
              </a:extLst>
            </p:cNvPr>
            <p:cNvGrpSpPr/>
            <p:nvPr/>
          </p:nvGrpSpPr>
          <p:grpSpPr>
            <a:xfrm>
              <a:off x="4240213" y="2173288"/>
              <a:ext cx="484187" cy="125412"/>
              <a:chOff x="4240213" y="2173288"/>
              <a:chExt cx="484187" cy="125412"/>
            </a:xfrm>
            <a:grpFill/>
          </p:grpSpPr>
          <p:sp>
            <p:nvSpPr>
              <p:cNvPr id="302" name="Freeform 1">
                <a:extLst>
                  <a:ext uri="{FF2B5EF4-FFF2-40B4-BE49-F238E27FC236}">
                    <a16:creationId xmlns:a16="http://schemas.microsoft.com/office/drawing/2014/main" id="{141BB1BE-C03F-E447-9AB7-BF726A9587A2}"/>
                  </a:ext>
                </a:extLst>
              </p:cNvPr>
              <p:cNvSpPr>
                <a:spLocks noChangeArrowheads="1"/>
              </p:cNvSpPr>
              <p:nvPr/>
            </p:nvSpPr>
            <p:spPr bwMode="auto">
              <a:xfrm>
                <a:off x="4327525" y="21732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3" name="Freeform 2">
                <a:extLst>
                  <a:ext uri="{FF2B5EF4-FFF2-40B4-BE49-F238E27FC236}">
                    <a16:creationId xmlns:a16="http://schemas.microsoft.com/office/drawing/2014/main" id="{D773798F-3FCF-C54A-ADE3-6EDABC4269AA}"/>
                  </a:ext>
                </a:extLst>
              </p:cNvPr>
              <p:cNvSpPr>
                <a:spLocks noChangeArrowheads="1"/>
              </p:cNvSpPr>
              <p:nvPr/>
            </p:nvSpPr>
            <p:spPr bwMode="auto">
              <a:xfrm>
                <a:off x="4354513" y="2205038"/>
                <a:ext cx="93662" cy="93662"/>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4" name="Freeform 3">
                <a:extLst>
                  <a:ext uri="{FF2B5EF4-FFF2-40B4-BE49-F238E27FC236}">
                    <a16:creationId xmlns:a16="http://schemas.microsoft.com/office/drawing/2014/main" id="{4983AF65-E962-3940-BA8F-EBD6C68A093C}"/>
                  </a:ext>
                </a:extLst>
              </p:cNvPr>
              <p:cNvSpPr>
                <a:spLocks noChangeArrowheads="1"/>
              </p:cNvSpPr>
              <p:nvPr/>
            </p:nvSpPr>
            <p:spPr bwMode="auto">
              <a:xfrm>
                <a:off x="4454525" y="21732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5" name="Freeform 4">
                <a:extLst>
                  <a:ext uri="{FF2B5EF4-FFF2-40B4-BE49-F238E27FC236}">
                    <a16:creationId xmlns:a16="http://schemas.microsoft.com/office/drawing/2014/main" id="{0182D3CA-FD1A-D845-9ED5-1935CC1968BD}"/>
                  </a:ext>
                </a:extLst>
              </p:cNvPr>
              <p:cNvSpPr>
                <a:spLocks noChangeArrowheads="1"/>
              </p:cNvSpPr>
              <p:nvPr/>
            </p:nvSpPr>
            <p:spPr bwMode="auto">
              <a:xfrm>
                <a:off x="4481513" y="22050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6" name="Freeform 5">
                <a:extLst>
                  <a:ext uri="{FF2B5EF4-FFF2-40B4-BE49-F238E27FC236}">
                    <a16:creationId xmlns:a16="http://schemas.microsoft.com/office/drawing/2014/main" id="{BD50C865-6CBF-E943-B10F-6C43078A60B7}"/>
                  </a:ext>
                </a:extLst>
              </p:cNvPr>
              <p:cNvSpPr>
                <a:spLocks noChangeArrowheads="1"/>
              </p:cNvSpPr>
              <p:nvPr/>
            </p:nvSpPr>
            <p:spPr bwMode="auto">
              <a:xfrm>
                <a:off x="4579938" y="2205038"/>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 name="Freeform 6">
                <a:extLst>
                  <a:ext uri="{FF2B5EF4-FFF2-40B4-BE49-F238E27FC236}">
                    <a16:creationId xmlns:a16="http://schemas.microsoft.com/office/drawing/2014/main" id="{2DA36C5D-51B8-0145-AE34-A8D750EE71B0}"/>
                  </a:ext>
                </a:extLst>
              </p:cNvPr>
              <p:cNvSpPr>
                <a:spLocks noChangeArrowheads="1"/>
              </p:cNvSpPr>
              <p:nvPr/>
            </p:nvSpPr>
            <p:spPr bwMode="auto">
              <a:xfrm>
                <a:off x="4240213" y="2205038"/>
                <a:ext cx="85725" cy="93662"/>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95" name="Freeform 7">
              <a:extLst>
                <a:ext uri="{FF2B5EF4-FFF2-40B4-BE49-F238E27FC236}">
                  <a16:creationId xmlns:a16="http://schemas.microsoft.com/office/drawing/2014/main" id="{B2FC80AC-8616-FA4B-9745-59D92D708EEC}"/>
                </a:ext>
              </a:extLst>
            </p:cNvPr>
            <p:cNvSpPr>
              <a:spLocks noChangeArrowheads="1"/>
            </p:cNvSpPr>
            <p:nvPr/>
          </p:nvSpPr>
          <p:spPr bwMode="auto">
            <a:xfrm>
              <a:off x="4860925" y="21463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96" name="Group 295">
              <a:extLst>
                <a:ext uri="{FF2B5EF4-FFF2-40B4-BE49-F238E27FC236}">
                  <a16:creationId xmlns:a16="http://schemas.microsoft.com/office/drawing/2014/main" id="{32039FDA-FAA6-884D-8A69-9808F1258F69}"/>
                </a:ext>
              </a:extLst>
            </p:cNvPr>
            <p:cNvGrpSpPr/>
            <p:nvPr/>
          </p:nvGrpSpPr>
          <p:grpSpPr>
            <a:xfrm>
              <a:off x="5000625" y="2143125"/>
              <a:ext cx="333375" cy="198438"/>
              <a:chOff x="5000625" y="2143125"/>
              <a:chExt cx="333375" cy="198438"/>
            </a:xfrm>
            <a:grpFill/>
          </p:grpSpPr>
          <p:sp>
            <p:nvSpPr>
              <p:cNvPr id="297" name="Freeform 8">
                <a:extLst>
                  <a:ext uri="{FF2B5EF4-FFF2-40B4-BE49-F238E27FC236}">
                    <a16:creationId xmlns:a16="http://schemas.microsoft.com/office/drawing/2014/main" id="{282D700D-A241-304C-86FF-3D482BFA80DE}"/>
                  </a:ext>
                </a:extLst>
              </p:cNvPr>
              <p:cNvSpPr>
                <a:spLocks noChangeArrowheads="1"/>
              </p:cNvSpPr>
              <p:nvPr/>
            </p:nvSpPr>
            <p:spPr bwMode="auto">
              <a:xfrm>
                <a:off x="5016500" y="2143125"/>
                <a:ext cx="84138" cy="103188"/>
              </a:xfrm>
              <a:custGeom>
                <a:avLst/>
                <a:gdLst>
                  <a:gd name="T0" fmla="*/ 133 w 233"/>
                  <a:gd name="T1" fmla="*/ 120 h 285"/>
                  <a:gd name="T2" fmla="*/ 101 w 233"/>
                  <a:gd name="T3" fmla="*/ 118 h 285"/>
                  <a:gd name="T4" fmla="*/ 27 w 233"/>
                  <a:gd name="T5" fmla="*/ 142 h 285"/>
                  <a:gd name="T6" fmla="*/ 0 w 233"/>
                  <a:gd name="T7" fmla="*/ 204 h 285"/>
                  <a:gd name="T8" fmla="*/ 22 w 233"/>
                  <a:gd name="T9" fmla="*/ 262 h 285"/>
                  <a:gd name="T10" fmla="*/ 83 w 233"/>
                  <a:gd name="T11" fmla="*/ 284 h 285"/>
                  <a:gd name="T12" fmla="*/ 172 w 233"/>
                  <a:gd name="T13" fmla="*/ 242 h 285"/>
                  <a:gd name="T14" fmla="*/ 182 w 233"/>
                  <a:gd name="T15" fmla="*/ 261 h 285"/>
                  <a:gd name="T16" fmla="*/ 191 w 233"/>
                  <a:gd name="T17" fmla="*/ 275 h 285"/>
                  <a:gd name="T18" fmla="*/ 200 w 233"/>
                  <a:gd name="T19" fmla="*/ 279 h 285"/>
                  <a:gd name="T20" fmla="*/ 207 w 233"/>
                  <a:gd name="T21" fmla="*/ 276 h 285"/>
                  <a:gd name="T22" fmla="*/ 227 w 233"/>
                  <a:gd name="T23" fmla="*/ 263 h 285"/>
                  <a:gd name="T24" fmla="*/ 232 w 233"/>
                  <a:gd name="T25" fmla="*/ 254 h 285"/>
                  <a:gd name="T26" fmla="*/ 230 w 233"/>
                  <a:gd name="T27" fmla="*/ 247 h 285"/>
                  <a:gd name="T28" fmla="*/ 220 w 233"/>
                  <a:gd name="T29" fmla="*/ 225 h 285"/>
                  <a:gd name="T30" fmla="*/ 217 w 233"/>
                  <a:gd name="T31" fmla="*/ 199 h 285"/>
                  <a:gd name="T32" fmla="*/ 216 w 233"/>
                  <a:gd name="T33" fmla="*/ 199 h 285"/>
                  <a:gd name="T34" fmla="*/ 216 w 233"/>
                  <a:gd name="T35" fmla="*/ 100 h 285"/>
                  <a:gd name="T36" fmla="*/ 191 w 233"/>
                  <a:gd name="T37" fmla="*/ 25 h 285"/>
                  <a:gd name="T38" fmla="*/ 113 w 233"/>
                  <a:gd name="T39" fmla="*/ 0 h 285"/>
                  <a:gd name="T40" fmla="*/ 66 w 233"/>
                  <a:gd name="T41" fmla="*/ 6 h 285"/>
                  <a:gd name="T42" fmla="*/ 27 w 233"/>
                  <a:gd name="T43" fmla="*/ 20 h 285"/>
                  <a:gd name="T44" fmla="*/ 19 w 233"/>
                  <a:gd name="T45" fmla="*/ 26 h 285"/>
                  <a:gd name="T46" fmla="*/ 17 w 233"/>
                  <a:gd name="T47" fmla="*/ 37 h 285"/>
                  <a:gd name="T48" fmla="*/ 17 w 233"/>
                  <a:gd name="T49" fmla="*/ 52 h 285"/>
                  <a:gd name="T50" fmla="*/ 23 w 233"/>
                  <a:gd name="T51" fmla="*/ 61 h 285"/>
                  <a:gd name="T52" fmla="*/ 29 w 233"/>
                  <a:gd name="T53" fmla="*/ 60 h 285"/>
                  <a:gd name="T54" fmla="*/ 39 w 233"/>
                  <a:gd name="T55" fmla="*/ 56 h 285"/>
                  <a:gd name="T56" fmla="*/ 72 w 233"/>
                  <a:gd name="T57" fmla="*/ 45 h 285"/>
                  <a:gd name="T58" fmla="*/ 106 w 233"/>
                  <a:gd name="T59" fmla="*/ 41 h 285"/>
                  <a:gd name="T60" fmla="*/ 155 w 233"/>
                  <a:gd name="T61" fmla="*/ 55 h 285"/>
                  <a:gd name="T62" fmla="*/ 169 w 233"/>
                  <a:gd name="T63" fmla="*/ 103 h 285"/>
                  <a:gd name="T64" fmla="*/ 169 w 233"/>
                  <a:gd name="T65" fmla="*/ 126 h 285"/>
                  <a:gd name="T66" fmla="*/ 133 w 233"/>
                  <a:gd name="T67" fmla="*/ 120 h 285"/>
                  <a:gd name="T68" fmla="*/ 169 w 233"/>
                  <a:gd name="T69" fmla="*/ 162 h 285"/>
                  <a:gd name="T70" fmla="*/ 169 w 233"/>
                  <a:gd name="T71" fmla="*/ 175 h 285"/>
                  <a:gd name="T72" fmla="*/ 166 w 233"/>
                  <a:gd name="T73" fmla="*/ 202 h 285"/>
                  <a:gd name="T74" fmla="*/ 155 w 233"/>
                  <a:gd name="T75" fmla="*/ 221 h 285"/>
                  <a:gd name="T76" fmla="*/ 126 w 233"/>
                  <a:gd name="T77" fmla="*/ 240 h 285"/>
                  <a:gd name="T78" fmla="*/ 95 w 233"/>
                  <a:gd name="T79" fmla="*/ 246 h 285"/>
                  <a:gd name="T80" fmla="*/ 63 w 233"/>
                  <a:gd name="T81" fmla="*/ 234 h 285"/>
                  <a:gd name="T82" fmla="*/ 52 w 233"/>
                  <a:gd name="T83" fmla="*/ 202 h 285"/>
                  <a:gd name="T84" fmla="*/ 67 w 233"/>
                  <a:gd name="T85" fmla="*/ 166 h 285"/>
                  <a:gd name="T86" fmla="*/ 112 w 233"/>
                  <a:gd name="T87" fmla="*/ 155 h 285"/>
                  <a:gd name="T88" fmla="*/ 141 w 233"/>
                  <a:gd name="T89" fmla="*/ 157 h 285"/>
                  <a:gd name="T90" fmla="*/ 169 w 233"/>
                  <a:gd name="T91" fmla="*/ 16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3" h="285">
                    <a:moveTo>
                      <a:pt x="133" y="120"/>
                    </a:moveTo>
                    <a:cubicBezTo>
                      <a:pt x="123" y="119"/>
                      <a:pt x="112" y="118"/>
                      <a:pt x="101" y="118"/>
                    </a:cubicBezTo>
                    <a:cubicBezTo>
                      <a:pt x="70" y="118"/>
                      <a:pt x="45" y="126"/>
                      <a:pt x="27" y="142"/>
                    </a:cubicBezTo>
                    <a:cubicBezTo>
                      <a:pt x="8" y="158"/>
                      <a:pt x="0" y="178"/>
                      <a:pt x="0" y="204"/>
                    </a:cubicBezTo>
                    <a:cubicBezTo>
                      <a:pt x="0" y="228"/>
                      <a:pt x="7" y="248"/>
                      <a:pt x="22" y="262"/>
                    </a:cubicBezTo>
                    <a:cubicBezTo>
                      <a:pt x="37" y="277"/>
                      <a:pt x="57" y="283"/>
                      <a:pt x="83" y="284"/>
                    </a:cubicBezTo>
                    <a:cubicBezTo>
                      <a:pt x="118" y="284"/>
                      <a:pt x="148" y="270"/>
                      <a:pt x="172" y="242"/>
                    </a:cubicBezTo>
                    <a:cubicBezTo>
                      <a:pt x="175" y="250"/>
                      <a:pt x="178" y="255"/>
                      <a:pt x="182" y="261"/>
                    </a:cubicBezTo>
                    <a:cubicBezTo>
                      <a:pt x="185" y="266"/>
                      <a:pt x="188" y="270"/>
                      <a:pt x="191" y="275"/>
                    </a:cubicBezTo>
                    <a:cubicBezTo>
                      <a:pt x="194" y="278"/>
                      <a:pt x="198" y="279"/>
                      <a:pt x="200" y="279"/>
                    </a:cubicBezTo>
                    <a:cubicBezTo>
                      <a:pt x="202" y="279"/>
                      <a:pt x="205" y="278"/>
                      <a:pt x="207" y="276"/>
                    </a:cubicBezTo>
                    <a:lnTo>
                      <a:pt x="227" y="263"/>
                    </a:lnTo>
                    <a:cubicBezTo>
                      <a:pt x="231" y="260"/>
                      <a:pt x="232" y="256"/>
                      <a:pt x="232" y="254"/>
                    </a:cubicBezTo>
                    <a:cubicBezTo>
                      <a:pt x="232" y="252"/>
                      <a:pt x="231" y="250"/>
                      <a:pt x="230" y="247"/>
                    </a:cubicBezTo>
                    <a:cubicBezTo>
                      <a:pt x="226" y="239"/>
                      <a:pt x="222" y="231"/>
                      <a:pt x="220" y="225"/>
                    </a:cubicBezTo>
                    <a:cubicBezTo>
                      <a:pt x="218" y="218"/>
                      <a:pt x="217" y="209"/>
                      <a:pt x="217" y="199"/>
                    </a:cubicBezTo>
                    <a:lnTo>
                      <a:pt x="216" y="199"/>
                    </a:lnTo>
                    <a:lnTo>
                      <a:pt x="216" y="100"/>
                    </a:lnTo>
                    <a:cubicBezTo>
                      <a:pt x="216" y="67"/>
                      <a:pt x="207" y="42"/>
                      <a:pt x="191" y="25"/>
                    </a:cubicBezTo>
                    <a:cubicBezTo>
                      <a:pt x="175" y="9"/>
                      <a:pt x="149" y="0"/>
                      <a:pt x="113" y="0"/>
                    </a:cubicBezTo>
                    <a:cubicBezTo>
                      <a:pt x="96" y="0"/>
                      <a:pt x="81" y="3"/>
                      <a:pt x="66" y="6"/>
                    </a:cubicBezTo>
                    <a:cubicBezTo>
                      <a:pt x="51" y="9"/>
                      <a:pt x="38" y="14"/>
                      <a:pt x="27" y="20"/>
                    </a:cubicBezTo>
                    <a:cubicBezTo>
                      <a:pt x="23" y="22"/>
                      <a:pt x="20" y="24"/>
                      <a:pt x="19" y="26"/>
                    </a:cubicBezTo>
                    <a:cubicBezTo>
                      <a:pt x="18" y="28"/>
                      <a:pt x="17" y="32"/>
                      <a:pt x="17" y="37"/>
                    </a:cubicBezTo>
                    <a:lnTo>
                      <a:pt x="17" y="52"/>
                    </a:lnTo>
                    <a:cubicBezTo>
                      <a:pt x="17" y="58"/>
                      <a:pt x="19" y="61"/>
                      <a:pt x="23" y="61"/>
                    </a:cubicBezTo>
                    <a:cubicBezTo>
                      <a:pt x="24" y="61"/>
                      <a:pt x="26" y="61"/>
                      <a:pt x="29" y="60"/>
                    </a:cubicBezTo>
                    <a:cubicBezTo>
                      <a:pt x="31" y="59"/>
                      <a:pt x="34" y="58"/>
                      <a:pt x="39" y="56"/>
                    </a:cubicBezTo>
                    <a:cubicBezTo>
                      <a:pt x="50" y="52"/>
                      <a:pt x="61" y="49"/>
                      <a:pt x="72" y="45"/>
                    </a:cubicBezTo>
                    <a:cubicBezTo>
                      <a:pt x="83" y="42"/>
                      <a:pt x="95" y="41"/>
                      <a:pt x="106" y="41"/>
                    </a:cubicBezTo>
                    <a:cubicBezTo>
                      <a:pt x="129" y="41"/>
                      <a:pt x="145" y="45"/>
                      <a:pt x="155" y="55"/>
                    </a:cubicBezTo>
                    <a:cubicBezTo>
                      <a:pt x="164" y="65"/>
                      <a:pt x="169" y="81"/>
                      <a:pt x="169" y="103"/>
                    </a:cubicBezTo>
                    <a:lnTo>
                      <a:pt x="169" y="126"/>
                    </a:lnTo>
                    <a:cubicBezTo>
                      <a:pt x="156" y="125"/>
                      <a:pt x="145" y="123"/>
                      <a:pt x="133" y="120"/>
                    </a:cubicBezTo>
                    <a:close/>
                    <a:moveTo>
                      <a:pt x="169" y="162"/>
                    </a:moveTo>
                    <a:lnTo>
                      <a:pt x="169" y="175"/>
                    </a:lnTo>
                    <a:cubicBezTo>
                      <a:pt x="169" y="186"/>
                      <a:pt x="168" y="194"/>
                      <a:pt x="166" y="202"/>
                    </a:cubicBezTo>
                    <a:cubicBezTo>
                      <a:pt x="163" y="209"/>
                      <a:pt x="160" y="216"/>
                      <a:pt x="155" y="221"/>
                    </a:cubicBezTo>
                    <a:cubicBezTo>
                      <a:pt x="146" y="230"/>
                      <a:pt x="137" y="237"/>
                      <a:pt x="126" y="240"/>
                    </a:cubicBezTo>
                    <a:cubicBezTo>
                      <a:pt x="115" y="243"/>
                      <a:pt x="105" y="246"/>
                      <a:pt x="95" y="246"/>
                    </a:cubicBezTo>
                    <a:cubicBezTo>
                      <a:pt x="81" y="246"/>
                      <a:pt x="70" y="242"/>
                      <a:pt x="63" y="234"/>
                    </a:cubicBezTo>
                    <a:cubicBezTo>
                      <a:pt x="55" y="226"/>
                      <a:pt x="52" y="216"/>
                      <a:pt x="52" y="202"/>
                    </a:cubicBezTo>
                    <a:cubicBezTo>
                      <a:pt x="52" y="187"/>
                      <a:pt x="57" y="174"/>
                      <a:pt x="67" y="166"/>
                    </a:cubicBezTo>
                    <a:cubicBezTo>
                      <a:pt x="77" y="157"/>
                      <a:pt x="92" y="155"/>
                      <a:pt x="112" y="155"/>
                    </a:cubicBezTo>
                    <a:cubicBezTo>
                      <a:pt x="122" y="155"/>
                      <a:pt x="131" y="156"/>
                      <a:pt x="141" y="157"/>
                    </a:cubicBezTo>
                    <a:cubicBezTo>
                      <a:pt x="151" y="158"/>
                      <a:pt x="160" y="160"/>
                      <a:pt x="169" y="1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8" name="Freeform 9">
                <a:extLst>
                  <a:ext uri="{FF2B5EF4-FFF2-40B4-BE49-F238E27FC236}">
                    <a16:creationId xmlns:a16="http://schemas.microsoft.com/office/drawing/2014/main" id="{EADB5253-07C5-404C-8D21-13F8FE577DDF}"/>
                  </a:ext>
                </a:extLst>
              </p:cNvPr>
              <p:cNvSpPr>
                <a:spLocks noChangeArrowheads="1"/>
              </p:cNvSpPr>
              <p:nvPr/>
            </p:nvSpPr>
            <p:spPr bwMode="auto">
              <a:xfrm>
                <a:off x="5105400" y="2146300"/>
                <a:ext cx="131763" cy="98425"/>
              </a:xfrm>
              <a:custGeom>
                <a:avLst/>
                <a:gdLst>
                  <a:gd name="T0" fmla="*/ 81 w 368"/>
                  <a:gd name="T1" fmla="*/ 267 h 272"/>
                  <a:gd name="T2" fmla="*/ 93 w 368"/>
                  <a:gd name="T3" fmla="*/ 270 h 272"/>
                  <a:gd name="T4" fmla="*/ 119 w 368"/>
                  <a:gd name="T5" fmla="*/ 270 h 272"/>
                  <a:gd name="T6" fmla="*/ 130 w 368"/>
                  <a:gd name="T7" fmla="*/ 267 h 272"/>
                  <a:gd name="T8" fmla="*/ 136 w 368"/>
                  <a:gd name="T9" fmla="*/ 255 h 272"/>
                  <a:gd name="T10" fmla="*/ 183 w 368"/>
                  <a:gd name="T11" fmla="*/ 60 h 272"/>
                  <a:gd name="T12" fmla="*/ 229 w 368"/>
                  <a:gd name="T13" fmla="*/ 256 h 272"/>
                  <a:gd name="T14" fmla="*/ 234 w 368"/>
                  <a:gd name="T15" fmla="*/ 268 h 272"/>
                  <a:gd name="T16" fmla="*/ 246 w 368"/>
                  <a:gd name="T17" fmla="*/ 271 h 272"/>
                  <a:gd name="T18" fmla="*/ 272 w 368"/>
                  <a:gd name="T19" fmla="*/ 271 h 272"/>
                  <a:gd name="T20" fmla="*/ 283 w 368"/>
                  <a:gd name="T21" fmla="*/ 268 h 272"/>
                  <a:gd name="T22" fmla="*/ 290 w 368"/>
                  <a:gd name="T23" fmla="*/ 256 h 272"/>
                  <a:gd name="T24" fmla="*/ 364 w 368"/>
                  <a:gd name="T25" fmla="*/ 21 h 272"/>
                  <a:gd name="T26" fmla="*/ 366 w 368"/>
                  <a:gd name="T27" fmla="*/ 14 h 272"/>
                  <a:gd name="T28" fmla="*/ 367 w 368"/>
                  <a:gd name="T29" fmla="*/ 9 h 272"/>
                  <a:gd name="T30" fmla="*/ 359 w 368"/>
                  <a:gd name="T31" fmla="*/ 1 h 272"/>
                  <a:gd name="T32" fmla="*/ 332 w 368"/>
                  <a:gd name="T33" fmla="*/ 1 h 272"/>
                  <a:gd name="T34" fmla="*/ 320 w 368"/>
                  <a:gd name="T35" fmla="*/ 4 h 272"/>
                  <a:gd name="T36" fmla="*/ 313 w 368"/>
                  <a:gd name="T37" fmla="*/ 16 h 272"/>
                  <a:gd name="T38" fmla="*/ 260 w 368"/>
                  <a:gd name="T39" fmla="*/ 219 h 272"/>
                  <a:gd name="T40" fmla="*/ 213 w 368"/>
                  <a:gd name="T41" fmla="*/ 16 h 272"/>
                  <a:gd name="T42" fmla="*/ 207 w 368"/>
                  <a:gd name="T43" fmla="*/ 4 h 272"/>
                  <a:gd name="T44" fmla="*/ 196 w 368"/>
                  <a:gd name="T45" fmla="*/ 1 h 272"/>
                  <a:gd name="T46" fmla="*/ 171 w 368"/>
                  <a:gd name="T47" fmla="*/ 1 h 272"/>
                  <a:gd name="T48" fmla="*/ 159 w 368"/>
                  <a:gd name="T49" fmla="*/ 4 h 272"/>
                  <a:gd name="T50" fmla="*/ 154 w 368"/>
                  <a:gd name="T51" fmla="*/ 16 h 272"/>
                  <a:gd name="T52" fmla="*/ 106 w 368"/>
                  <a:gd name="T53" fmla="*/ 216 h 272"/>
                  <a:gd name="T54" fmla="*/ 55 w 368"/>
                  <a:gd name="T55" fmla="*/ 15 h 272"/>
                  <a:gd name="T56" fmla="*/ 49 w 368"/>
                  <a:gd name="T57" fmla="*/ 3 h 272"/>
                  <a:gd name="T58" fmla="*/ 37 w 368"/>
                  <a:gd name="T59" fmla="*/ 0 h 272"/>
                  <a:gd name="T60" fmla="*/ 7 w 368"/>
                  <a:gd name="T61" fmla="*/ 0 h 272"/>
                  <a:gd name="T62" fmla="*/ 0 w 368"/>
                  <a:gd name="T63" fmla="*/ 8 h 272"/>
                  <a:gd name="T64" fmla="*/ 3 w 368"/>
                  <a:gd name="T65" fmla="*/ 19 h 272"/>
                  <a:gd name="T66" fmla="*/ 74 w 368"/>
                  <a:gd name="T67" fmla="*/ 254 h 272"/>
                  <a:gd name="T68" fmla="*/ 81 w 368"/>
                  <a:gd name="T69" fmla="*/ 26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8" h="272">
                    <a:moveTo>
                      <a:pt x="81" y="267"/>
                    </a:moveTo>
                    <a:cubicBezTo>
                      <a:pt x="83" y="269"/>
                      <a:pt x="88" y="270"/>
                      <a:pt x="93" y="270"/>
                    </a:cubicBezTo>
                    <a:lnTo>
                      <a:pt x="119" y="270"/>
                    </a:lnTo>
                    <a:cubicBezTo>
                      <a:pt x="124" y="270"/>
                      <a:pt x="128" y="269"/>
                      <a:pt x="130" y="267"/>
                    </a:cubicBezTo>
                    <a:cubicBezTo>
                      <a:pt x="133" y="264"/>
                      <a:pt x="135" y="260"/>
                      <a:pt x="136" y="255"/>
                    </a:cubicBezTo>
                    <a:lnTo>
                      <a:pt x="183" y="60"/>
                    </a:lnTo>
                    <a:lnTo>
                      <a:pt x="229" y="256"/>
                    </a:lnTo>
                    <a:cubicBezTo>
                      <a:pt x="230" y="262"/>
                      <a:pt x="232" y="266"/>
                      <a:pt x="234" y="268"/>
                    </a:cubicBezTo>
                    <a:cubicBezTo>
                      <a:pt x="236" y="270"/>
                      <a:pt x="241" y="271"/>
                      <a:pt x="246" y="271"/>
                    </a:cubicBezTo>
                    <a:lnTo>
                      <a:pt x="272" y="271"/>
                    </a:lnTo>
                    <a:cubicBezTo>
                      <a:pt x="277" y="271"/>
                      <a:pt x="281" y="270"/>
                      <a:pt x="283" y="268"/>
                    </a:cubicBezTo>
                    <a:cubicBezTo>
                      <a:pt x="286" y="266"/>
                      <a:pt x="288" y="262"/>
                      <a:pt x="290" y="256"/>
                    </a:cubicBezTo>
                    <a:lnTo>
                      <a:pt x="364" y="21"/>
                    </a:lnTo>
                    <a:cubicBezTo>
                      <a:pt x="365" y="18"/>
                      <a:pt x="366" y="16"/>
                      <a:pt x="366" y="14"/>
                    </a:cubicBezTo>
                    <a:cubicBezTo>
                      <a:pt x="366" y="12"/>
                      <a:pt x="367" y="11"/>
                      <a:pt x="367" y="9"/>
                    </a:cubicBezTo>
                    <a:cubicBezTo>
                      <a:pt x="367" y="3"/>
                      <a:pt x="364" y="1"/>
                      <a:pt x="359" y="1"/>
                    </a:cubicBezTo>
                    <a:lnTo>
                      <a:pt x="332" y="1"/>
                    </a:lnTo>
                    <a:cubicBezTo>
                      <a:pt x="326" y="1"/>
                      <a:pt x="322" y="2"/>
                      <a:pt x="320" y="4"/>
                    </a:cubicBezTo>
                    <a:cubicBezTo>
                      <a:pt x="318" y="6"/>
                      <a:pt x="316" y="10"/>
                      <a:pt x="313" y="16"/>
                    </a:cubicBezTo>
                    <a:lnTo>
                      <a:pt x="260" y="219"/>
                    </a:lnTo>
                    <a:lnTo>
                      <a:pt x="213" y="16"/>
                    </a:lnTo>
                    <a:cubicBezTo>
                      <a:pt x="212" y="11"/>
                      <a:pt x="210" y="6"/>
                      <a:pt x="207" y="4"/>
                    </a:cubicBezTo>
                    <a:cubicBezTo>
                      <a:pt x="205" y="2"/>
                      <a:pt x="201" y="1"/>
                      <a:pt x="196" y="1"/>
                    </a:cubicBezTo>
                    <a:lnTo>
                      <a:pt x="171" y="1"/>
                    </a:lnTo>
                    <a:cubicBezTo>
                      <a:pt x="166" y="1"/>
                      <a:pt x="161" y="2"/>
                      <a:pt x="159" y="4"/>
                    </a:cubicBezTo>
                    <a:cubicBezTo>
                      <a:pt x="157" y="6"/>
                      <a:pt x="155" y="10"/>
                      <a:pt x="154" y="16"/>
                    </a:cubicBezTo>
                    <a:lnTo>
                      <a:pt x="106" y="216"/>
                    </a:lnTo>
                    <a:lnTo>
                      <a:pt x="55" y="15"/>
                    </a:lnTo>
                    <a:cubicBezTo>
                      <a:pt x="53" y="10"/>
                      <a:pt x="52" y="5"/>
                      <a:pt x="49" y="3"/>
                    </a:cubicBezTo>
                    <a:cubicBezTo>
                      <a:pt x="47" y="1"/>
                      <a:pt x="43" y="0"/>
                      <a:pt x="37" y="0"/>
                    </a:cubicBezTo>
                    <a:lnTo>
                      <a:pt x="7" y="0"/>
                    </a:lnTo>
                    <a:cubicBezTo>
                      <a:pt x="2" y="0"/>
                      <a:pt x="0" y="3"/>
                      <a:pt x="0" y="8"/>
                    </a:cubicBezTo>
                    <a:cubicBezTo>
                      <a:pt x="0" y="10"/>
                      <a:pt x="1" y="14"/>
                      <a:pt x="3" y="19"/>
                    </a:cubicBezTo>
                    <a:lnTo>
                      <a:pt x="74" y="254"/>
                    </a:lnTo>
                    <a:cubicBezTo>
                      <a:pt x="77" y="260"/>
                      <a:pt x="79" y="264"/>
                      <a:pt x="81" y="26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9" name="Freeform 10">
                <a:extLst>
                  <a:ext uri="{FF2B5EF4-FFF2-40B4-BE49-F238E27FC236}">
                    <a16:creationId xmlns:a16="http://schemas.microsoft.com/office/drawing/2014/main" id="{4C2D6F83-3A7F-5D41-9F0D-3244F2CB4F6F}"/>
                  </a:ext>
                </a:extLst>
              </p:cNvPr>
              <p:cNvSpPr>
                <a:spLocks noChangeArrowheads="1"/>
              </p:cNvSpPr>
              <p:nvPr/>
            </p:nvSpPr>
            <p:spPr bwMode="auto">
              <a:xfrm>
                <a:off x="5245100" y="2143125"/>
                <a:ext cx="73025" cy="103188"/>
              </a:xfrm>
              <a:custGeom>
                <a:avLst/>
                <a:gdLst>
                  <a:gd name="T0" fmla="*/ 134 w 203"/>
                  <a:gd name="T1" fmla="*/ 236 h 287"/>
                  <a:gd name="T2" fmla="*/ 90 w 203"/>
                  <a:gd name="T3" fmla="*/ 246 h 287"/>
                  <a:gd name="T4" fmla="*/ 54 w 203"/>
                  <a:gd name="T5" fmla="*/ 242 h 287"/>
                  <a:gd name="T6" fmla="*/ 21 w 203"/>
                  <a:gd name="T7" fmla="*/ 232 h 287"/>
                  <a:gd name="T8" fmla="*/ 13 w 203"/>
                  <a:gd name="T9" fmla="*/ 228 h 287"/>
                  <a:gd name="T10" fmla="*/ 8 w 203"/>
                  <a:gd name="T11" fmla="*/ 227 h 287"/>
                  <a:gd name="T12" fmla="*/ 0 w 203"/>
                  <a:gd name="T13" fmla="*/ 237 h 287"/>
                  <a:gd name="T14" fmla="*/ 0 w 203"/>
                  <a:gd name="T15" fmla="*/ 252 h 287"/>
                  <a:gd name="T16" fmla="*/ 3 w 203"/>
                  <a:gd name="T17" fmla="*/ 261 h 287"/>
                  <a:gd name="T18" fmla="*/ 12 w 203"/>
                  <a:gd name="T19" fmla="*/ 269 h 287"/>
                  <a:gd name="T20" fmla="*/ 47 w 203"/>
                  <a:gd name="T21" fmla="*/ 281 h 287"/>
                  <a:gd name="T22" fmla="*/ 95 w 203"/>
                  <a:gd name="T23" fmla="*/ 286 h 287"/>
                  <a:gd name="T24" fmla="*/ 138 w 203"/>
                  <a:gd name="T25" fmla="*/ 280 h 287"/>
                  <a:gd name="T26" fmla="*/ 172 w 203"/>
                  <a:gd name="T27" fmla="*/ 263 h 287"/>
                  <a:gd name="T28" fmla="*/ 194 w 203"/>
                  <a:gd name="T29" fmla="*/ 236 h 287"/>
                  <a:gd name="T30" fmla="*/ 202 w 203"/>
                  <a:gd name="T31" fmla="*/ 201 h 287"/>
                  <a:gd name="T32" fmla="*/ 188 w 203"/>
                  <a:gd name="T33" fmla="*/ 158 h 287"/>
                  <a:gd name="T34" fmla="*/ 141 w 203"/>
                  <a:gd name="T35" fmla="*/ 129 h 287"/>
                  <a:gd name="T36" fmla="*/ 98 w 203"/>
                  <a:gd name="T37" fmla="*/ 115 h 287"/>
                  <a:gd name="T38" fmla="*/ 65 w 203"/>
                  <a:gd name="T39" fmla="*/ 98 h 287"/>
                  <a:gd name="T40" fmla="*/ 56 w 203"/>
                  <a:gd name="T41" fmla="*/ 76 h 287"/>
                  <a:gd name="T42" fmla="*/ 70 w 203"/>
                  <a:gd name="T43" fmla="*/ 50 h 287"/>
                  <a:gd name="T44" fmla="*/ 111 w 203"/>
                  <a:gd name="T45" fmla="*/ 41 h 287"/>
                  <a:gd name="T46" fmla="*/ 168 w 203"/>
                  <a:gd name="T47" fmla="*/ 53 h 287"/>
                  <a:gd name="T48" fmla="*/ 180 w 203"/>
                  <a:gd name="T49" fmla="*/ 56 h 287"/>
                  <a:gd name="T50" fmla="*/ 188 w 203"/>
                  <a:gd name="T51" fmla="*/ 47 h 287"/>
                  <a:gd name="T52" fmla="*/ 188 w 203"/>
                  <a:gd name="T53" fmla="*/ 33 h 287"/>
                  <a:gd name="T54" fmla="*/ 184 w 203"/>
                  <a:gd name="T55" fmla="*/ 23 h 287"/>
                  <a:gd name="T56" fmla="*/ 176 w 203"/>
                  <a:gd name="T57" fmla="*/ 15 h 287"/>
                  <a:gd name="T58" fmla="*/ 163 w 203"/>
                  <a:gd name="T59" fmla="*/ 10 h 287"/>
                  <a:gd name="T60" fmla="*/ 146 w 203"/>
                  <a:gd name="T61" fmla="*/ 5 h 287"/>
                  <a:gd name="T62" fmla="*/ 127 w 203"/>
                  <a:gd name="T63" fmla="*/ 2 h 287"/>
                  <a:gd name="T64" fmla="*/ 106 w 203"/>
                  <a:gd name="T65" fmla="*/ 0 h 287"/>
                  <a:gd name="T66" fmla="*/ 68 w 203"/>
                  <a:gd name="T67" fmla="*/ 6 h 287"/>
                  <a:gd name="T68" fmla="*/ 36 w 203"/>
                  <a:gd name="T69" fmla="*/ 22 h 287"/>
                  <a:gd name="T70" fmla="*/ 14 w 203"/>
                  <a:gd name="T71" fmla="*/ 47 h 287"/>
                  <a:gd name="T72" fmla="*/ 6 w 203"/>
                  <a:gd name="T73" fmla="*/ 80 h 287"/>
                  <a:gd name="T74" fmla="*/ 21 w 203"/>
                  <a:gd name="T75" fmla="*/ 124 h 287"/>
                  <a:gd name="T76" fmla="*/ 69 w 203"/>
                  <a:gd name="T77" fmla="*/ 155 h 287"/>
                  <a:gd name="T78" fmla="*/ 113 w 203"/>
                  <a:gd name="T79" fmla="*/ 169 h 287"/>
                  <a:gd name="T80" fmla="*/ 144 w 203"/>
                  <a:gd name="T81" fmla="*/ 185 h 287"/>
                  <a:gd name="T82" fmla="*/ 152 w 203"/>
                  <a:gd name="T83" fmla="*/ 206 h 287"/>
                  <a:gd name="T84" fmla="*/ 134 w 203"/>
                  <a:gd name="T85" fmla="*/ 23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287">
                    <a:moveTo>
                      <a:pt x="134" y="236"/>
                    </a:moveTo>
                    <a:cubicBezTo>
                      <a:pt x="123" y="242"/>
                      <a:pt x="108" y="246"/>
                      <a:pt x="90" y="246"/>
                    </a:cubicBezTo>
                    <a:cubicBezTo>
                      <a:pt x="79" y="246"/>
                      <a:pt x="67" y="245"/>
                      <a:pt x="54" y="242"/>
                    </a:cubicBezTo>
                    <a:cubicBezTo>
                      <a:pt x="42" y="240"/>
                      <a:pt x="30" y="236"/>
                      <a:pt x="21" y="232"/>
                    </a:cubicBezTo>
                    <a:cubicBezTo>
                      <a:pt x="18" y="231"/>
                      <a:pt x="15" y="230"/>
                      <a:pt x="13" y="228"/>
                    </a:cubicBezTo>
                    <a:cubicBezTo>
                      <a:pt x="11" y="227"/>
                      <a:pt x="10" y="227"/>
                      <a:pt x="8" y="227"/>
                    </a:cubicBezTo>
                    <a:cubicBezTo>
                      <a:pt x="4" y="227"/>
                      <a:pt x="0" y="231"/>
                      <a:pt x="0" y="237"/>
                    </a:cubicBezTo>
                    <a:lnTo>
                      <a:pt x="0" y="252"/>
                    </a:lnTo>
                    <a:cubicBezTo>
                      <a:pt x="0" y="255"/>
                      <a:pt x="1" y="257"/>
                      <a:pt x="3" y="261"/>
                    </a:cubicBezTo>
                    <a:cubicBezTo>
                      <a:pt x="4" y="264"/>
                      <a:pt x="7" y="266"/>
                      <a:pt x="12" y="269"/>
                    </a:cubicBezTo>
                    <a:cubicBezTo>
                      <a:pt x="20" y="273"/>
                      <a:pt x="31" y="278"/>
                      <a:pt x="47" y="281"/>
                    </a:cubicBezTo>
                    <a:cubicBezTo>
                      <a:pt x="62" y="284"/>
                      <a:pt x="79" y="286"/>
                      <a:pt x="95" y="286"/>
                    </a:cubicBezTo>
                    <a:cubicBezTo>
                      <a:pt x="110" y="286"/>
                      <a:pt x="125" y="284"/>
                      <a:pt x="138" y="280"/>
                    </a:cubicBezTo>
                    <a:cubicBezTo>
                      <a:pt x="151" y="276"/>
                      <a:pt x="163" y="270"/>
                      <a:pt x="172" y="263"/>
                    </a:cubicBezTo>
                    <a:cubicBezTo>
                      <a:pt x="181" y="255"/>
                      <a:pt x="189" y="247"/>
                      <a:pt x="194" y="236"/>
                    </a:cubicBezTo>
                    <a:cubicBezTo>
                      <a:pt x="199" y="225"/>
                      <a:pt x="202" y="214"/>
                      <a:pt x="202" y="201"/>
                    </a:cubicBezTo>
                    <a:cubicBezTo>
                      <a:pt x="202" y="185"/>
                      <a:pt x="197" y="171"/>
                      <a:pt x="188" y="158"/>
                    </a:cubicBezTo>
                    <a:cubicBezTo>
                      <a:pt x="178" y="145"/>
                      <a:pt x="163" y="135"/>
                      <a:pt x="141" y="129"/>
                    </a:cubicBezTo>
                    <a:lnTo>
                      <a:pt x="98" y="115"/>
                    </a:lnTo>
                    <a:cubicBezTo>
                      <a:pt x="82" y="110"/>
                      <a:pt x="71" y="104"/>
                      <a:pt x="65" y="98"/>
                    </a:cubicBezTo>
                    <a:cubicBezTo>
                      <a:pt x="58" y="93"/>
                      <a:pt x="56" y="85"/>
                      <a:pt x="56" y="76"/>
                    </a:cubicBezTo>
                    <a:cubicBezTo>
                      <a:pt x="56" y="64"/>
                      <a:pt x="61" y="55"/>
                      <a:pt x="70" y="50"/>
                    </a:cubicBezTo>
                    <a:cubicBezTo>
                      <a:pt x="80" y="44"/>
                      <a:pt x="93" y="41"/>
                      <a:pt x="111" y="41"/>
                    </a:cubicBezTo>
                    <a:cubicBezTo>
                      <a:pt x="132" y="41"/>
                      <a:pt x="151" y="45"/>
                      <a:pt x="168" y="53"/>
                    </a:cubicBezTo>
                    <a:cubicBezTo>
                      <a:pt x="174" y="55"/>
                      <a:pt x="177" y="56"/>
                      <a:pt x="180" y="56"/>
                    </a:cubicBezTo>
                    <a:cubicBezTo>
                      <a:pt x="184" y="56"/>
                      <a:pt x="188" y="53"/>
                      <a:pt x="188" y="47"/>
                    </a:cubicBezTo>
                    <a:lnTo>
                      <a:pt x="188" y="33"/>
                    </a:lnTo>
                    <a:cubicBezTo>
                      <a:pt x="188" y="28"/>
                      <a:pt x="187" y="25"/>
                      <a:pt x="184" y="23"/>
                    </a:cubicBezTo>
                    <a:cubicBezTo>
                      <a:pt x="182" y="20"/>
                      <a:pt x="179" y="17"/>
                      <a:pt x="176" y="15"/>
                    </a:cubicBezTo>
                    <a:cubicBezTo>
                      <a:pt x="173" y="12"/>
                      <a:pt x="168" y="12"/>
                      <a:pt x="163" y="10"/>
                    </a:cubicBezTo>
                    <a:cubicBezTo>
                      <a:pt x="158" y="8"/>
                      <a:pt x="152" y="7"/>
                      <a:pt x="146" y="5"/>
                    </a:cubicBezTo>
                    <a:cubicBezTo>
                      <a:pt x="140" y="4"/>
                      <a:pt x="133" y="3"/>
                      <a:pt x="127" y="2"/>
                    </a:cubicBezTo>
                    <a:cubicBezTo>
                      <a:pt x="120" y="0"/>
                      <a:pt x="113" y="0"/>
                      <a:pt x="106" y="0"/>
                    </a:cubicBezTo>
                    <a:cubicBezTo>
                      <a:pt x="93" y="0"/>
                      <a:pt x="81" y="2"/>
                      <a:pt x="68" y="6"/>
                    </a:cubicBezTo>
                    <a:cubicBezTo>
                      <a:pt x="56" y="9"/>
                      <a:pt x="45" y="14"/>
                      <a:pt x="36" y="22"/>
                    </a:cubicBezTo>
                    <a:cubicBezTo>
                      <a:pt x="26" y="28"/>
                      <a:pt x="20" y="37"/>
                      <a:pt x="14" y="47"/>
                    </a:cubicBezTo>
                    <a:cubicBezTo>
                      <a:pt x="9" y="56"/>
                      <a:pt x="6" y="68"/>
                      <a:pt x="6" y="80"/>
                    </a:cubicBezTo>
                    <a:cubicBezTo>
                      <a:pt x="6" y="96"/>
                      <a:pt x="11" y="111"/>
                      <a:pt x="21" y="124"/>
                    </a:cubicBezTo>
                    <a:cubicBezTo>
                      <a:pt x="30" y="137"/>
                      <a:pt x="47" y="147"/>
                      <a:pt x="69" y="155"/>
                    </a:cubicBezTo>
                    <a:lnTo>
                      <a:pt x="113" y="169"/>
                    </a:lnTo>
                    <a:cubicBezTo>
                      <a:pt x="128" y="174"/>
                      <a:pt x="137" y="178"/>
                      <a:pt x="144" y="185"/>
                    </a:cubicBezTo>
                    <a:cubicBezTo>
                      <a:pt x="149" y="190"/>
                      <a:pt x="152" y="197"/>
                      <a:pt x="152" y="206"/>
                    </a:cubicBezTo>
                    <a:cubicBezTo>
                      <a:pt x="150" y="220"/>
                      <a:pt x="145" y="230"/>
                      <a:pt x="134" y="2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0" name="Freeform 11">
                <a:extLst>
                  <a:ext uri="{FF2B5EF4-FFF2-40B4-BE49-F238E27FC236}">
                    <a16:creationId xmlns:a16="http://schemas.microsoft.com/office/drawing/2014/main" id="{9F977033-DC7B-2D4A-B11E-C79F0760D36B}"/>
                  </a:ext>
                </a:extLst>
              </p:cNvPr>
              <p:cNvSpPr>
                <a:spLocks noChangeArrowheads="1"/>
              </p:cNvSpPr>
              <p:nvPr/>
            </p:nvSpPr>
            <p:spPr bwMode="auto">
              <a:xfrm>
                <a:off x="5000625" y="2271713"/>
                <a:ext cx="304800" cy="69850"/>
              </a:xfrm>
              <a:custGeom>
                <a:avLst/>
                <a:gdLst>
                  <a:gd name="T0" fmla="*/ 9 w 845"/>
                  <a:gd name="T1" fmla="*/ 20 h 194"/>
                  <a:gd name="T2" fmla="*/ 459 w 845"/>
                  <a:gd name="T3" fmla="*/ 193 h 194"/>
                  <a:gd name="T4" fmla="*/ 828 w 845"/>
                  <a:gd name="T5" fmla="*/ 82 h 194"/>
                  <a:gd name="T6" fmla="*/ 813 w 845"/>
                  <a:gd name="T7" fmla="*/ 59 h 194"/>
                  <a:gd name="T8" fmla="*/ 469 w 845"/>
                  <a:gd name="T9" fmla="*/ 128 h 194"/>
                  <a:gd name="T10" fmla="*/ 19 w 845"/>
                  <a:gd name="T11" fmla="*/ 7 h 194"/>
                  <a:gd name="T12" fmla="*/ 9 w 845"/>
                  <a:gd name="T13" fmla="*/ 20 h 194"/>
                </a:gdLst>
                <a:ahLst/>
                <a:cxnLst>
                  <a:cxn ang="0">
                    <a:pos x="T0" y="T1"/>
                  </a:cxn>
                  <a:cxn ang="0">
                    <a:pos x="T2" y="T3"/>
                  </a:cxn>
                  <a:cxn ang="0">
                    <a:pos x="T4" y="T5"/>
                  </a:cxn>
                  <a:cxn ang="0">
                    <a:pos x="T6" y="T7"/>
                  </a:cxn>
                  <a:cxn ang="0">
                    <a:pos x="T8" y="T9"/>
                  </a:cxn>
                  <a:cxn ang="0">
                    <a:pos x="T10" y="T11"/>
                  </a:cxn>
                  <a:cxn ang="0">
                    <a:pos x="T12" y="T13"/>
                  </a:cxn>
                </a:cxnLst>
                <a:rect l="0" t="0" r="r" b="b"/>
                <a:pathLst>
                  <a:path w="845" h="194">
                    <a:moveTo>
                      <a:pt x="9" y="20"/>
                    </a:moveTo>
                    <a:cubicBezTo>
                      <a:pt x="128" y="128"/>
                      <a:pt x="285" y="192"/>
                      <a:pt x="459" y="193"/>
                    </a:cubicBezTo>
                    <a:cubicBezTo>
                      <a:pt x="583" y="193"/>
                      <a:pt x="729" y="155"/>
                      <a:pt x="828" y="82"/>
                    </a:cubicBezTo>
                    <a:cubicBezTo>
                      <a:pt x="844" y="70"/>
                      <a:pt x="830" y="51"/>
                      <a:pt x="813" y="59"/>
                    </a:cubicBezTo>
                    <a:cubicBezTo>
                      <a:pt x="701" y="106"/>
                      <a:pt x="580" y="128"/>
                      <a:pt x="469" y="128"/>
                    </a:cubicBezTo>
                    <a:cubicBezTo>
                      <a:pt x="305" y="128"/>
                      <a:pt x="147" y="82"/>
                      <a:pt x="19" y="7"/>
                    </a:cubicBezTo>
                    <a:cubicBezTo>
                      <a:pt x="8" y="0"/>
                      <a:pt x="0" y="12"/>
                      <a:pt x="9" y="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1" name="Freeform 12">
                <a:extLst>
                  <a:ext uri="{FF2B5EF4-FFF2-40B4-BE49-F238E27FC236}">
                    <a16:creationId xmlns:a16="http://schemas.microsoft.com/office/drawing/2014/main" id="{C24FA51C-0001-0F46-A0FE-77D636E114CC}"/>
                  </a:ext>
                </a:extLst>
              </p:cNvPr>
              <p:cNvSpPr>
                <a:spLocks noChangeArrowheads="1"/>
              </p:cNvSpPr>
              <p:nvPr/>
            </p:nvSpPr>
            <p:spPr bwMode="auto">
              <a:xfrm>
                <a:off x="5268913" y="2262188"/>
                <a:ext cx="65087" cy="66675"/>
              </a:xfrm>
              <a:custGeom>
                <a:avLst/>
                <a:gdLst>
                  <a:gd name="T0" fmla="*/ 113 w 181"/>
                  <a:gd name="T1" fmla="*/ 178 h 185"/>
                  <a:gd name="T2" fmla="*/ 170 w 181"/>
                  <a:gd name="T3" fmla="*/ 26 h 185"/>
                  <a:gd name="T4" fmla="*/ 8 w 181"/>
                  <a:gd name="T5" fmla="*/ 41 h 185"/>
                  <a:gd name="T6" fmla="*/ 10 w 181"/>
                  <a:gd name="T7" fmla="*/ 55 h 185"/>
                  <a:gd name="T8" fmla="*/ 127 w 181"/>
                  <a:gd name="T9" fmla="*/ 59 h 185"/>
                  <a:gd name="T10" fmla="*/ 100 w 181"/>
                  <a:gd name="T11" fmla="*/ 173 h 185"/>
                  <a:gd name="T12" fmla="*/ 113 w 181"/>
                  <a:gd name="T13" fmla="*/ 178 h 185"/>
                </a:gdLst>
                <a:ahLst/>
                <a:cxnLst>
                  <a:cxn ang="0">
                    <a:pos x="T0" y="T1"/>
                  </a:cxn>
                  <a:cxn ang="0">
                    <a:pos x="T2" y="T3"/>
                  </a:cxn>
                  <a:cxn ang="0">
                    <a:pos x="T4" y="T5"/>
                  </a:cxn>
                  <a:cxn ang="0">
                    <a:pos x="T6" y="T7"/>
                  </a:cxn>
                  <a:cxn ang="0">
                    <a:pos x="T8" y="T9"/>
                  </a:cxn>
                  <a:cxn ang="0">
                    <a:pos x="T10" y="T11"/>
                  </a:cxn>
                  <a:cxn ang="0">
                    <a:pos x="T12" y="T13"/>
                  </a:cxn>
                </a:cxnLst>
                <a:rect l="0" t="0" r="r" b="b"/>
                <a:pathLst>
                  <a:path w="181" h="185">
                    <a:moveTo>
                      <a:pt x="113" y="178"/>
                    </a:moveTo>
                    <a:cubicBezTo>
                      <a:pt x="167" y="133"/>
                      <a:pt x="180" y="40"/>
                      <a:pt x="170" y="26"/>
                    </a:cubicBezTo>
                    <a:cubicBezTo>
                      <a:pt x="159" y="13"/>
                      <a:pt x="65" y="0"/>
                      <a:pt x="8" y="41"/>
                    </a:cubicBezTo>
                    <a:cubicBezTo>
                      <a:pt x="0" y="47"/>
                      <a:pt x="1" y="56"/>
                      <a:pt x="10" y="55"/>
                    </a:cubicBezTo>
                    <a:cubicBezTo>
                      <a:pt x="42" y="50"/>
                      <a:pt x="114" y="43"/>
                      <a:pt x="127" y="59"/>
                    </a:cubicBezTo>
                    <a:cubicBezTo>
                      <a:pt x="140" y="75"/>
                      <a:pt x="112" y="143"/>
                      <a:pt x="100" y="173"/>
                    </a:cubicBezTo>
                    <a:cubicBezTo>
                      <a:pt x="97" y="181"/>
                      <a:pt x="104" y="184"/>
                      <a:pt x="113" y="1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08" name="Group 307">
            <a:extLst>
              <a:ext uri="{FF2B5EF4-FFF2-40B4-BE49-F238E27FC236}">
                <a16:creationId xmlns:a16="http://schemas.microsoft.com/office/drawing/2014/main" id="{947B1151-B525-B74B-9661-5BA1172EDDA8}"/>
              </a:ext>
            </a:extLst>
          </p:cNvPr>
          <p:cNvGrpSpPr/>
          <p:nvPr/>
        </p:nvGrpSpPr>
        <p:grpSpPr>
          <a:xfrm>
            <a:off x="1307539" y="1392519"/>
            <a:ext cx="2073831" cy="295913"/>
            <a:chOff x="4240213" y="793750"/>
            <a:chExt cx="1346200" cy="192088"/>
          </a:xfrm>
          <a:solidFill>
            <a:schemeClr val="bg1"/>
          </a:solidFill>
        </p:grpSpPr>
        <p:grpSp>
          <p:nvGrpSpPr>
            <p:cNvPr id="309" name="Group 308">
              <a:extLst>
                <a:ext uri="{FF2B5EF4-FFF2-40B4-BE49-F238E27FC236}">
                  <a16:creationId xmlns:a16="http://schemas.microsoft.com/office/drawing/2014/main" id="{4D768246-B31C-5542-8E47-CFFC9E28E25D}"/>
                </a:ext>
              </a:extLst>
            </p:cNvPr>
            <p:cNvGrpSpPr/>
            <p:nvPr/>
          </p:nvGrpSpPr>
          <p:grpSpPr>
            <a:xfrm>
              <a:off x="4240213" y="819150"/>
              <a:ext cx="484187" cy="128588"/>
              <a:chOff x="4240213" y="819150"/>
              <a:chExt cx="484187" cy="128588"/>
            </a:xfrm>
            <a:grpFill/>
          </p:grpSpPr>
          <p:sp>
            <p:nvSpPr>
              <p:cNvPr id="322" name="Freeform 13">
                <a:extLst>
                  <a:ext uri="{FF2B5EF4-FFF2-40B4-BE49-F238E27FC236}">
                    <a16:creationId xmlns:a16="http://schemas.microsoft.com/office/drawing/2014/main" id="{4D54ED00-AF82-6243-88E4-CAEA062F9785}"/>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3" name="Freeform 14">
                <a:extLst>
                  <a:ext uri="{FF2B5EF4-FFF2-40B4-BE49-F238E27FC236}">
                    <a16:creationId xmlns:a16="http://schemas.microsoft.com/office/drawing/2014/main" id="{C8E4915A-C2DA-5F40-95C8-E1AF31D92198}"/>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4" name="Freeform 15">
                <a:extLst>
                  <a:ext uri="{FF2B5EF4-FFF2-40B4-BE49-F238E27FC236}">
                    <a16:creationId xmlns:a16="http://schemas.microsoft.com/office/drawing/2014/main" id="{1ED0C923-893B-A84F-BC42-1268B7922A84}"/>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5" name="Freeform 16">
                <a:extLst>
                  <a:ext uri="{FF2B5EF4-FFF2-40B4-BE49-F238E27FC236}">
                    <a16:creationId xmlns:a16="http://schemas.microsoft.com/office/drawing/2014/main" id="{6FCCDC07-E130-B943-970B-9DA53002A4F1}"/>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6" name="Freeform 17">
                <a:extLst>
                  <a:ext uri="{FF2B5EF4-FFF2-40B4-BE49-F238E27FC236}">
                    <a16:creationId xmlns:a16="http://schemas.microsoft.com/office/drawing/2014/main" id="{48A43410-DD97-4E4A-8D9A-DD81A9032E86}"/>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 name="Freeform 18">
                <a:extLst>
                  <a:ext uri="{FF2B5EF4-FFF2-40B4-BE49-F238E27FC236}">
                    <a16:creationId xmlns:a16="http://schemas.microsoft.com/office/drawing/2014/main" id="{118398BC-C065-F249-9CB2-B253D562FF2D}"/>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10" name="Freeform 19">
              <a:extLst>
                <a:ext uri="{FF2B5EF4-FFF2-40B4-BE49-F238E27FC236}">
                  <a16:creationId xmlns:a16="http://schemas.microsoft.com/office/drawing/2014/main" id="{92484C56-1FF9-9849-9275-FA2538306D3E}"/>
                </a:ext>
              </a:extLst>
            </p:cNvPr>
            <p:cNvSpPr>
              <a:spLocks noChangeArrowheads="1"/>
            </p:cNvSpPr>
            <p:nvPr/>
          </p:nvSpPr>
          <p:spPr bwMode="auto">
            <a:xfrm>
              <a:off x="4860925" y="7937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11" name="Group 310">
              <a:extLst>
                <a:ext uri="{FF2B5EF4-FFF2-40B4-BE49-F238E27FC236}">
                  <a16:creationId xmlns:a16="http://schemas.microsoft.com/office/drawing/2014/main" id="{6FE12B8E-2D99-4C4D-9D3C-28B777FFC55F}"/>
                </a:ext>
              </a:extLst>
            </p:cNvPr>
            <p:cNvGrpSpPr/>
            <p:nvPr/>
          </p:nvGrpSpPr>
          <p:grpSpPr>
            <a:xfrm>
              <a:off x="5002213" y="819150"/>
              <a:ext cx="584200" cy="141288"/>
              <a:chOff x="5002213" y="819150"/>
              <a:chExt cx="584200" cy="141288"/>
            </a:xfrm>
            <a:grpFill/>
          </p:grpSpPr>
          <p:sp>
            <p:nvSpPr>
              <p:cNvPr id="312" name="Freeform 20">
                <a:extLst>
                  <a:ext uri="{FF2B5EF4-FFF2-40B4-BE49-F238E27FC236}">
                    <a16:creationId xmlns:a16="http://schemas.microsoft.com/office/drawing/2014/main" id="{7B4E33DF-C750-0541-933A-957485E32326}"/>
                  </a:ext>
                </a:extLst>
              </p:cNvPr>
              <p:cNvSpPr>
                <a:spLocks noChangeArrowheads="1"/>
              </p:cNvSpPr>
              <p:nvPr/>
            </p:nvSpPr>
            <p:spPr bwMode="auto">
              <a:xfrm>
                <a:off x="5203825" y="823913"/>
                <a:ext cx="80963" cy="134937"/>
              </a:xfrm>
              <a:custGeom>
                <a:avLst/>
                <a:gdLst>
                  <a:gd name="T0" fmla="*/ 74 w 224"/>
                  <a:gd name="T1" fmla="*/ 271 h 375"/>
                  <a:gd name="T2" fmla="*/ 51 w 224"/>
                  <a:gd name="T3" fmla="*/ 374 h 375"/>
                  <a:gd name="T4" fmla="*/ 0 w 224"/>
                  <a:gd name="T5" fmla="*/ 374 h 375"/>
                  <a:gd name="T6" fmla="*/ 84 w 224"/>
                  <a:gd name="T7" fmla="*/ 0 h 375"/>
                  <a:gd name="T8" fmla="*/ 144 w 224"/>
                  <a:gd name="T9" fmla="*/ 0 h 375"/>
                  <a:gd name="T10" fmla="*/ 223 w 224"/>
                  <a:gd name="T11" fmla="*/ 374 h 375"/>
                  <a:gd name="T12" fmla="*/ 172 w 224"/>
                  <a:gd name="T13" fmla="*/ 374 h 375"/>
                  <a:gd name="T14" fmla="*/ 151 w 224"/>
                  <a:gd name="T15" fmla="*/ 271 h 375"/>
                  <a:gd name="T16" fmla="*/ 74 w 224"/>
                  <a:gd name="T17" fmla="*/ 271 h 375"/>
                  <a:gd name="T18" fmla="*/ 144 w 224"/>
                  <a:gd name="T19" fmla="*/ 229 h 375"/>
                  <a:gd name="T20" fmla="*/ 127 w 224"/>
                  <a:gd name="T21" fmla="*/ 140 h 375"/>
                  <a:gd name="T22" fmla="*/ 113 w 224"/>
                  <a:gd name="T23" fmla="*/ 55 h 375"/>
                  <a:gd name="T24" fmla="*/ 111 w 224"/>
                  <a:gd name="T25" fmla="*/ 55 h 375"/>
                  <a:gd name="T26" fmla="*/ 97 w 224"/>
                  <a:gd name="T27" fmla="*/ 140 h 375"/>
                  <a:gd name="T28" fmla="*/ 79 w 224"/>
                  <a:gd name="T29" fmla="*/ 229 h 375"/>
                  <a:gd name="T30" fmla="*/ 144 w 224"/>
                  <a:gd name="T31" fmla="*/ 229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375">
                    <a:moveTo>
                      <a:pt x="74" y="271"/>
                    </a:moveTo>
                    <a:lnTo>
                      <a:pt x="51" y="374"/>
                    </a:lnTo>
                    <a:lnTo>
                      <a:pt x="0" y="374"/>
                    </a:lnTo>
                    <a:lnTo>
                      <a:pt x="84" y="0"/>
                    </a:lnTo>
                    <a:lnTo>
                      <a:pt x="144" y="0"/>
                    </a:lnTo>
                    <a:lnTo>
                      <a:pt x="223" y="374"/>
                    </a:lnTo>
                    <a:lnTo>
                      <a:pt x="172" y="374"/>
                    </a:lnTo>
                    <a:lnTo>
                      <a:pt x="151" y="271"/>
                    </a:lnTo>
                    <a:lnTo>
                      <a:pt x="74" y="271"/>
                    </a:lnTo>
                    <a:close/>
                    <a:moveTo>
                      <a:pt x="144" y="229"/>
                    </a:moveTo>
                    <a:lnTo>
                      <a:pt x="127" y="140"/>
                    </a:lnTo>
                    <a:cubicBezTo>
                      <a:pt x="122" y="115"/>
                      <a:pt x="117" y="81"/>
                      <a:pt x="113" y="55"/>
                    </a:cubicBezTo>
                    <a:lnTo>
                      <a:pt x="111" y="55"/>
                    </a:lnTo>
                    <a:cubicBezTo>
                      <a:pt x="107" y="81"/>
                      <a:pt x="101" y="116"/>
                      <a:pt x="97" y="140"/>
                    </a:cubicBezTo>
                    <a:lnTo>
                      <a:pt x="79" y="229"/>
                    </a:lnTo>
                    <a:lnTo>
                      <a:pt x="144" y="2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3" name="Freeform 21">
                <a:extLst>
                  <a:ext uri="{FF2B5EF4-FFF2-40B4-BE49-F238E27FC236}">
                    <a16:creationId xmlns:a16="http://schemas.microsoft.com/office/drawing/2014/main" id="{6DA54111-DF3A-FD47-9F58-5A7D4A123B01}"/>
                  </a:ext>
                </a:extLst>
              </p:cNvPr>
              <p:cNvSpPr>
                <a:spLocks noChangeArrowheads="1"/>
              </p:cNvSpPr>
              <p:nvPr/>
            </p:nvSpPr>
            <p:spPr bwMode="auto">
              <a:xfrm>
                <a:off x="5287963" y="819150"/>
                <a:ext cx="66675" cy="139700"/>
              </a:xfrm>
              <a:custGeom>
                <a:avLst/>
                <a:gdLst>
                  <a:gd name="T0" fmla="*/ 184 w 187"/>
                  <a:gd name="T1" fmla="*/ 1 h 390"/>
                  <a:gd name="T2" fmla="*/ 184 w 187"/>
                  <a:gd name="T3" fmla="*/ 315 h 390"/>
                  <a:gd name="T4" fmla="*/ 186 w 187"/>
                  <a:gd name="T5" fmla="*/ 385 h 390"/>
                  <a:gd name="T6" fmla="*/ 141 w 187"/>
                  <a:gd name="T7" fmla="*/ 385 h 390"/>
                  <a:gd name="T8" fmla="*/ 138 w 187"/>
                  <a:gd name="T9" fmla="*/ 351 h 390"/>
                  <a:gd name="T10" fmla="*/ 137 w 187"/>
                  <a:gd name="T11" fmla="*/ 351 h 390"/>
                  <a:gd name="T12" fmla="*/ 80 w 187"/>
                  <a:gd name="T13" fmla="*/ 389 h 390"/>
                  <a:gd name="T14" fmla="*/ 0 w 187"/>
                  <a:gd name="T15" fmla="*/ 251 h 390"/>
                  <a:gd name="T16" fmla="*/ 84 w 187"/>
                  <a:gd name="T17" fmla="*/ 111 h 390"/>
                  <a:gd name="T18" fmla="*/ 132 w 187"/>
                  <a:gd name="T19" fmla="*/ 141 h 390"/>
                  <a:gd name="T20" fmla="*/ 133 w 187"/>
                  <a:gd name="T21" fmla="*/ 141 h 390"/>
                  <a:gd name="T22" fmla="*/ 133 w 187"/>
                  <a:gd name="T23" fmla="*/ 0 h 390"/>
                  <a:gd name="T24" fmla="*/ 184 w 187"/>
                  <a:gd name="T25" fmla="*/ 0 h 390"/>
                  <a:gd name="T26" fmla="*/ 184 w 187"/>
                  <a:gd name="T27" fmla="*/ 1 h 390"/>
                  <a:gd name="T28" fmla="*/ 132 w 187"/>
                  <a:gd name="T29" fmla="*/ 218 h 390"/>
                  <a:gd name="T30" fmla="*/ 131 w 187"/>
                  <a:gd name="T31" fmla="*/ 201 h 390"/>
                  <a:gd name="T32" fmla="*/ 95 w 187"/>
                  <a:gd name="T33" fmla="*/ 156 h 390"/>
                  <a:gd name="T34" fmla="*/ 51 w 187"/>
                  <a:gd name="T35" fmla="*/ 251 h 390"/>
                  <a:gd name="T36" fmla="*/ 93 w 187"/>
                  <a:gd name="T37" fmla="*/ 345 h 390"/>
                  <a:gd name="T38" fmla="*/ 130 w 187"/>
                  <a:gd name="T39" fmla="*/ 306 h 390"/>
                  <a:gd name="T40" fmla="*/ 132 w 187"/>
                  <a:gd name="T41" fmla="*/ 289 h 390"/>
                  <a:gd name="T42" fmla="*/ 132 w 187"/>
                  <a:gd name="T43" fmla="*/ 21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7" h="390">
                    <a:moveTo>
                      <a:pt x="184" y="1"/>
                    </a:moveTo>
                    <a:lnTo>
                      <a:pt x="184" y="315"/>
                    </a:lnTo>
                    <a:cubicBezTo>
                      <a:pt x="184" y="335"/>
                      <a:pt x="185" y="365"/>
                      <a:pt x="186" y="385"/>
                    </a:cubicBezTo>
                    <a:lnTo>
                      <a:pt x="141" y="385"/>
                    </a:lnTo>
                    <a:lnTo>
                      <a:pt x="138" y="351"/>
                    </a:lnTo>
                    <a:lnTo>
                      <a:pt x="137" y="351"/>
                    </a:lnTo>
                    <a:cubicBezTo>
                      <a:pt x="129" y="371"/>
                      <a:pt x="108" y="389"/>
                      <a:pt x="80" y="389"/>
                    </a:cubicBezTo>
                    <a:cubicBezTo>
                      <a:pt x="30" y="389"/>
                      <a:pt x="0" y="334"/>
                      <a:pt x="0" y="251"/>
                    </a:cubicBezTo>
                    <a:cubicBezTo>
                      <a:pt x="0" y="156"/>
                      <a:pt x="41" y="111"/>
                      <a:pt x="84" y="111"/>
                    </a:cubicBezTo>
                    <a:cubicBezTo>
                      <a:pt x="105" y="111"/>
                      <a:pt x="122" y="120"/>
                      <a:pt x="132" y="141"/>
                    </a:cubicBezTo>
                    <a:lnTo>
                      <a:pt x="133" y="141"/>
                    </a:lnTo>
                    <a:lnTo>
                      <a:pt x="133" y="0"/>
                    </a:lnTo>
                    <a:lnTo>
                      <a:pt x="184" y="0"/>
                    </a:lnTo>
                    <a:lnTo>
                      <a:pt x="184" y="1"/>
                    </a:lnTo>
                    <a:close/>
                    <a:moveTo>
                      <a:pt x="132" y="218"/>
                    </a:moveTo>
                    <a:cubicBezTo>
                      <a:pt x="132" y="212"/>
                      <a:pt x="132" y="207"/>
                      <a:pt x="131" y="201"/>
                    </a:cubicBezTo>
                    <a:cubicBezTo>
                      <a:pt x="127" y="176"/>
                      <a:pt x="114" y="156"/>
                      <a:pt x="95" y="156"/>
                    </a:cubicBezTo>
                    <a:cubicBezTo>
                      <a:pt x="62" y="156"/>
                      <a:pt x="51" y="201"/>
                      <a:pt x="51" y="251"/>
                    </a:cubicBezTo>
                    <a:cubicBezTo>
                      <a:pt x="51" y="306"/>
                      <a:pt x="65" y="345"/>
                      <a:pt x="93" y="345"/>
                    </a:cubicBezTo>
                    <a:cubicBezTo>
                      <a:pt x="105" y="345"/>
                      <a:pt x="120" y="339"/>
                      <a:pt x="130" y="306"/>
                    </a:cubicBezTo>
                    <a:cubicBezTo>
                      <a:pt x="131" y="302"/>
                      <a:pt x="132" y="296"/>
                      <a:pt x="132" y="289"/>
                    </a:cubicBezTo>
                    <a:lnTo>
                      <a:pt x="132" y="2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4" name="Freeform 22">
                <a:extLst>
                  <a:ext uri="{FF2B5EF4-FFF2-40B4-BE49-F238E27FC236}">
                    <a16:creationId xmlns:a16="http://schemas.microsoft.com/office/drawing/2014/main" id="{2F60EE51-2551-2B4E-8BB6-634A6C7F92F3}"/>
                  </a:ext>
                </a:extLst>
              </p:cNvPr>
              <p:cNvSpPr>
                <a:spLocks noChangeArrowheads="1"/>
              </p:cNvSpPr>
              <p:nvPr/>
            </p:nvSpPr>
            <p:spPr bwMode="auto">
              <a:xfrm>
                <a:off x="5365750" y="860425"/>
                <a:ext cx="68263" cy="100013"/>
              </a:xfrm>
              <a:custGeom>
                <a:avLst/>
                <a:gdLst>
                  <a:gd name="T0" fmla="*/ 92 w 188"/>
                  <a:gd name="T1" fmla="*/ 277 h 278"/>
                  <a:gd name="T2" fmla="*/ 0 w 188"/>
                  <a:gd name="T3" fmla="*/ 139 h 278"/>
                  <a:gd name="T4" fmla="*/ 96 w 188"/>
                  <a:gd name="T5" fmla="*/ 0 h 278"/>
                  <a:gd name="T6" fmla="*/ 187 w 188"/>
                  <a:gd name="T7" fmla="*/ 138 h 278"/>
                  <a:gd name="T8" fmla="*/ 92 w 188"/>
                  <a:gd name="T9" fmla="*/ 277 h 278"/>
                  <a:gd name="T10" fmla="*/ 93 w 188"/>
                  <a:gd name="T11" fmla="*/ 236 h 278"/>
                  <a:gd name="T12" fmla="*/ 133 w 188"/>
                  <a:gd name="T13" fmla="*/ 138 h 278"/>
                  <a:gd name="T14" fmla="*/ 92 w 188"/>
                  <a:gd name="T15" fmla="*/ 39 h 278"/>
                  <a:gd name="T16" fmla="*/ 52 w 188"/>
                  <a:gd name="T17" fmla="*/ 138 h 278"/>
                  <a:gd name="T18" fmla="*/ 93 w 188"/>
                  <a:gd name="T19" fmla="*/ 23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78">
                    <a:moveTo>
                      <a:pt x="92" y="277"/>
                    </a:moveTo>
                    <a:cubicBezTo>
                      <a:pt x="39" y="277"/>
                      <a:pt x="0" y="231"/>
                      <a:pt x="0" y="139"/>
                    </a:cubicBezTo>
                    <a:cubicBezTo>
                      <a:pt x="0" y="40"/>
                      <a:pt x="46" y="0"/>
                      <a:pt x="96" y="0"/>
                    </a:cubicBezTo>
                    <a:cubicBezTo>
                      <a:pt x="149" y="0"/>
                      <a:pt x="187" y="47"/>
                      <a:pt x="187" y="138"/>
                    </a:cubicBezTo>
                    <a:cubicBezTo>
                      <a:pt x="187" y="244"/>
                      <a:pt x="134" y="277"/>
                      <a:pt x="92" y="277"/>
                    </a:cubicBezTo>
                    <a:close/>
                    <a:moveTo>
                      <a:pt x="93" y="236"/>
                    </a:moveTo>
                    <a:cubicBezTo>
                      <a:pt x="126" y="236"/>
                      <a:pt x="133" y="180"/>
                      <a:pt x="133" y="138"/>
                    </a:cubicBezTo>
                    <a:cubicBezTo>
                      <a:pt x="133" y="97"/>
                      <a:pt x="126" y="39"/>
                      <a:pt x="92" y="39"/>
                    </a:cubicBezTo>
                    <a:cubicBezTo>
                      <a:pt x="58" y="39"/>
                      <a:pt x="52" y="97"/>
                      <a:pt x="52" y="138"/>
                    </a:cubicBezTo>
                    <a:cubicBezTo>
                      <a:pt x="52" y="183"/>
                      <a:pt x="59" y="236"/>
                      <a:pt x="93" y="2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5" name="Freeform 23">
                <a:extLst>
                  <a:ext uri="{FF2B5EF4-FFF2-40B4-BE49-F238E27FC236}">
                    <a16:creationId xmlns:a16="http://schemas.microsoft.com/office/drawing/2014/main" id="{5BE17768-194C-474C-9436-627C91684043}"/>
                  </a:ext>
                </a:extLst>
              </p:cNvPr>
              <p:cNvSpPr>
                <a:spLocks noChangeArrowheads="1"/>
              </p:cNvSpPr>
              <p:nvPr/>
            </p:nvSpPr>
            <p:spPr bwMode="auto">
              <a:xfrm>
                <a:off x="5441950" y="819150"/>
                <a:ext cx="68263" cy="139700"/>
              </a:xfrm>
              <a:custGeom>
                <a:avLst/>
                <a:gdLst>
                  <a:gd name="T0" fmla="*/ 3 w 189"/>
                  <a:gd name="T1" fmla="*/ 0 h 389"/>
                  <a:gd name="T2" fmla="*/ 55 w 189"/>
                  <a:gd name="T3" fmla="*/ 0 h 389"/>
                  <a:gd name="T4" fmla="*/ 55 w 189"/>
                  <a:gd name="T5" fmla="*/ 145 h 389"/>
                  <a:gd name="T6" fmla="*/ 56 w 189"/>
                  <a:gd name="T7" fmla="*/ 145 h 389"/>
                  <a:gd name="T8" fmla="*/ 113 w 189"/>
                  <a:gd name="T9" fmla="*/ 110 h 389"/>
                  <a:gd name="T10" fmla="*/ 188 w 189"/>
                  <a:gd name="T11" fmla="*/ 244 h 389"/>
                  <a:gd name="T12" fmla="*/ 104 w 189"/>
                  <a:gd name="T13" fmla="*/ 388 h 389"/>
                  <a:gd name="T14" fmla="*/ 51 w 189"/>
                  <a:gd name="T15" fmla="*/ 349 h 389"/>
                  <a:gd name="T16" fmla="*/ 49 w 189"/>
                  <a:gd name="T17" fmla="*/ 349 h 389"/>
                  <a:gd name="T18" fmla="*/ 45 w 189"/>
                  <a:gd name="T19" fmla="*/ 384 h 389"/>
                  <a:gd name="T20" fmla="*/ 0 w 189"/>
                  <a:gd name="T21" fmla="*/ 384 h 389"/>
                  <a:gd name="T22" fmla="*/ 3 w 189"/>
                  <a:gd name="T23" fmla="*/ 314 h 389"/>
                  <a:gd name="T24" fmla="*/ 3 w 189"/>
                  <a:gd name="T25" fmla="*/ 0 h 389"/>
                  <a:gd name="T26" fmla="*/ 55 w 189"/>
                  <a:gd name="T27" fmla="*/ 288 h 389"/>
                  <a:gd name="T28" fmla="*/ 57 w 189"/>
                  <a:gd name="T29" fmla="*/ 305 h 389"/>
                  <a:gd name="T30" fmla="*/ 92 w 189"/>
                  <a:gd name="T31" fmla="*/ 345 h 389"/>
                  <a:gd name="T32" fmla="*/ 135 w 189"/>
                  <a:gd name="T33" fmla="*/ 249 h 389"/>
                  <a:gd name="T34" fmla="*/ 92 w 189"/>
                  <a:gd name="T35" fmla="*/ 156 h 389"/>
                  <a:gd name="T36" fmla="*/ 57 w 189"/>
                  <a:gd name="T37" fmla="*/ 195 h 389"/>
                  <a:gd name="T38" fmla="*/ 55 w 189"/>
                  <a:gd name="T39" fmla="*/ 213 h 389"/>
                  <a:gd name="T40" fmla="*/ 55 w 189"/>
                  <a:gd name="T41" fmla="*/ 28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389">
                    <a:moveTo>
                      <a:pt x="3" y="0"/>
                    </a:moveTo>
                    <a:lnTo>
                      <a:pt x="55" y="0"/>
                    </a:lnTo>
                    <a:lnTo>
                      <a:pt x="55" y="145"/>
                    </a:lnTo>
                    <a:lnTo>
                      <a:pt x="56" y="145"/>
                    </a:lnTo>
                    <a:cubicBezTo>
                      <a:pt x="70" y="120"/>
                      <a:pt x="89" y="110"/>
                      <a:pt x="113" y="110"/>
                    </a:cubicBezTo>
                    <a:cubicBezTo>
                      <a:pt x="159" y="110"/>
                      <a:pt x="188" y="162"/>
                      <a:pt x="188" y="244"/>
                    </a:cubicBezTo>
                    <a:cubicBezTo>
                      <a:pt x="188" y="341"/>
                      <a:pt x="148" y="388"/>
                      <a:pt x="104" y="388"/>
                    </a:cubicBezTo>
                    <a:cubicBezTo>
                      <a:pt x="77" y="388"/>
                      <a:pt x="63" y="374"/>
                      <a:pt x="51" y="349"/>
                    </a:cubicBezTo>
                    <a:lnTo>
                      <a:pt x="49" y="349"/>
                    </a:lnTo>
                    <a:lnTo>
                      <a:pt x="45" y="384"/>
                    </a:lnTo>
                    <a:lnTo>
                      <a:pt x="0" y="384"/>
                    </a:lnTo>
                    <a:cubicBezTo>
                      <a:pt x="2" y="365"/>
                      <a:pt x="3" y="334"/>
                      <a:pt x="3" y="314"/>
                    </a:cubicBezTo>
                    <a:lnTo>
                      <a:pt x="3" y="0"/>
                    </a:lnTo>
                    <a:close/>
                    <a:moveTo>
                      <a:pt x="55" y="288"/>
                    </a:moveTo>
                    <a:cubicBezTo>
                      <a:pt x="55" y="295"/>
                      <a:pt x="56" y="300"/>
                      <a:pt x="57" y="305"/>
                    </a:cubicBezTo>
                    <a:cubicBezTo>
                      <a:pt x="66" y="339"/>
                      <a:pt x="82" y="345"/>
                      <a:pt x="92" y="345"/>
                    </a:cubicBezTo>
                    <a:cubicBezTo>
                      <a:pt x="124" y="345"/>
                      <a:pt x="135" y="304"/>
                      <a:pt x="135" y="249"/>
                    </a:cubicBezTo>
                    <a:cubicBezTo>
                      <a:pt x="135" y="197"/>
                      <a:pt x="124" y="156"/>
                      <a:pt x="92" y="156"/>
                    </a:cubicBezTo>
                    <a:cubicBezTo>
                      <a:pt x="75" y="156"/>
                      <a:pt x="61" y="176"/>
                      <a:pt x="57" y="195"/>
                    </a:cubicBezTo>
                    <a:cubicBezTo>
                      <a:pt x="56" y="201"/>
                      <a:pt x="55" y="208"/>
                      <a:pt x="55" y="213"/>
                    </a:cubicBezTo>
                    <a:lnTo>
                      <a:pt x="55" y="2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6" name="Freeform 24">
                <a:extLst>
                  <a:ext uri="{FF2B5EF4-FFF2-40B4-BE49-F238E27FC236}">
                    <a16:creationId xmlns:a16="http://schemas.microsoft.com/office/drawing/2014/main" id="{7209F3E7-0148-FD43-9AD8-B698E245C023}"/>
                  </a:ext>
                </a:extLst>
              </p:cNvPr>
              <p:cNvSpPr>
                <a:spLocks noChangeArrowheads="1"/>
              </p:cNvSpPr>
              <p:nvPr/>
            </p:nvSpPr>
            <p:spPr bwMode="auto">
              <a:xfrm>
                <a:off x="5518150" y="860425"/>
                <a:ext cx="65088" cy="100013"/>
              </a:xfrm>
              <a:custGeom>
                <a:avLst/>
                <a:gdLst>
                  <a:gd name="T0" fmla="*/ 52 w 180"/>
                  <a:gd name="T1" fmla="*/ 148 h 277"/>
                  <a:gd name="T2" fmla="*/ 114 w 180"/>
                  <a:gd name="T3" fmla="*/ 235 h 277"/>
                  <a:gd name="T4" fmla="*/ 160 w 180"/>
                  <a:gd name="T5" fmla="*/ 226 h 277"/>
                  <a:gd name="T6" fmla="*/ 167 w 180"/>
                  <a:gd name="T7" fmla="*/ 263 h 277"/>
                  <a:gd name="T8" fmla="*/ 103 w 180"/>
                  <a:gd name="T9" fmla="*/ 276 h 277"/>
                  <a:gd name="T10" fmla="*/ 0 w 180"/>
                  <a:gd name="T11" fmla="*/ 142 h 277"/>
                  <a:gd name="T12" fmla="*/ 97 w 180"/>
                  <a:gd name="T13" fmla="*/ 0 h 277"/>
                  <a:gd name="T14" fmla="*/ 179 w 180"/>
                  <a:gd name="T15" fmla="*/ 121 h 277"/>
                  <a:gd name="T16" fmla="*/ 178 w 180"/>
                  <a:gd name="T17" fmla="*/ 150 h 277"/>
                  <a:gd name="T18" fmla="*/ 52 w 180"/>
                  <a:gd name="T19" fmla="*/ 148 h 277"/>
                  <a:gd name="T20" fmla="*/ 130 w 180"/>
                  <a:gd name="T21" fmla="*/ 111 h 277"/>
                  <a:gd name="T22" fmla="*/ 93 w 180"/>
                  <a:gd name="T23" fmla="*/ 38 h 277"/>
                  <a:gd name="T24" fmla="*/ 53 w 180"/>
                  <a:gd name="T25" fmla="*/ 111 h 277"/>
                  <a:gd name="T26" fmla="*/ 130 w 180"/>
                  <a:gd name="T27" fmla="*/ 11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77">
                    <a:moveTo>
                      <a:pt x="52" y="148"/>
                    </a:moveTo>
                    <a:cubicBezTo>
                      <a:pt x="53" y="218"/>
                      <a:pt x="82" y="235"/>
                      <a:pt x="114" y="235"/>
                    </a:cubicBezTo>
                    <a:cubicBezTo>
                      <a:pt x="133" y="235"/>
                      <a:pt x="149" y="231"/>
                      <a:pt x="160" y="226"/>
                    </a:cubicBezTo>
                    <a:lnTo>
                      <a:pt x="167" y="263"/>
                    </a:lnTo>
                    <a:cubicBezTo>
                      <a:pt x="151" y="272"/>
                      <a:pt x="127" y="276"/>
                      <a:pt x="103" y="276"/>
                    </a:cubicBezTo>
                    <a:cubicBezTo>
                      <a:pt x="36" y="276"/>
                      <a:pt x="0" y="224"/>
                      <a:pt x="0" y="142"/>
                    </a:cubicBezTo>
                    <a:cubicBezTo>
                      <a:pt x="0" y="54"/>
                      <a:pt x="42" y="0"/>
                      <a:pt x="97" y="0"/>
                    </a:cubicBezTo>
                    <a:cubicBezTo>
                      <a:pt x="153" y="0"/>
                      <a:pt x="179" y="53"/>
                      <a:pt x="179" y="121"/>
                    </a:cubicBezTo>
                    <a:cubicBezTo>
                      <a:pt x="179" y="133"/>
                      <a:pt x="178" y="142"/>
                      <a:pt x="178" y="150"/>
                    </a:cubicBezTo>
                    <a:lnTo>
                      <a:pt x="52" y="148"/>
                    </a:lnTo>
                    <a:close/>
                    <a:moveTo>
                      <a:pt x="130" y="111"/>
                    </a:moveTo>
                    <a:cubicBezTo>
                      <a:pt x="131" y="64"/>
                      <a:pt x="114" y="38"/>
                      <a:pt x="93" y="38"/>
                    </a:cubicBezTo>
                    <a:cubicBezTo>
                      <a:pt x="67" y="38"/>
                      <a:pt x="54" y="78"/>
                      <a:pt x="53" y="111"/>
                    </a:cubicBezTo>
                    <a:lnTo>
                      <a:pt x="130" y="11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 name="Freeform 25">
                <a:extLst>
                  <a:ext uri="{FF2B5EF4-FFF2-40B4-BE49-F238E27FC236}">
                    <a16:creationId xmlns:a16="http://schemas.microsoft.com/office/drawing/2014/main" id="{EBBE484E-B438-6B4E-845D-A669C424875B}"/>
                  </a:ext>
                </a:extLst>
              </p:cNvPr>
              <p:cNvSpPr>
                <a:spLocks noChangeArrowheads="1"/>
              </p:cNvSpPr>
              <p:nvPr/>
            </p:nvSpPr>
            <p:spPr bwMode="auto">
              <a:xfrm>
                <a:off x="5097463" y="823913"/>
                <a:ext cx="55562" cy="134937"/>
              </a:xfrm>
              <a:custGeom>
                <a:avLst/>
                <a:gdLst>
                  <a:gd name="T0" fmla="*/ 0 w 156"/>
                  <a:gd name="T1" fmla="*/ 0 h 374"/>
                  <a:gd name="T2" fmla="*/ 155 w 156"/>
                  <a:gd name="T3" fmla="*/ 0 h 374"/>
                  <a:gd name="T4" fmla="*/ 155 w 156"/>
                  <a:gd name="T5" fmla="*/ 373 h 374"/>
                  <a:gd name="T6" fmla="*/ 0 w 156"/>
                  <a:gd name="T7" fmla="*/ 0 h 374"/>
                </a:gdLst>
                <a:ahLst/>
                <a:cxnLst>
                  <a:cxn ang="0">
                    <a:pos x="T0" y="T1"/>
                  </a:cxn>
                  <a:cxn ang="0">
                    <a:pos x="T2" y="T3"/>
                  </a:cxn>
                  <a:cxn ang="0">
                    <a:pos x="T4" y="T5"/>
                  </a:cxn>
                  <a:cxn ang="0">
                    <a:pos x="T6" y="T7"/>
                  </a:cxn>
                </a:cxnLst>
                <a:rect l="0" t="0" r="r" b="b"/>
                <a:pathLst>
                  <a:path w="156" h="374">
                    <a:moveTo>
                      <a:pt x="0" y="0"/>
                    </a:moveTo>
                    <a:lnTo>
                      <a:pt x="155" y="0"/>
                    </a:lnTo>
                    <a:lnTo>
                      <a:pt x="155" y="37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8" name="Freeform 26">
                <a:extLst>
                  <a:ext uri="{FF2B5EF4-FFF2-40B4-BE49-F238E27FC236}">
                    <a16:creationId xmlns:a16="http://schemas.microsoft.com/office/drawing/2014/main" id="{33C3470B-DE56-EC46-A4B6-2B8FC2E9CFCA}"/>
                  </a:ext>
                </a:extLst>
              </p:cNvPr>
              <p:cNvSpPr>
                <a:spLocks noChangeArrowheads="1"/>
              </p:cNvSpPr>
              <p:nvPr/>
            </p:nvSpPr>
            <p:spPr bwMode="auto">
              <a:xfrm>
                <a:off x="5002213" y="823913"/>
                <a:ext cx="55562" cy="134937"/>
              </a:xfrm>
              <a:custGeom>
                <a:avLst/>
                <a:gdLst>
                  <a:gd name="T0" fmla="*/ 155 w 156"/>
                  <a:gd name="T1" fmla="*/ 0 h 374"/>
                  <a:gd name="T2" fmla="*/ 0 w 156"/>
                  <a:gd name="T3" fmla="*/ 0 h 374"/>
                  <a:gd name="T4" fmla="*/ 0 w 156"/>
                  <a:gd name="T5" fmla="*/ 373 h 374"/>
                  <a:gd name="T6" fmla="*/ 155 w 156"/>
                  <a:gd name="T7" fmla="*/ 0 h 374"/>
                </a:gdLst>
                <a:ahLst/>
                <a:cxnLst>
                  <a:cxn ang="0">
                    <a:pos x="T0" y="T1"/>
                  </a:cxn>
                  <a:cxn ang="0">
                    <a:pos x="T2" y="T3"/>
                  </a:cxn>
                  <a:cxn ang="0">
                    <a:pos x="T4" y="T5"/>
                  </a:cxn>
                  <a:cxn ang="0">
                    <a:pos x="T6" y="T7"/>
                  </a:cxn>
                </a:cxnLst>
                <a:rect l="0" t="0" r="r" b="b"/>
                <a:pathLst>
                  <a:path w="156" h="374">
                    <a:moveTo>
                      <a:pt x="155" y="0"/>
                    </a:moveTo>
                    <a:lnTo>
                      <a:pt x="0" y="0"/>
                    </a:lnTo>
                    <a:lnTo>
                      <a:pt x="0" y="373"/>
                    </a:lnTo>
                    <a:lnTo>
                      <a:pt x="1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 name="Freeform 27">
                <a:extLst>
                  <a:ext uri="{FF2B5EF4-FFF2-40B4-BE49-F238E27FC236}">
                    <a16:creationId xmlns:a16="http://schemas.microsoft.com/office/drawing/2014/main" id="{C1EC058E-17FE-9C4C-A4CA-4DE6110A0EFB}"/>
                  </a:ext>
                </a:extLst>
              </p:cNvPr>
              <p:cNvSpPr>
                <a:spLocks noChangeArrowheads="1"/>
              </p:cNvSpPr>
              <p:nvPr/>
            </p:nvSpPr>
            <p:spPr bwMode="auto">
              <a:xfrm>
                <a:off x="5053013" y="873125"/>
                <a:ext cx="60325" cy="85725"/>
              </a:xfrm>
              <a:custGeom>
                <a:avLst/>
                <a:gdLst>
                  <a:gd name="T0" fmla="*/ 68 w 167"/>
                  <a:gd name="T1" fmla="*/ 0 h 237"/>
                  <a:gd name="T2" fmla="*/ 166 w 167"/>
                  <a:gd name="T3" fmla="*/ 236 h 237"/>
                  <a:gd name="T4" fmla="*/ 101 w 167"/>
                  <a:gd name="T5" fmla="*/ 236 h 237"/>
                  <a:gd name="T6" fmla="*/ 73 w 167"/>
                  <a:gd name="T7" fmla="*/ 161 h 237"/>
                  <a:gd name="T8" fmla="*/ 0 w 167"/>
                  <a:gd name="T9" fmla="*/ 161 h 237"/>
                  <a:gd name="T10" fmla="*/ 68 w 167"/>
                  <a:gd name="T11" fmla="*/ 0 h 237"/>
                </a:gdLst>
                <a:ahLst/>
                <a:cxnLst>
                  <a:cxn ang="0">
                    <a:pos x="T0" y="T1"/>
                  </a:cxn>
                  <a:cxn ang="0">
                    <a:pos x="T2" y="T3"/>
                  </a:cxn>
                  <a:cxn ang="0">
                    <a:pos x="T4" y="T5"/>
                  </a:cxn>
                  <a:cxn ang="0">
                    <a:pos x="T6" y="T7"/>
                  </a:cxn>
                  <a:cxn ang="0">
                    <a:pos x="T8" y="T9"/>
                  </a:cxn>
                  <a:cxn ang="0">
                    <a:pos x="T10" y="T11"/>
                  </a:cxn>
                </a:cxnLst>
                <a:rect l="0" t="0" r="r" b="b"/>
                <a:pathLst>
                  <a:path w="167" h="237">
                    <a:moveTo>
                      <a:pt x="68" y="0"/>
                    </a:moveTo>
                    <a:lnTo>
                      <a:pt x="166" y="236"/>
                    </a:lnTo>
                    <a:lnTo>
                      <a:pt x="101" y="236"/>
                    </a:lnTo>
                    <a:lnTo>
                      <a:pt x="73" y="161"/>
                    </a:lnTo>
                    <a:lnTo>
                      <a:pt x="0" y="161"/>
                    </a:lnTo>
                    <a:lnTo>
                      <a:pt x="6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0" name="Freeform 28">
                <a:extLst>
                  <a:ext uri="{FF2B5EF4-FFF2-40B4-BE49-F238E27FC236}">
                    <a16:creationId xmlns:a16="http://schemas.microsoft.com/office/drawing/2014/main" id="{2173E52D-9423-6A4C-BDA0-7867431AE98B}"/>
                  </a:ext>
                </a:extLst>
              </p:cNvPr>
              <p:cNvSpPr>
                <a:spLocks noChangeArrowheads="1"/>
              </p:cNvSpPr>
              <p:nvPr/>
            </p:nvSpPr>
            <p:spPr bwMode="auto">
              <a:xfrm>
                <a:off x="5576888" y="858838"/>
                <a:ext cx="9525" cy="7937"/>
              </a:xfrm>
              <a:custGeom>
                <a:avLst/>
                <a:gdLst>
                  <a:gd name="T0" fmla="*/ 12 w 25"/>
                  <a:gd name="T1" fmla="*/ 0 h 24"/>
                  <a:gd name="T2" fmla="*/ 24 w 25"/>
                  <a:gd name="T3" fmla="*/ 11 h 24"/>
                  <a:gd name="T4" fmla="*/ 12 w 25"/>
                  <a:gd name="T5" fmla="*/ 23 h 24"/>
                  <a:gd name="T6" fmla="*/ 0 w 25"/>
                  <a:gd name="T7" fmla="*/ 11 h 24"/>
                  <a:gd name="T8" fmla="*/ 12 w 25"/>
                  <a:gd name="T9" fmla="*/ 0 h 24"/>
                  <a:gd name="T10" fmla="*/ 12 w 25"/>
                  <a:gd name="T11" fmla="*/ 1 h 24"/>
                  <a:gd name="T12" fmla="*/ 2 w 25"/>
                  <a:gd name="T13" fmla="*/ 10 h 24"/>
                  <a:gd name="T14" fmla="*/ 12 w 25"/>
                  <a:gd name="T15" fmla="*/ 20 h 24"/>
                  <a:gd name="T16" fmla="*/ 21 w 25"/>
                  <a:gd name="T17" fmla="*/ 10 h 24"/>
                  <a:gd name="T18" fmla="*/ 12 w 25"/>
                  <a:gd name="T19" fmla="*/ 1 h 24"/>
                  <a:gd name="T20" fmla="*/ 10 w 25"/>
                  <a:gd name="T21" fmla="*/ 18 h 24"/>
                  <a:gd name="T22" fmla="*/ 8 w 25"/>
                  <a:gd name="T23" fmla="*/ 18 h 24"/>
                  <a:gd name="T24" fmla="*/ 8 w 25"/>
                  <a:gd name="T25" fmla="*/ 5 h 24"/>
                  <a:gd name="T26" fmla="*/ 12 w 25"/>
                  <a:gd name="T27" fmla="*/ 5 h 24"/>
                  <a:gd name="T28" fmla="*/ 16 w 25"/>
                  <a:gd name="T29" fmla="*/ 6 h 24"/>
                  <a:gd name="T30" fmla="*/ 17 w 25"/>
                  <a:gd name="T31" fmla="*/ 9 h 24"/>
                  <a:gd name="T32" fmla="*/ 15 w 25"/>
                  <a:gd name="T33" fmla="*/ 12 h 24"/>
                  <a:gd name="T34" fmla="*/ 15 w 25"/>
                  <a:gd name="T35" fmla="*/ 12 h 24"/>
                  <a:gd name="T36" fmla="*/ 17 w 25"/>
                  <a:gd name="T37" fmla="*/ 16 h 24"/>
                  <a:gd name="T38" fmla="*/ 18 w 25"/>
                  <a:gd name="T39" fmla="*/ 19 h 24"/>
                  <a:gd name="T40" fmla="*/ 16 w 25"/>
                  <a:gd name="T41" fmla="*/ 19 h 24"/>
                  <a:gd name="T42" fmla="*/ 15 w 25"/>
                  <a:gd name="T43" fmla="*/ 16 h 24"/>
                  <a:gd name="T44" fmla="*/ 12 w 25"/>
                  <a:gd name="T45" fmla="*/ 14 h 24"/>
                  <a:gd name="T46" fmla="*/ 11 w 25"/>
                  <a:gd name="T47" fmla="*/ 14 h 24"/>
                  <a:gd name="T48" fmla="*/ 11 w 25"/>
                  <a:gd name="T49" fmla="*/ 18 h 24"/>
                  <a:gd name="T50" fmla="*/ 10 w 25"/>
                  <a:gd name="T51" fmla="*/ 18 h 24"/>
                  <a:gd name="T52" fmla="*/ 10 w 25"/>
                  <a:gd name="T53" fmla="*/ 10 h 24"/>
                  <a:gd name="T54" fmla="*/ 11 w 25"/>
                  <a:gd name="T55" fmla="*/ 10 h 24"/>
                  <a:gd name="T56" fmla="*/ 14 w 25"/>
                  <a:gd name="T57" fmla="*/ 8 h 24"/>
                  <a:gd name="T58" fmla="*/ 11 w 25"/>
                  <a:gd name="T59" fmla="*/ 6 h 24"/>
                  <a:gd name="T60" fmla="*/ 10 w 25"/>
                  <a:gd name="T61" fmla="*/ 6 h 24"/>
                  <a:gd name="T62" fmla="*/ 10 w 25"/>
                  <a:gd name="T6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4">
                    <a:moveTo>
                      <a:pt x="12" y="0"/>
                    </a:moveTo>
                    <a:cubicBezTo>
                      <a:pt x="18" y="0"/>
                      <a:pt x="24" y="4"/>
                      <a:pt x="24" y="11"/>
                    </a:cubicBezTo>
                    <a:cubicBezTo>
                      <a:pt x="24" y="17"/>
                      <a:pt x="19" y="23"/>
                      <a:pt x="12" y="23"/>
                    </a:cubicBezTo>
                    <a:cubicBezTo>
                      <a:pt x="6" y="23"/>
                      <a:pt x="0" y="17"/>
                      <a:pt x="0" y="11"/>
                    </a:cubicBezTo>
                    <a:cubicBezTo>
                      <a:pt x="0" y="4"/>
                      <a:pt x="5" y="0"/>
                      <a:pt x="12" y="0"/>
                    </a:cubicBezTo>
                    <a:close/>
                    <a:moveTo>
                      <a:pt x="12" y="1"/>
                    </a:moveTo>
                    <a:cubicBezTo>
                      <a:pt x="6" y="1"/>
                      <a:pt x="2" y="4"/>
                      <a:pt x="2" y="10"/>
                    </a:cubicBezTo>
                    <a:cubicBezTo>
                      <a:pt x="2" y="15"/>
                      <a:pt x="7" y="20"/>
                      <a:pt x="12" y="20"/>
                    </a:cubicBezTo>
                    <a:cubicBezTo>
                      <a:pt x="18" y="20"/>
                      <a:pt x="21" y="16"/>
                      <a:pt x="21" y="10"/>
                    </a:cubicBezTo>
                    <a:cubicBezTo>
                      <a:pt x="21" y="6"/>
                      <a:pt x="17" y="1"/>
                      <a:pt x="12" y="1"/>
                    </a:cubicBezTo>
                    <a:close/>
                    <a:moveTo>
                      <a:pt x="10" y="18"/>
                    </a:moveTo>
                    <a:lnTo>
                      <a:pt x="8" y="18"/>
                    </a:lnTo>
                    <a:lnTo>
                      <a:pt x="8" y="5"/>
                    </a:lnTo>
                    <a:cubicBezTo>
                      <a:pt x="9" y="5"/>
                      <a:pt x="10" y="5"/>
                      <a:pt x="12" y="5"/>
                    </a:cubicBezTo>
                    <a:cubicBezTo>
                      <a:pt x="14" y="5"/>
                      <a:pt x="15" y="5"/>
                      <a:pt x="16" y="6"/>
                    </a:cubicBezTo>
                    <a:cubicBezTo>
                      <a:pt x="17" y="7"/>
                      <a:pt x="17" y="7"/>
                      <a:pt x="17" y="9"/>
                    </a:cubicBezTo>
                    <a:cubicBezTo>
                      <a:pt x="17" y="11"/>
                      <a:pt x="16" y="12"/>
                      <a:pt x="15" y="12"/>
                    </a:cubicBezTo>
                    <a:lnTo>
                      <a:pt x="15" y="12"/>
                    </a:lnTo>
                    <a:cubicBezTo>
                      <a:pt x="16" y="12"/>
                      <a:pt x="17" y="14"/>
                      <a:pt x="17" y="16"/>
                    </a:cubicBezTo>
                    <a:cubicBezTo>
                      <a:pt x="17" y="18"/>
                      <a:pt x="18" y="19"/>
                      <a:pt x="18" y="19"/>
                    </a:cubicBezTo>
                    <a:lnTo>
                      <a:pt x="16" y="19"/>
                    </a:lnTo>
                    <a:cubicBezTo>
                      <a:pt x="16" y="19"/>
                      <a:pt x="15" y="17"/>
                      <a:pt x="15" y="16"/>
                    </a:cubicBezTo>
                    <a:cubicBezTo>
                      <a:pt x="15" y="14"/>
                      <a:pt x="14" y="14"/>
                      <a:pt x="12" y="14"/>
                    </a:cubicBezTo>
                    <a:lnTo>
                      <a:pt x="11" y="14"/>
                    </a:lnTo>
                    <a:lnTo>
                      <a:pt x="11" y="18"/>
                    </a:lnTo>
                    <a:lnTo>
                      <a:pt x="10" y="18"/>
                    </a:lnTo>
                    <a:close/>
                    <a:moveTo>
                      <a:pt x="10" y="10"/>
                    </a:moveTo>
                    <a:lnTo>
                      <a:pt x="11" y="10"/>
                    </a:lnTo>
                    <a:cubicBezTo>
                      <a:pt x="13" y="10"/>
                      <a:pt x="14" y="9"/>
                      <a:pt x="14" y="8"/>
                    </a:cubicBezTo>
                    <a:cubicBezTo>
                      <a:pt x="14" y="7"/>
                      <a:pt x="13" y="6"/>
                      <a:pt x="11" y="6"/>
                    </a:cubicBezTo>
                    <a:cubicBezTo>
                      <a:pt x="10" y="6"/>
                      <a:pt x="10" y="6"/>
                      <a:pt x="10" y="6"/>
                    </a:cubicBezTo>
                    <a:lnTo>
                      <a:pt x="10" y="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1" name="Freeform 29">
                <a:extLst>
                  <a:ext uri="{FF2B5EF4-FFF2-40B4-BE49-F238E27FC236}">
                    <a16:creationId xmlns:a16="http://schemas.microsoft.com/office/drawing/2014/main" id="{7C8F0C6D-EDD0-3D4A-9C1C-55F18DB98D5E}"/>
                  </a:ext>
                </a:extLst>
              </p:cNvPr>
              <p:cNvSpPr>
                <a:spLocks noChangeArrowheads="1"/>
              </p:cNvSpPr>
              <p:nvPr/>
            </p:nvSpPr>
            <p:spPr bwMode="auto">
              <a:xfrm>
                <a:off x="5156200" y="823913"/>
                <a:ext cx="9525" cy="9525"/>
              </a:xfrm>
              <a:custGeom>
                <a:avLst/>
                <a:gdLst>
                  <a:gd name="T0" fmla="*/ 12 w 25"/>
                  <a:gd name="T1" fmla="*/ 0 h 25"/>
                  <a:gd name="T2" fmla="*/ 24 w 25"/>
                  <a:gd name="T3" fmla="*/ 12 h 25"/>
                  <a:gd name="T4" fmla="*/ 12 w 25"/>
                  <a:gd name="T5" fmla="*/ 24 h 25"/>
                  <a:gd name="T6" fmla="*/ 0 w 25"/>
                  <a:gd name="T7" fmla="*/ 12 h 25"/>
                  <a:gd name="T8" fmla="*/ 12 w 25"/>
                  <a:gd name="T9" fmla="*/ 0 h 25"/>
                  <a:gd name="T10" fmla="*/ 12 w 25"/>
                  <a:gd name="T11" fmla="*/ 2 h 25"/>
                  <a:gd name="T12" fmla="*/ 2 w 25"/>
                  <a:gd name="T13" fmla="*/ 12 h 25"/>
                  <a:gd name="T14" fmla="*/ 12 w 25"/>
                  <a:gd name="T15" fmla="*/ 22 h 25"/>
                  <a:gd name="T16" fmla="*/ 22 w 25"/>
                  <a:gd name="T17" fmla="*/ 12 h 25"/>
                  <a:gd name="T18" fmla="*/ 12 w 25"/>
                  <a:gd name="T19" fmla="*/ 2 h 25"/>
                  <a:gd name="T20" fmla="*/ 10 w 25"/>
                  <a:gd name="T21" fmla="*/ 19 h 25"/>
                  <a:gd name="T22" fmla="*/ 8 w 25"/>
                  <a:gd name="T23" fmla="*/ 19 h 25"/>
                  <a:gd name="T24" fmla="*/ 8 w 25"/>
                  <a:gd name="T25" fmla="*/ 7 h 25"/>
                  <a:gd name="T26" fmla="*/ 12 w 25"/>
                  <a:gd name="T27" fmla="*/ 7 h 25"/>
                  <a:gd name="T28" fmla="*/ 16 w 25"/>
                  <a:gd name="T29" fmla="*/ 8 h 25"/>
                  <a:gd name="T30" fmla="*/ 17 w 25"/>
                  <a:gd name="T31" fmla="*/ 11 h 25"/>
                  <a:gd name="T32" fmla="*/ 15 w 25"/>
                  <a:gd name="T33" fmla="*/ 14 h 25"/>
                  <a:gd name="T34" fmla="*/ 15 w 25"/>
                  <a:gd name="T35" fmla="*/ 14 h 25"/>
                  <a:gd name="T36" fmla="*/ 17 w 25"/>
                  <a:gd name="T37" fmla="*/ 17 h 25"/>
                  <a:gd name="T38" fmla="*/ 18 w 25"/>
                  <a:gd name="T39" fmla="*/ 20 h 25"/>
                  <a:gd name="T40" fmla="*/ 16 w 25"/>
                  <a:gd name="T41" fmla="*/ 20 h 25"/>
                  <a:gd name="T42" fmla="*/ 15 w 25"/>
                  <a:gd name="T43" fmla="*/ 17 h 25"/>
                  <a:gd name="T44" fmla="*/ 12 w 25"/>
                  <a:gd name="T45" fmla="*/ 15 h 25"/>
                  <a:gd name="T46" fmla="*/ 11 w 25"/>
                  <a:gd name="T47" fmla="*/ 15 h 25"/>
                  <a:gd name="T48" fmla="*/ 11 w 25"/>
                  <a:gd name="T49" fmla="*/ 19 h 25"/>
                  <a:gd name="T50" fmla="*/ 10 w 25"/>
                  <a:gd name="T51" fmla="*/ 19 h 25"/>
                  <a:gd name="T52" fmla="*/ 10 w 25"/>
                  <a:gd name="T53" fmla="*/ 12 h 25"/>
                  <a:gd name="T54" fmla="*/ 11 w 25"/>
                  <a:gd name="T55" fmla="*/ 12 h 25"/>
                  <a:gd name="T56" fmla="*/ 14 w 25"/>
                  <a:gd name="T57" fmla="*/ 10 h 25"/>
                  <a:gd name="T58" fmla="*/ 11 w 25"/>
                  <a:gd name="T59" fmla="*/ 8 h 25"/>
                  <a:gd name="T60" fmla="*/ 10 w 25"/>
                  <a:gd name="T61" fmla="*/ 8 h 25"/>
                  <a:gd name="T62" fmla="*/ 10 w 25"/>
                  <a:gd name="T6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5">
                    <a:moveTo>
                      <a:pt x="12" y="0"/>
                    </a:moveTo>
                    <a:cubicBezTo>
                      <a:pt x="18" y="0"/>
                      <a:pt x="24" y="5"/>
                      <a:pt x="24" y="12"/>
                    </a:cubicBezTo>
                    <a:cubicBezTo>
                      <a:pt x="24" y="18"/>
                      <a:pt x="18" y="24"/>
                      <a:pt x="12" y="24"/>
                    </a:cubicBezTo>
                    <a:cubicBezTo>
                      <a:pt x="6" y="24"/>
                      <a:pt x="0" y="18"/>
                      <a:pt x="0" y="12"/>
                    </a:cubicBezTo>
                    <a:cubicBezTo>
                      <a:pt x="0" y="5"/>
                      <a:pt x="6" y="0"/>
                      <a:pt x="12" y="0"/>
                    </a:cubicBezTo>
                    <a:close/>
                    <a:moveTo>
                      <a:pt x="12" y="2"/>
                    </a:moveTo>
                    <a:cubicBezTo>
                      <a:pt x="7" y="2"/>
                      <a:pt x="2" y="7"/>
                      <a:pt x="2" y="12"/>
                    </a:cubicBezTo>
                    <a:cubicBezTo>
                      <a:pt x="2" y="17"/>
                      <a:pt x="7" y="22"/>
                      <a:pt x="12" y="22"/>
                    </a:cubicBezTo>
                    <a:cubicBezTo>
                      <a:pt x="17" y="22"/>
                      <a:pt x="22" y="17"/>
                      <a:pt x="22" y="12"/>
                    </a:cubicBezTo>
                    <a:cubicBezTo>
                      <a:pt x="22" y="7"/>
                      <a:pt x="17" y="2"/>
                      <a:pt x="12" y="2"/>
                    </a:cubicBezTo>
                    <a:close/>
                    <a:moveTo>
                      <a:pt x="10" y="19"/>
                    </a:moveTo>
                    <a:lnTo>
                      <a:pt x="8" y="19"/>
                    </a:lnTo>
                    <a:lnTo>
                      <a:pt x="8" y="7"/>
                    </a:lnTo>
                    <a:cubicBezTo>
                      <a:pt x="9" y="7"/>
                      <a:pt x="10" y="7"/>
                      <a:pt x="12" y="7"/>
                    </a:cubicBezTo>
                    <a:cubicBezTo>
                      <a:pt x="14" y="7"/>
                      <a:pt x="15" y="7"/>
                      <a:pt x="16" y="8"/>
                    </a:cubicBezTo>
                    <a:cubicBezTo>
                      <a:pt x="17" y="9"/>
                      <a:pt x="17" y="9"/>
                      <a:pt x="17" y="11"/>
                    </a:cubicBezTo>
                    <a:cubicBezTo>
                      <a:pt x="17" y="13"/>
                      <a:pt x="16" y="14"/>
                      <a:pt x="15" y="14"/>
                    </a:cubicBezTo>
                    <a:lnTo>
                      <a:pt x="15" y="14"/>
                    </a:lnTo>
                    <a:cubicBezTo>
                      <a:pt x="16" y="14"/>
                      <a:pt x="17" y="15"/>
                      <a:pt x="17" y="17"/>
                    </a:cubicBezTo>
                    <a:cubicBezTo>
                      <a:pt x="17" y="19"/>
                      <a:pt x="18" y="20"/>
                      <a:pt x="18" y="20"/>
                    </a:cubicBezTo>
                    <a:lnTo>
                      <a:pt x="16" y="20"/>
                    </a:lnTo>
                    <a:cubicBezTo>
                      <a:pt x="16" y="20"/>
                      <a:pt x="15" y="18"/>
                      <a:pt x="15" y="17"/>
                    </a:cubicBezTo>
                    <a:cubicBezTo>
                      <a:pt x="15" y="15"/>
                      <a:pt x="14" y="15"/>
                      <a:pt x="12" y="15"/>
                    </a:cubicBezTo>
                    <a:lnTo>
                      <a:pt x="11" y="15"/>
                    </a:lnTo>
                    <a:lnTo>
                      <a:pt x="11" y="19"/>
                    </a:lnTo>
                    <a:lnTo>
                      <a:pt x="10" y="19"/>
                    </a:lnTo>
                    <a:close/>
                    <a:moveTo>
                      <a:pt x="10" y="12"/>
                    </a:moveTo>
                    <a:lnTo>
                      <a:pt x="11" y="12"/>
                    </a:lnTo>
                    <a:cubicBezTo>
                      <a:pt x="13" y="12"/>
                      <a:pt x="14" y="11"/>
                      <a:pt x="14" y="10"/>
                    </a:cubicBezTo>
                    <a:cubicBezTo>
                      <a:pt x="14" y="9"/>
                      <a:pt x="13" y="8"/>
                      <a:pt x="11" y="8"/>
                    </a:cubicBezTo>
                    <a:cubicBezTo>
                      <a:pt x="10" y="8"/>
                      <a:pt x="10" y="8"/>
                      <a:pt x="10" y="8"/>
                    </a:cubicBezTo>
                    <a:lnTo>
                      <a:pt x="10" y="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28" name="Group 327">
            <a:extLst>
              <a:ext uri="{FF2B5EF4-FFF2-40B4-BE49-F238E27FC236}">
                <a16:creationId xmlns:a16="http://schemas.microsoft.com/office/drawing/2014/main" id="{0CB299C0-183F-2C42-A195-9642B6BF321F}"/>
              </a:ext>
            </a:extLst>
          </p:cNvPr>
          <p:cNvGrpSpPr/>
          <p:nvPr/>
        </p:nvGrpSpPr>
        <p:grpSpPr>
          <a:xfrm>
            <a:off x="1307541" y="2146844"/>
            <a:ext cx="1968670" cy="295912"/>
            <a:chOff x="4240213" y="1244600"/>
            <a:chExt cx="1277937" cy="192088"/>
          </a:xfrm>
          <a:solidFill>
            <a:schemeClr val="bg1"/>
          </a:solidFill>
        </p:grpSpPr>
        <p:grpSp>
          <p:nvGrpSpPr>
            <p:cNvPr id="329" name="Group 328">
              <a:extLst>
                <a:ext uri="{FF2B5EF4-FFF2-40B4-BE49-F238E27FC236}">
                  <a16:creationId xmlns:a16="http://schemas.microsoft.com/office/drawing/2014/main" id="{40A02ACC-3278-E54F-99EF-FCF7D928AF26}"/>
                </a:ext>
              </a:extLst>
            </p:cNvPr>
            <p:cNvGrpSpPr/>
            <p:nvPr/>
          </p:nvGrpSpPr>
          <p:grpSpPr>
            <a:xfrm>
              <a:off x="4240213" y="1270000"/>
              <a:ext cx="484187" cy="127000"/>
              <a:chOff x="4240213" y="1270000"/>
              <a:chExt cx="484187" cy="127000"/>
            </a:xfrm>
            <a:grpFill/>
          </p:grpSpPr>
          <p:sp>
            <p:nvSpPr>
              <p:cNvPr id="339" name="Freeform 30">
                <a:extLst>
                  <a:ext uri="{FF2B5EF4-FFF2-40B4-BE49-F238E27FC236}">
                    <a16:creationId xmlns:a16="http://schemas.microsoft.com/office/drawing/2014/main" id="{E8415FD4-41A8-2A4F-A6BE-3DF834E61B17}"/>
                  </a:ext>
                </a:extLst>
              </p:cNvPr>
              <p:cNvSpPr>
                <a:spLocks noChangeArrowheads="1"/>
              </p:cNvSpPr>
              <p:nvPr/>
            </p:nvSpPr>
            <p:spPr bwMode="auto">
              <a:xfrm>
                <a:off x="4327525" y="1270000"/>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29"/>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0" name="Freeform 31">
                <a:extLst>
                  <a:ext uri="{FF2B5EF4-FFF2-40B4-BE49-F238E27FC236}">
                    <a16:creationId xmlns:a16="http://schemas.microsoft.com/office/drawing/2014/main" id="{4DBE2DA6-6A08-8940-AB23-B174CC3E7DCC}"/>
                  </a:ext>
                </a:extLst>
              </p:cNvPr>
              <p:cNvSpPr>
                <a:spLocks noChangeArrowheads="1"/>
              </p:cNvSpPr>
              <p:nvPr/>
            </p:nvSpPr>
            <p:spPr bwMode="auto">
              <a:xfrm>
                <a:off x="4354513" y="1301750"/>
                <a:ext cx="93662" cy="93663"/>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1" name="Freeform 32">
                <a:extLst>
                  <a:ext uri="{FF2B5EF4-FFF2-40B4-BE49-F238E27FC236}">
                    <a16:creationId xmlns:a16="http://schemas.microsoft.com/office/drawing/2014/main" id="{6BA94D1D-C230-4043-AF59-7E1FF2FEF2F0}"/>
                  </a:ext>
                </a:extLst>
              </p:cNvPr>
              <p:cNvSpPr>
                <a:spLocks noChangeArrowheads="1"/>
              </p:cNvSpPr>
              <p:nvPr/>
            </p:nvSpPr>
            <p:spPr bwMode="auto">
              <a:xfrm>
                <a:off x="4454525" y="1270000"/>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5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2" name="Freeform 33">
                <a:extLst>
                  <a:ext uri="{FF2B5EF4-FFF2-40B4-BE49-F238E27FC236}">
                    <a16:creationId xmlns:a16="http://schemas.microsoft.com/office/drawing/2014/main" id="{D6839931-D8B5-1D42-85AD-70B11C6EB170}"/>
                  </a:ext>
                </a:extLst>
              </p:cNvPr>
              <p:cNvSpPr>
                <a:spLocks noChangeArrowheads="1"/>
              </p:cNvSpPr>
              <p:nvPr/>
            </p:nvSpPr>
            <p:spPr bwMode="auto">
              <a:xfrm>
                <a:off x="4481513" y="13033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7"/>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3" name="Freeform 34">
                <a:extLst>
                  <a:ext uri="{FF2B5EF4-FFF2-40B4-BE49-F238E27FC236}">
                    <a16:creationId xmlns:a16="http://schemas.microsoft.com/office/drawing/2014/main" id="{BC7B5C63-B68A-F04D-BC26-96E399A928E1}"/>
                  </a:ext>
                </a:extLst>
              </p:cNvPr>
              <p:cNvSpPr>
                <a:spLocks noChangeArrowheads="1"/>
              </p:cNvSpPr>
              <p:nvPr/>
            </p:nvSpPr>
            <p:spPr bwMode="auto">
              <a:xfrm>
                <a:off x="4579938" y="1301750"/>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5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2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5"/>
                      <a:pt x="286" y="65"/>
                    </a:cubicBezTo>
                    <a:cubicBezTo>
                      <a:pt x="316" y="65"/>
                      <a:pt x="334" y="84"/>
                      <a:pt x="334" y="119"/>
                    </a:cubicBezTo>
                    <a:lnTo>
                      <a:pt x="334" y="227"/>
                    </a:lnTo>
                    <a:cubicBezTo>
                      <a:pt x="334" y="242"/>
                      <a:pt x="346" y="254"/>
                      <a:pt x="361" y="254"/>
                    </a:cubicBezTo>
                    <a:lnTo>
                      <a:pt x="399" y="254"/>
                    </a:lnTo>
                    <a:lnTo>
                      <a:pt x="399" y="98"/>
                    </a:lnTo>
                    <a:cubicBezTo>
                      <a:pt x="399" y="41"/>
                      <a:pt x="361" y="2"/>
                      <a:pt x="303" y="2"/>
                    </a:cubicBezTo>
                    <a:cubicBezTo>
                      <a:pt x="271" y="2"/>
                      <a:pt x="239" y="12"/>
                      <a:pt x="219" y="43"/>
                    </a:cubicBezTo>
                    <a:cubicBezTo>
                      <a:pt x="203" y="18"/>
                      <a:pt x="175" y="2"/>
                      <a:pt x="138" y="0"/>
                    </a:cubicBezTo>
                    <a:cubicBezTo>
                      <a:pt x="110" y="0"/>
                      <a:pt x="84" y="10"/>
                      <a:pt x="65" y="36"/>
                    </a:cubicBezTo>
                    <a:lnTo>
                      <a:pt x="65" y="7"/>
                    </a:lnTo>
                    <a:lnTo>
                      <a:pt x="1" y="7"/>
                    </a:lnTo>
                    <a:lnTo>
                      <a:pt x="0" y="225"/>
                    </a:lnTo>
                    <a:cubicBezTo>
                      <a:pt x="0" y="245"/>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4" name="Freeform 35">
                <a:extLst>
                  <a:ext uri="{FF2B5EF4-FFF2-40B4-BE49-F238E27FC236}">
                    <a16:creationId xmlns:a16="http://schemas.microsoft.com/office/drawing/2014/main" id="{BDC4BF79-1EDE-154E-B4BD-B4E94ED945E3}"/>
                  </a:ext>
                </a:extLst>
              </p:cNvPr>
              <p:cNvSpPr>
                <a:spLocks noChangeArrowheads="1"/>
              </p:cNvSpPr>
              <p:nvPr/>
            </p:nvSpPr>
            <p:spPr bwMode="auto">
              <a:xfrm>
                <a:off x="4240213" y="1301750"/>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30" name="Freeform 36">
              <a:extLst>
                <a:ext uri="{FF2B5EF4-FFF2-40B4-BE49-F238E27FC236}">
                  <a16:creationId xmlns:a16="http://schemas.microsoft.com/office/drawing/2014/main" id="{BD961B10-5797-6245-883A-C4050A9E00A3}"/>
                </a:ext>
              </a:extLst>
            </p:cNvPr>
            <p:cNvSpPr>
              <a:spLocks noChangeArrowheads="1"/>
            </p:cNvSpPr>
            <p:nvPr/>
          </p:nvSpPr>
          <p:spPr bwMode="auto">
            <a:xfrm>
              <a:off x="4860925" y="12446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31" name="Group 330">
              <a:extLst>
                <a:ext uri="{FF2B5EF4-FFF2-40B4-BE49-F238E27FC236}">
                  <a16:creationId xmlns:a16="http://schemas.microsoft.com/office/drawing/2014/main" id="{602A84CD-4503-D54E-8B2E-E1278F29DEFB}"/>
                </a:ext>
              </a:extLst>
            </p:cNvPr>
            <p:cNvGrpSpPr/>
            <p:nvPr/>
          </p:nvGrpSpPr>
          <p:grpSpPr>
            <a:xfrm>
              <a:off x="5002213" y="1271588"/>
              <a:ext cx="515937" cy="157162"/>
              <a:chOff x="5002213" y="1271588"/>
              <a:chExt cx="515937" cy="157162"/>
            </a:xfrm>
            <a:grpFill/>
          </p:grpSpPr>
          <p:sp>
            <p:nvSpPr>
              <p:cNvPr id="332" name="Freeform 37">
                <a:extLst>
                  <a:ext uri="{FF2B5EF4-FFF2-40B4-BE49-F238E27FC236}">
                    <a16:creationId xmlns:a16="http://schemas.microsoft.com/office/drawing/2014/main" id="{7D96A610-5960-CE42-A87D-6498D5E910FD}"/>
                  </a:ext>
                </a:extLst>
              </p:cNvPr>
              <p:cNvSpPr>
                <a:spLocks noChangeArrowheads="1"/>
              </p:cNvSpPr>
              <p:nvPr/>
            </p:nvSpPr>
            <p:spPr bwMode="auto">
              <a:xfrm>
                <a:off x="5002213" y="1303338"/>
                <a:ext cx="82550" cy="90487"/>
              </a:xfrm>
              <a:custGeom>
                <a:avLst/>
                <a:gdLst>
                  <a:gd name="T0" fmla="*/ 213 w 230"/>
                  <a:gd name="T1" fmla="*/ 206 h 252"/>
                  <a:gd name="T2" fmla="*/ 209 w 230"/>
                  <a:gd name="T3" fmla="*/ 207 h 252"/>
                  <a:gd name="T4" fmla="*/ 192 w 230"/>
                  <a:gd name="T5" fmla="*/ 209 h 252"/>
                  <a:gd name="T6" fmla="*/ 179 w 230"/>
                  <a:gd name="T7" fmla="*/ 193 h 252"/>
                  <a:gd name="T8" fmla="*/ 179 w 230"/>
                  <a:gd name="T9" fmla="*/ 30 h 252"/>
                  <a:gd name="T10" fmla="*/ 173 w 230"/>
                  <a:gd name="T11" fmla="*/ 20 h 252"/>
                  <a:gd name="T12" fmla="*/ 172 w 230"/>
                  <a:gd name="T13" fmla="*/ 19 h 252"/>
                  <a:gd name="T14" fmla="*/ 171 w 230"/>
                  <a:gd name="T15" fmla="*/ 18 h 252"/>
                  <a:gd name="T16" fmla="*/ 135 w 230"/>
                  <a:gd name="T17" fmla="*/ 5 h 252"/>
                  <a:gd name="T18" fmla="*/ 134 w 230"/>
                  <a:gd name="T19" fmla="*/ 5 h 252"/>
                  <a:gd name="T20" fmla="*/ 87 w 230"/>
                  <a:gd name="T21" fmla="*/ 0 h 252"/>
                  <a:gd name="T22" fmla="*/ 65 w 230"/>
                  <a:gd name="T23" fmla="*/ 1 h 252"/>
                  <a:gd name="T24" fmla="*/ 32 w 230"/>
                  <a:gd name="T25" fmla="*/ 7 h 252"/>
                  <a:gd name="T26" fmla="*/ 24 w 230"/>
                  <a:gd name="T27" fmla="*/ 17 h 252"/>
                  <a:gd name="T28" fmla="*/ 27 w 230"/>
                  <a:gd name="T29" fmla="*/ 30 h 252"/>
                  <a:gd name="T30" fmla="*/ 35 w 230"/>
                  <a:gd name="T31" fmla="*/ 39 h 252"/>
                  <a:gd name="T32" fmla="*/ 51 w 230"/>
                  <a:gd name="T33" fmla="*/ 37 h 252"/>
                  <a:gd name="T34" fmla="*/ 78 w 230"/>
                  <a:gd name="T35" fmla="*/ 34 h 252"/>
                  <a:gd name="T36" fmla="*/ 107 w 230"/>
                  <a:gd name="T37" fmla="*/ 35 h 252"/>
                  <a:gd name="T38" fmla="*/ 137 w 230"/>
                  <a:gd name="T39" fmla="*/ 45 h 252"/>
                  <a:gd name="T40" fmla="*/ 137 w 230"/>
                  <a:gd name="T41" fmla="*/ 108 h 252"/>
                  <a:gd name="T42" fmla="*/ 135 w 230"/>
                  <a:gd name="T43" fmla="*/ 108 h 252"/>
                  <a:gd name="T44" fmla="*/ 89 w 230"/>
                  <a:gd name="T45" fmla="*/ 109 h 252"/>
                  <a:gd name="T46" fmla="*/ 0 w 230"/>
                  <a:gd name="T47" fmla="*/ 184 h 252"/>
                  <a:gd name="T48" fmla="*/ 20 w 230"/>
                  <a:gd name="T49" fmla="*/ 235 h 252"/>
                  <a:gd name="T50" fmla="*/ 73 w 230"/>
                  <a:gd name="T51" fmla="*/ 251 h 252"/>
                  <a:gd name="T52" fmla="*/ 140 w 230"/>
                  <a:gd name="T53" fmla="*/ 227 h 252"/>
                  <a:gd name="T54" fmla="*/ 142 w 230"/>
                  <a:gd name="T55" fmla="*/ 226 h 252"/>
                  <a:gd name="T56" fmla="*/ 144 w 230"/>
                  <a:gd name="T57" fmla="*/ 228 h 252"/>
                  <a:gd name="T58" fmla="*/ 169 w 230"/>
                  <a:gd name="T59" fmla="*/ 249 h 252"/>
                  <a:gd name="T60" fmla="*/ 188 w 230"/>
                  <a:gd name="T61" fmla="*/ 251 h 252"/>
                  <a:gd name="T62" fmla="*/ 194 w 230"/>
                  <a:gd name="T63" fmla="*/ 251 h 252"/>
                  <a:gd name="T64" fmla="*/ 221 w 230"/>
                  <a:gd name="T65" fmla="*/ 244 h 252"/>
                  <a:gd name="T66" fmla="*/ 229 w 230"/>
                  <a:gd name="T67" fmla="*/ 232 h 252"/>
                  <a:gd name="T68" fmla="*/ 224 w 230"/>
                  <a:gd name="T69" fmla="*/ 215 h 252"/>
                  <a:gd name="T70" fmla="*/ 213 w 230"/>
                  <a:gd name="T71" fmla="*/ 206 h 252"/>
                  <a:gd name="T72" fmla="*/ 136 w 230"/>
                  <a:gd name="T73" fmla="*/ 201 h 252"/>
                  <a:gd name="T74" fmla="*/ 79 w 230"/>
                  <a:gd name="T75" fmla="*/ 218 h 252"/>
                  <a:gd name="T76" fmla="*/ 42 w 230"/>
                  <a:gd name="T77" fmla="*/ 182 h 252"/>
                  <a:gd name="T78" fmla="*/ 87 w 230"/>
                  <a:gd name="T79" fmla="*/ 140 h 252"/>
                  <a:gd name="T80" fmla="*/ 134 w 230"/>
                  <a:gd name="T81" fmla="*/ 138 h 252"/>
                  <a:gd name="T82" fmla="*/ 136 w 230"/>
                  <a:gd name="T83" fmla="*/ 138 h 252"/>
                  <a:gd name="T84" fmla="*/ 138 w 230"/>
                  <a:gd name="T85" fmla="*/ 138 h 252"/>
                  <a:gd name="T86" fmla="*/ 138 w 230"/>
                  <a:gd name="T87" fmla="*/ 200 h 252"/>
                  <a:gd name="T88" fmla="*/ 136 w 230"/>
                  <a:gd name="T89" fmla="*/ 20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0" h="252">
                    <a:moveTo>
                      <a:pt x="213" y="206"/>
                    </a:moveTo>
                    <a:cubicBezTo>
                      <a:pt x="212" y="206"/>
                      <a:pt x="211" y="206"/>
                      <a:pt x="209" y="207"/>
                    </a:cubicBezTo>
                    <a:cubicBezTo>
                      <a:pt x="201" y="209"/>
                      <a:pt x="197" y="209"/>
                      <a:pt x="192" y="209"/>
                    </a:cubicBezTo>
                    <a:cubicBezTo>
                      <a:pt x="181" y="209"/>
                      <a:pt x="179" y="206"/>
                      <a:pt x="179" y="193"/>
                    </a:cubicBezTo>
                    <a:lnTo>
                      <a:pt x="179" y="30"/>
                    </a:lnTo>
                    <a:cubicBezTo>
                      <a:pt x="179" y="25"/>
                      <a:pt x="177" y="22"/>
                      <a:pt x="173" y="20"/>
                    </a:cubicBezTo>
                    <a:lnTo>
                      <a:pt x="172" y="19"/>
                    </a:lnTo>
                    <a:lnTo>
                      <a:pt x="171" y="18"/>
                    </a:lnTo>
                    <a:cubicBezTo>
                      <a:pt x="163" y="13"/>
                      <a:pt x="148" y="8"/>
                      <a:pt x="135" y="5"/>
                    </a:cubicBezTo>
                    <a:lnTo>
                      <a:pt x="134" y="5"/>
                    </a:lnTo>
                    <a:cubicBezTo>
                      <a:pt x="119" y="2"/>
                      <a:pt x="103" y="0"/>
                      <a:pt x="87" y="0"/>
                    </a:cubicBezTo>
                    <a:cubicBezTo>
                      <a:pt x="77" y="0"/>
                      <a:pt x="69" y="1"/>
                      <a:pt x="65" y="1"/>
                    </a:cubicBezTo>
                    <a:cubicBezTo>
                      <a:pt x="58" y="2"/>
                      <a:pt x="39" y="5"/>
                      <a:pt x="32" y="7"/>
                    </a:cubicBezTo>
                    <a:cubicBezTo>
                      <a:pt x="30" y="8"/>
                      <a:pt x="25" y="10"/>
                      <a:pt x="24" y="17"/>
                    </a:cubicBezTo>
                    <a:cubicBezTo>
                      <a:pt x="24" y="20"/>
                      <a:pt x="27" y="30"/>
                      <a:pt x="27" y="30"/>
                    </a:cubicBezTo>
                    <a:cubicBezTo>
                      <a:pt x="29" y="36"/>
                      <a:pt x="31" y="38"/>
                      <a:pt x="35" y="39"/>
                    </a:cubicBezTo>
                    <a:cubicBezTo>
                      <a:pt x="39" y="39"/>
                      <a:pt x="46" y="38"/>
                      <a:pt x="51" y="37"/>
                    </a:cubicBezTo>
                    <a:cubicBezTo>
                      <a:pt x="64" y="35"/>
                      <a:pt x="72" y="34"/>
                      <a:pt x="78" y="34"/>
                    </a:cubicBezTo>
                    <a:cubicBezTo>
                      <a:pt x="86" y="34"/>
                      <a:pt x="95" y="34"/>
                      <a:pt x="107" y="35"/>
                    </a:cubicBezTo>
                    <a:cubicBezTo>
                      <a:pt x="129" y="38"/>
                      <a:pt x="137" y="45"/>
                      <a:pt x="137" y="45"/>
                    </a:cubicBezTo>
                    <a:lnTo>
                      <a:pt x="137" y="108"/>
                    </a:lnTo>
                    <a:lnTo>
                      <a:pt x="135" y="108"/>
                    </a:lnTo>
                    <a:lnTo>
                      <a:pt x="89" y="109"/>
                    </a:lnTo>
                    <a:cubicBezTo>
                      <a:pt x="28" y="111"/>
                      <a:pt x="0" y="135"/>
                      <a:pt x="0" y="184"/>
                    </a:cubicBezTo>
                    <a:cubicBezTo>
                      <a:pt x="0" y="206"/>
                      <a:pt x="7" y="223"/>
                      <a:pt x="20" y="235"/>
                    </a:cubicBezTo>
                    <a:cubicBezTo>
                      <a:pt x="32" y="246"/>
                      <a:pt x="50" y="251"/>
                      <a:pt x="73" y="251"/>
                    </a:cubicBezTo>
                    <a:cubicBezTo>
                      <a:pt x="97" y="251"/>
                      <a:pt x="119" y="244"/>
                      <a:pt x="140" y="227"/>
                    </a:cubicBezTo>
                    <a:lnTo>
                      <a:pt x="142" y="226"/>
                    </a:lnTo>
                    <a:lnTo>
                      <a:pt x="144" y="228"/>
                    </a:lnTo>
                    <a:cubicBezTo>
                      <a:pt x="149" y="238"/>
                      <a:pt x="157" y="246"/>
                      <a:pt x="169" y="249"/>
                    </a:cubicBezTo>
                    <a:cubicBezTo>
                      <a:pt x="175" y="250"/>
                      <a:pt x="181" y="251"/>
                      <a:pt x="188" y="251"/>
                    </a:cubicBezTo>
                    <a:lnTo>
                      <a:pt x="194" y="251"/>
                    </a:lnTo>
                    <a:cubicBezTo>
                      <a:pt x="201" y="250"/>
                      <a:pt x="210" y="249"/>
                      <a:pt x="221" y="244"/>
                    </a:cubicBezTo>
                    <a:cubicBezTo>
                      <a:pt x="226" y="241"/>
                      <a:pt x="229" y="237"/>
                      <a:pt x="229" y="232"/>
                    </a:cubicBezTo>
                    <a:cubicBezTo>
                      <a:pt x="227" y="229"/>
                      <a:pt x="224" y="215"/>
                      <a:pt x="224" y="215"/>
                    </a:cubicBezTo>
                    <a:cubicBezTo>
                      <a:pt x="223" y="209"/>
                      <a:pt x="218" y="206"/>
                      <a:pt x="213" y="206"/>
                    </a:cubicBezTo>
                    <a:close/>
                    <a:moveTo>
                      <a:pt x="136" y="201"/>
                    </a:moveTo>
                    <a:cubicBezTo>
                      <a:pt x="121" y="212"/>
                      <a:pt x="99" y="218"/>
                      <a:pt x="79" y="218"/>
                    </a:cubicBezTo>
                    <a:cubicBezTo>
                      <a:pt x="53" y="217"/>
                      <a:pt x="42" y="207"/>
                      <a:pt x="42" y="182"/>
                    </a:cubicBezTo>
                    <a:cubicBezTo>
                      <a:pt x="43" y="152"/>
                      <a:pt x="53" y="142"/>
                      <a:pt x="87" y="140"/>
                    </a:cubicBezTo>
                    <a:lnTo>
                      <a:pt x="134" y="138"/>
                    </a:lnTo>
                    <a:lnTo>
                      <a:pt x="136" y="138"/>
                    </a:lnTo>
                    <a:lnTo>
                      <a:pt x="138" y="138"/>
                    </a:lnTo>
                    <a:lnTo>
                      <a:pt x="138" y="200"/>
                    </a:lnTo>
                    <a:lnTo>
                      <a:pt x="136"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3" name="Freeform 38">
                <a:extLst>
                  <a:ext uri="{FF2B5EF4-FFF2-40B4-BE49-F238E27FC236}">
                    <a16:creationId xmlns:a16="http://schemas.microsoft.com/office/drawing/2014/main" id="{559BD028-0732-C346-9668-D42299D4B1FB}"/>
                  </a:ext>
                </a:extLst>
              </p:cNvPr>
              <p:cNvSpPr>
                <a:spLocks noChangeArrowheads="1"/>
              </p:cNvSpPr>
              <p:nvPr/>
            </p:nvSpPr>
            <p:spPr bwMode="auto">
              <a:xfrm>
                <a:off x="5313363" y="1308100"/>
                <a:ext cx="41275" cy="85725"/>
              </a:xfrm>
              <a:custGeom>
                <a:avLst/>
                <a:gdLst>
                  <a:gd name="T0" fmla="*/ 10 w 115"/>
                  <a:gd name="T1" fmla="*/ 238 h 239"/>
                  <a:gd name="T2" fmla="*/ 2 w 115"/>
                  <a:gd name="T3" fmla="*/ 235 h 239"/>
                  <a:gd name="T4" fmla="*/ 0 w 115"/>
                  <a:gd name="T5" fmla="*/ 227 h 239"/>
                  <a:gd name="T6" fmla="*/ 0 w 115"/>
                  <a:gd name="T7" fmla="*/ 17 h 239"/>
                  <a:gd name="T8" fmla="*/ 3 w 115"/>
                  <a:gd name="T9" fmla="*/ 8 h 239"/>
                  <a:gd name="T10" fmla="*/ 11 w 115"/>
                  <a:gd name="T11" fmla="*/ 6 h 239"/>
                  <a:gd name="T12" fmla="*/ 31 w 115"/>
                  <a:gd name="T13" fmla="*/ 6 h 239"/>
                  <a:gd name="T14" fmla="*/ 40 w 115"/>
                  <a:gd name="T15" fmla="*/ 8 h 239"/>
                  <a:gd name="T16" fmla="*/ 43 w 115"/>
                  <a:gd name="T17" fmla="*/ 16 h 239"/>
                  <a:gd name="T18" fmla="*/ 43 w 115"/>
                  <a:gd name="T19" fmla="*/ 21 h 239"/>
                  <a:gd name="T20" fmla="*/ 43 w 115"/>
                  <a:gd name="T21" fmla="*/ 25 h 239"/>
                  <a:gd name="T22" fmla="*/ 46 w 115"/>
                  <a:gd name="T23" fmla="*/ 22 h 239"/>
                  <a:gd name="T24" fmla="*/ 95 w 115"/>
                  <a:gd name="T25" fmla="*/ 0 h 239"/>
                  <a:gd name="T26" fmla="*/ 109 w 115"/>
                  <a:gd name="T27" fmla="*/ 1 h 239"/>
                  <a:gd name="T28" fmla="*/ 114 w 115"/>
                  <a:gd name="T29" fmla="*/ 8 h 239"/>
                  <a:gd name="T30" fmla="*/ 114 w 115"/>
                  <a:gd name="T31" fmla="*/ 11 h 239"/>
                  <a:gd name="T32" fmla="*/ 111 w 115"/>
                  <a:gd name="T33" fmla="*/ 33 h 239"/>
                  <a:gd name="T34" fmla="*/ 105 w 115"/>
                  <a:gd name="T35" fmla="*/ 39 h 239"/>
                  <a:gd name="T36" fmla="*/ 99 w 115"/>
                  <a:gd name="T37" fmla="*/ 38 h 239"/>
                  <a:gd name="T38" fmla="*/ 90 w 115"/>
                  <a:gd name="T39" fmla="*/ 37 h 239"/>
                  <a:gd name="T40" fmla="*/ 46 w 115"/>
                  <a:gd name="T41" fmla="*/ 63 h 239"/>
                  <a:gd name="T42" fmla="*/ 46 w 115"/>
                  <a:gd name="T43" fmla="*/ 64 h 239"/>
                  <a:gd name="T44" fmla="*/ 46 w 115"/>
                  <a:gd name="T45" fmla="*/ 225 h 239"/>
                  <a:gd name="T46" fmla="*/ 43 w 115"/>
                  <a:gd name="T47" fmla="*/ 234 h 239"/>
                  <a:gd name="T48" fmla="*/ 31 w 115"/>
                  <a:gd name="T49" fmla="*/ 238 h 239"/>
                  <a:gd name="T50" fmla="*/ 10 w 115"/>
                  <a:gd name="T51" fmla="*/ 2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 h="239">
                    <a:moveTo>
                      <a:pt x="10" y="238"/>
                    </a:moveTo>
                    <a:cubicBezTo>
                      <a:pt x="6" y="238"/>
                      <a:pt x="3" y="237"/>
                      <a:pt x="2" y="235"/>
                    </a:cubicBezTo>
                    <a:cubicBezTo>
                      <a:pt x="0" y="233"/>
                      <a:pt x="0" y="230"/>
                      <a:pt x="0" y="227"/>
                    </a:cubicBezTo>
                    <a:lnTo>
                      <a:pt x="0" y="17"/>
                    </a:lnTo>
                    <a:cubicBezTo>
                      <a:pt x="0" y="12"/>
                      <a:pt x="1" y="10"/>
                      <a:pt x="3" y="8"/>
                    </a:cubicBezTo>
                    <a:cubicBezTo>
                      <a:pt x="5" y="6"/>
                      <a:pt x="7" y="6"/>
                      <a:pt x="11" y="6"/>
                    </a:cubicBezTo>
                    <a:lnTo>
                      <a:pt x="31" y="6"/>
                    </a:lnTo>
                    <a:cubicBezTo>
                      <a:pt x="34" y="6"/>
                      <a:pt x="37" y="7"/>
                      <a:pt x="40" y="8"/>
                    </a:cubicBezTo>
                    <a:cubicBezTo>
                      <a:pt x="42" y="10"/>
                      <a:pt x="43" y="12"/>
                      <a:pt x="43" y="16"/>
                    </a:cubicBezTo>
                    <a:lnTo>
                      <a:pt x="43" y="21"/>
                    </a:lnTo>
                    <a:lnTo>
                      <a:pt x="43" y="25"/>
                    </a:lnTo>
                    <a:lnTo>
                      <a:pt x="46" y="22"/>
                    </a:lnTo>
                    <a:cubicBezTo>
                      <a:pt x="56" y="12"/>
                      <a:pt x="72" y="0"/>
                      <a:pt x="95" y="0"/>
                    </a:cubicBezTo>
                    <a:cubicBezTo>
                      <a:pt x="98" y="0"/>
                      <a:pt x="104" y="0"/>
                      <a:pt x="109" y="1"/>
                    </a:cubicBezTo>
                    <a:cubicBezTo>
                      <a:pt x="113" y="2"/>
                      <a:pt x="114" y="6"/>
                      <a:pt x="114" y="8"/>
                    </a:cubicBezTo>
                    <a:lnTo>
                      <a:pt x="114" y="11"/>
                    </a:lnTo>
                    <a:lnTo>
                      <a:pt x="111" y="33"/>
                    </a:lnTo>
                    <a:cubicBezTo>
                      <a:pt x="111" y="36"/>
                      <a:pt x="108" y="39"/>
                      <a:pt x="105" y="39"/>
                    </a:cubicBezTo>
                    <a:cubicBezTo>
                      <a:pt x="103" y="39"/>
                      <a:pt x="101" y="39"/>
                      <a:pt x="99" y="38"/>
                    </a:cubicBezTo>
                    <a:cubicBezTo>
                      <a:pt x="97" y="38"/>
                      <a:pt x="94" y="37"/>
                      <a:pt x="90" y="37"/>
                    </a:cubicBezTo>
                    <a:cubicBezTo>
                      <a:pt x="75" y="37"/>
                      <a:pt x="57" y="48"/>
                      <a:pt x="46" y="63"/>
                    </a:cubicBezTo>
                    <a:lnTo>
                      <a:pt x="46" y="64"/>
                    </a:lnTo>
                    <a:lnTo>
                      <a:pt x="46" y="225"/>
                    </a:lnTo>
                    <a:cubicBezTo>
                      <a:pt x="46" y="229"/>
                      <a:pt x="45" y="232"/>
                      <a:pt x="43" y="234"/>
                    </a:cubicBezTo>
                    <a:cubicBezTo>
                      <a:pt x="37" y="236"/>
                      <a:pt x="35" y="238"/>
                      <a:pt x="31" y="238"/>
                    </a:cubicBezTo>
                    <a:lnTo>
                      <a:pt x="10"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4" name="Freeform 39">
                <a:extLst>
                  <a:ext uri="{FF2B5EF4-FFF2-40B4-BE49-F238E27FC236}">
                    <a16:creationId xmlns:a16="http://schemas.microsoft.com/office/drawing/2014/main" id="{CD8DC2FB-64C4-2F4D-82E8-FDD8A91F4CD0}"/>
                  </a:ext>
                </a:extLst>
              </p:cNvPr>
              <p:cNvSpPr>
                <a:spLocks noChangeArrowheads="1"/>
              </p:cNvSpPr>
              <p:nvPr/>
            </p:nvSpPr>
            <p:spPr bwMode="auto">
              <a:xfrm>
                <a:off x="5222875" y="1304925"/>
                <a:ext cx="68263" cy="92075"/>
              </a:xfrm>
              <a:custGeom>
                <a:avLst/>
                <a:gdLst>
                  <a:gd name="T0" fmla="*/ 0 w 191"/>
                  <a:gd name="T1" fmla="*/ 130 h 254"/>
                  <a:gd name="T2" fmla="*/ 112 w 191"/>
                  <a:gd name="T3" fmla="*/ 253 h 254"/>
                  <a:gd name="T4" fmla="*/ 150 w 191"/>
                  <a:gd name="T5" fmla="*/ 248 h 254"/>
                  <a:gd name="T6" fmla="*/ 157 w 191"/>
                  <a:gd name="T7" fmla="*/ 247 h 254"/>
                  <a:gd name="T8" fmla="*/ 176 w 191"/>
                  <a:gd name="T9" fmla="*/ 240 h 254"/>
                  <a:gd name="T10" fmla="*/ 184 w 191"/>
                  <a:gd name="T11" fmla="*/ 230 h 254"/>
                  <a:gd name="T12" fmla="*/ 179 w 191"/>
                  <a:gd name="T13" fmla="*/ 211 h 254"/>
                  <a:gd name="T14" fmla="*/ 169 w 191"/>
                  <a:gd name="T15" fmla="*/ 204 h 254"/>
                  <a:gd name="T16" fmla="*/ 147 w 191"/>
                  <a:gd name="T17" fmla="*/ 209 h 254"/>
                  <a:gd name="T18" fmla="*/ 112 w 191"/>
                  <a:gd name="T19" fmla="*/ 213 h 254"/>
                  <a:gd name="T20" fmla="*/ 44 w 191"/>
                  <a:gd name="T21" fmla="*/ 137 h 254"/>
                  <a:gd name="T22" fmla="*/ 44 w 191"/>
                  <a:gd name="T23" fmla="*/ 133 h 254"/>
                  <a:gd name="T24" fmla="*/ 180 w 191"/>
                  <a:gd name="T25" fmla="*/ 133 h 254"/>
                  <a:gd name="T26" fmla="*/ 188 w 191"/>
                  <a:gd name="T27" fmla="*/ 125 h 254"/>
                  <a:gd name="T28" fmla="*/ 188 w 191"/>
                  <a:gd name="T29" fmla="*/ 123 h 254"/>
                  <a:gd name="T30" fmla="*/ 189 w 191"/>
                  <a:gd name="T31" fmla="*/ 97 h 254"/>
                  <a:gd name="T32" fmla="*/ 100 w 191"/>
                  <a:gd name="T33" fmla="*/ 0 h 254"/>
                  <a:gd name="T34" fmla="*/ 0 w 191"/>
                  <a:gd name="T35" fmla="*/ 130 h 254"/>
                  <a:gd name="T36" fmla="*/ 46 w 191"/>
                  <a:gd name="T37" fmla="*/ 105 h 254"/>
                  <a:gd name="T38" fmla="*/ 100 w 191"/>
                  <a:gd name="T39" fmla="*/ 32 h 254"/>
                  <a:gd name="T40" fmla="*/ 149 w 191"/>
                  <a:gd name="T41" fmla="*/ 90 h 254"/>
                  <a:gd name="T42" fmla="*/ 148 w 191"/>
                  <a:gd name="T43" fmla="*/ 105 h 254"/>
                  <a:gd name="T44" fmla="*/ 46 w 191"/>
                  <a:gd name="T45" fmla="*/ 1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254">
                    <a:moveTo>
                      <a:pt x="0" y="130"/>
                    </a:moveTo>
                    <a:cubicBezTo>
                      <a:pt x="0" y="212"/>
                      <a:pt x="39" y="253"/>
                      <a:pt x="112" y="253"/>
                    </a:cubicBezTo>
                    <a:cubicBezTo>
                      <a:pt x="123" y="253"/>
                      <a:pt x="137" y="252"/>
                      <a:pt x="150" y="248"/>
                    </a:cubicBezTo>
                    <a:cubicBezTo>
                      <a:pt x="152" y="248"/>
                      <a:pt x="154" y="247"/>
                      <a:pt x="157" y="247"/>
                    </a:cubicBezTo>
                    <a:cubicBezTo>
                      <a:pt x="165" y="245"/>
                      <a:pt x="174" y="242"/>
                      <a:pt x="176" y="240"/>
                    </a:cubicBezTo>
                    <a:cubicBezTo>
                      <a:pt x="180" y="238"/>
                      <a:pt x="184" y="234"/>
                      <a:pt x="184" y="230"/>
                    </a:cubicBezTo>
                    <a:cubicBezTo>
                      <a:pt x="183" y="224"/>
                      <a:pt x="181" y="217"/>
                      <a:pt x="179" y="211"/>
                    </a:cubicBezTo>
                    <a:cubicBezTo>
                      <a:pt x="177" y="207"/>
                      <a:pt x="174" y="203"/>
                      <a:pt x="169" y="204"/>
                    </a:cubicBezTo>
                    <a:cubicBezTo>
                      <a:pt x="168" y="204"/>
                      <a:pt x="148" y="209"/>
                      <a:pt x="147" y="209"/>
                    </a:cubicBezTo>
                    <a:cubicBezTo>
                      <a:pt x="136" y="212"/>
                      <a:pt x="123" y="213"/>
                      <a:pt x="112" y="213"/>
                    </a:cubicBezTo>
                    <a:cubicBezTo>
                      <a:pt x="60" y="213"/>
                      <a:pt x="44" y="188"/>
                      <a:pt x="44" y="137"/>
                    </a:cubicBezTo>
                    <a:lnTo>
                      <a:pt x="44" y="133"/>
                    </a:lnTo>
                    <a:lnTo>
                      <a:pt x="180" y="133"/>
                    </a:lnTo>
                    <a:cubicBezTo>
                      <a:pt x="184" y="133"/>
                      <a:pt x="188" y="130"/>
                      <a:pt x="188" y="125"/>
                    </a:cubicBezTo>
                    <a:lnTo>
                      <a:pt x="188" y="123"/>
                    </a:lnTo>
                    <a:cubicBezTo>
                      <a:pt x="188" y="115"/>
                      <a:pt x="189" y="105"/>
                      <a:pt x="189" y="97"/>
                    </a:cubicBezTo>
                    <a:cubicBezTo>
                      <a:pt x="190" y="36"/>
                      <a:pt x="160" y="0"/>
                      <a:pt x="100" y="0"/>
                    </a:cubicBezTo>
                    <a:cubicBezTo>
                      <a:pt x="43" y="0"/>
                      <a:pt x="0" y="40"/>
                      <a:pt x="0" y="130"/>
                    </a:cubicBezTo>
                    <a:close/>
                    <a:moveTo>
                      <a:pt x="46" y="105"/>
                    </a:moveTo>
                    <a:cubicBezTo>
                      <a:pt x="47" y="54"/>
                      <a:pt x="68" y="32"/>
                      <a:pt x="100" y="32"/>
                    </a:cubicBezTo>
                    <a:cubicBezTo>
                      <a:pt x="131" y="32"/>
                      <a:pt x="149" y="49"/>
                      <a:pt x="149" y="90"/>
                    </a:cubicBezTo>
                    <a:cubicBezTo>
                      <a:pt x="148" y="93"/>
                      <a:pt x="148" y="101"/>
                      <a:pt x="148" y="105"/>
                    </a:cubicBezTo>
                    <a:lnTo>
                      <a:pt x="46" y="10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5" name="Freeform 40">
                <a:extLst>
                  <a:ext uri="{FF2B5EF4-FFF2-40B4-BE49-F238E27FC236}">
                    <a16:creationId xmlns:a16="http://schemas.microsoft.com/office/drawing/2014/main" id="{3EC0061B-3F86-9E4D-BB1E-C6EBCAE6DB69}"/>
                  </a:ext>
                </a:extLst>
              </p:cNvPr>
              <p:cNvSpPr>
                <a:spLocks noChangeArrowheads="1"/>
              </p:cNvSpPr>
              <p:nvPr/>
            </p:nvSpPr>
            <p:spPr bwMode="auto">
              <a:xfrm>
                <a:off x="5364163" y="1309688"/>
                <a:ext cx="76200" cy="119062"/>
              </a:xfrm>
              <a:custGeom>
                <a:avLst/>
                <a:gdLst>
                  <a:gd name="T0" fmla="*/ 27 w 213"/>
                  <a:gd name="T1" fmla="*/ 328 h 329"/>
                  <a:gd name="T2" fmla="*/ 6 w 213"/>
                  <a:gd name="T3" fmla="*/ 325 h 329"/>
                  <a:gd name="T4" fmla="*/ 1 w 213"/>
                  <a:gd name="T5" fmla="*/ 313 h 329"/>
                  <a:gd name="T6" fmla="*/ 2 w 213"/>
                  <a:gd name="T7" fmla="*/ 300 h 329"/>
                  <a:gd name="T8" fmla="*/ 9 w 213"/>
                  <a:gd name="T9" fmla="*/ 292 h 329"/>
                  <a:gd name="T10" fmla="*/ 10 w 213"/>
                  <a:gd name="T11" fmla="*/ 292 h 329"/>
                  <a:gd name="T12" fmla="*/ 12 w 213"/>
                  <a:gd name="T13" fmla="*/ 292 h 329"/>
                  <a:gd name="T14" fmla="*/ 17 w 213"/>
                  <a:gd name="T15" fmla="*/ 292 h 329"/>
                  <a:gd name="T16" fmla="*/ 28 w 213"/>
                  <a:gd name="T17" fmla="*/ 293 h 329"/>
                  <a:gd name="T18" fmla="*/ 79 w 213"/>
                  <a:gd name="T19" fmla="*/ 259 h 329"/>
                  <a:gd name="T20" fmla="*/ 91 w 213"/>
                  <a:gd name="T21" fmla="*/ 229 h 329"/>
                  <a:gd name="T22" fmla="*/ 92 w 213"/>
                  <a:gd name="T23" fmla="*/ 226 h 329"/>
                  <a:gd name="T24" fmla="*/ 92 w 213"/>
                  <a:gd name="T25" fmla="*/ 225 h 329"/>
                  <a:gd name="T26" fmla="*/ 92 w 213"/>
                  <a:gd name="T27" fmla="*/ 224 h 329"/>
                  <a:gd name="T28" fmla="*/ 11 w 213"/>
                  <a:gd name="T29" fmla="*/ 9 h 329"/>
                  <a:gd name="T30" fmla="*/ 11 w 213"/>
                  <a:gd name="T31" fmla="*/ 5 h 329"/>
                  <a:gd name="T32" fmla="*/ 12 w 213"/>
                  <a:gd name="T33" fmla="*/ 2 h 329"/>
                  <a:gd name="T34" fmla="*/ 16 w 213"/>
                  <a:gd name="T35" fmla="*/ 1 h 329"/>
                  <a:gd name="T36" fmla="*/ 47 w 213"/>
                  <a:gd name="T37" fmla="*/ 1 h 329"/>
                  <a:gd name="T38" fmla="*/ 56 w 213"/>
                  <a:gd name="T39" fmla="*/ 6 h 329"/>
                  <a:gd name="T40" fmla="*/ 109 w 213"/>
                  <a:gd name="T41" fmla="*/ 161 h 329"/>
                  <a:gd name="T42" fmla="*/ 113 w 213"/>
                  <a:gd name="T43" fmla="*/ 171 h 329"/>
                  <a:gd name="T44" fmla="*/ 116 w 213"/>
                  <a:gd name="T45" fmla="*/ 161 h 329"/>
                  <a:gd name="T46" fmla="*/ 171 w 213"/>
                  <a:gd name="T47" fmla="*/ 7 h 329"/>
                  <a:gd name="T48" fmla="*/ 180 w 213"/>
                  <a:gd name="T49" fmla="*/ 0 h 329"/>
                  <a:gd name="T50" fmla="*/ 181 w 213"/>
                  <a:gd name="T51" fmla="*/ 0 h 329"/>
                  <a:gd name="T52" fmla="*/ 207 w 213"/>
                  <a:gd name="T53" fmla="*/ 0 h 329"/>
                  <a:gd name="T54" fmla="*/ 211 w 213"/>
                  <a:gd name="T55" fmla="*/ 1 h 329"/>
                  <a:gd name="T56" fmla="*/ 212 w 213"/>
                  <a:gd name="T57" fmla="*/ 4 h 329"/>
                  <a:gd name="T58" fmla="*/ 211 w 213"/>
                  <a:gd name="T59" fmla="*/ 9 h 329"/>
                  <a:gd name="T60" fmla="*/ 120 w 213"/>
                  <a:gd name="T61" fmla="*/ 254 h 329"/>
                  <a:gd name="T62" fmla="*/ 28 w 213"/>
                  <a:gd name="T63" fmla="*/ 328 h 329"/>
                  <a:gd name="T64" fmla="*/ 27 w 213"/>
                  <a:gd name="T65" fmla="*/ 3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3" h="329">
                    <a:moveTo>
                      <a:pt x="27" y="328"/>
                    </a:moveTo>
                    <a:cubicBezTo>
                      <a:pt x="19" y="328"/>
                      <a:pt x="12" y="326"/>
                      <a:pt x="6" y="325"/>
                    </a:cubicBezTo>
                    <a:cubicBezTo>
                      <a:pt x="1" y="324"/>
                      <a:pt x="0" y="320"/>
                      <a:pt x="1" y="313"/>
                    </a:cubicBezTo>
                    <a:cubicBezTo>
                      <a:pt x="1" y="313"/>
                      <a:pt x="1" y="305"/>
                      <a:pt x="2" y="300"/>
                    </a:cubicBezTo>
                    <a:cubicBezTo>
                      <a:pt x="3" y="294"/>
                      <a:pt x="6" y="292"/>
                      <a:pt x="9" y="292"/>
                    </a:cubicBezTo>
                    <a:lnTo>
                      <a:pt x="10" y="292"/>
                    </a:lnTo>
                    <a:lnTo>
                      <a:pt x="12" y="292"/>
                    </a:lnTo>
                    <a:lnTo>
                      <a:pt x="17" y="292"/>
                    </a:lnTo>
                    <a:cubicBezTo>
                      <a:pt x="22" y="292"/>
                      <a:pt x="25" y="293"/>
                      <a:pt x="28" y="293"/>
                    </a:cubicBezTo>
                    <a:cubicBezTo>
                      <a:pt x="55" y="293"/>
                      <a:pt x="69" y="284"/>
                      <a:pt x="79" y="259"/>
                    </a:cubicBezTo>
                    <a:lnTo>
                      <a:pt x="91" y="229"/>
                    </a:lnTo>
                    <a:lnTo>
                      <a:pt x="92" y="226"/>
                    </a:lnTo>
                    <a:lnTo>
                      <a:pt x="92" y="225"/>
                    </a:lnTo>
                    <a:lnTo>
                      <a:pt x="92" y="224"/>
                    </a:lnTo>
                    <a:lnTo>
                      <a:pt x="11" y="9"/>
                    </a:lnTo>
                    <a:lnTo>
                      <a:pt x="11" y="5"/>
                    </a:lnTo>
                    <a:cubicBezTo>
                      <a:pt x="11" y="4"/>
                      <a:pt x="11" y="3"/>
                      <a:pt x="12" y="2"/>
                    </a:cubicBezTo>
                    <a:cubicBezTo>
                      <a:pt x="13" y="1"/>
                      <a:pt x="14" y="1"/>
                      <a:pt x="16" y="1"/>
                    </a:cubicBezTo>
                    <a:lnTo>
                      <a:pt x="47" y="1"/>
                    </a:lnTo>
                    <a:cubicBezTo>
                      <a:pt x="52" y="1"/>
                      <a:pt x="55" y="3"/>
                      <a:pt x="56" y="6"/>
                    </a:cubicBezTo>
                    <a:lnTo>
                      <a:pt x="109" y="161"/>
                    </a:lnTo>
                    <a:lnTo>
                      <a:pt x="113" y="171"/>
                    </a:lnTo>
                    <a:lnTo>
                      <a:pt x="116" y="161"/>
                    </a:lnTo>
                    <a:lnTo>
                      <a:pt x="171" y="7"/>
                    </a:lnTo>
                    <a:cubicBezTo>
                      <a:pt x="172" y="3"/>
                      <a:pt x="176" y="0"/>
                      <a:pt x="180" y="0"/>
                    </a:cubicBezTo>
                    <a:lnTo>
                      <a:pt x="181" y="0"/>
                    </a:lnTo>
                    <a:lnTo>
                      <a:pt x="207" y="0"/>
                    </a:lnTo>
                    <a:cubicBezTo>
                      <a:pt x="209" y="0"/>
                      <a:pt x="210" y="0"/>
                      <a:pt x="211" y="1"/>
                    </a:cubicBezTo>
                    <a:cubicBezTo>
                      <a:pt x="212" y="2"/>
                      <a:pt x="212" y="3"/>
                      <a:pt x="212" y="4"/>
                    </a:cubicBezTo>
                    <a:cubicBezTo>
                      <a:pt x="212" y="5"/>
                      <a:pt x="212" y="7"/>
                      <a:pt x="211" y="9"/>
                    </a:cubicBezTo>
                    <a:lnTo>
                      <a:pt x="120" y="254"/>
                    </a:lnTo>
                    <a:cubicBezTo>
                      <a:pt x="102" y="307"/>
                      <a:pt x="76" y="328"/>
                      <a:pt x="28" y="328"/>
                    </a:cubicBezTo>
                    <a:lnTo>
                      <a:pt x="27" y="3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6" name="Freeform 41">
                <a:extLst>
                  <a:ext uri="{FF2B5EF4-FFF2-40B4-BE49-F238E27FC236}">
                    <a16:creationId xmlns:a16="http://schemas.microsoft.com/office/drawing/2014/main" id="{C3198CE1-6017-F449-838E-35ABDF0E1930}"/>
                  </a:ext>
                </a:extLst>
              </p:cNvPr>
              <p:cNvSpPr>
                <a:spLocks noChangeArrowheads="1"/>
              </p:cNvSpPr>
              <p:nvPr/>
            </p:nvSpPr>
            <p:spPr bwMode="auto">
              <a:xfrm>
                <a:off x="5449888" y="1309688"/>
                <a:ext cx="68262" cy="84137"/>
              </a:xfrm>
              <a:custGeom>
                <a:avLst/>
                <a:gdLst>
                  <a:gd name="T0" fmla="*/ 159 w 191"/>
                  <a:gd name="T1" fmla="*/ 233 h 234"/>
                  <a:gd name="T2" fmla="*/ 147 w 191"/>
                  <a:gd name="T3" fmla="*/ 226 h 234"/>
                  <a:gd name="T4" fmla="*/ 98 w 191"/>
                  <a:gd name="T5" fmla="*/ 151 h 234"/>
                  <a:gd name="T6" fmla="*/ 96 w 191"/>
                  <a:gd name="T7" fmla="*/ 149 h 234"/>
                  <a:gd name="T8" fmla="*/ 94 w 191"/>
                  <a:gd name="T9" fmla="*/ 151 h 234"/>
                  <a:gd name="T10" fmla="*/ 46 w 191"/>
                  <a:gd name="T11" fmla="*/ 226 h 234"/>
                  <a:gd name="T12" fmla="*/ 33 w 191"/>
                  <a:gd name="T13" fmla="*/ 233 h 234"/>
                  <a:gd name="T14" fmla="*/ 32 w 191"/>
                  <a:gd name="T15" fmla="*/ 233 h 234"/>
                  <a:gd name="T16" fmla="*/ 7 w 191"/>
                  <a:gd name="T17" fmla="*/ 233 h 234"/>
                  <a:gd name="T18" fmla="*/ 2 w 191"/>
                  <a:gd name="T19" fmla="*/ 232 h 234"/>
                  <a:gd name="T20" fmla="*/ 0 w 191"/>
                  <a:gd name="T21" fmla="*/ 228 h 234"/>
                  <a:gd name="T22" fmla="*/ 2 w 191"/>
                  <a:gd name="T23" fmla="*/ 221 h 234"/>
                  <a:gd name="T24" fmla="*/ 72 w 191"/>
                  <a:gd name="T25" fmla="*/ 114 h 234"/>
                  <a:gd name="T26" fmla="*/ 74 w 191"/>
                  <a:gd name="T27" fmla="*/ 113 h 234"/>
                  <a:gd name="T28" fmla="*/ 72 w 191"/>
                  <a:gd name="T29" fmla="*/ 112 h 234"/>
                  <a:gd name="T30" fmla="*/ 7 w 191"/>
                  <a:gd name="T31" fmla="*/ 12 h 234"/>
                  <a:gd name="T32" fmla="*/ 5 w 191"/>
                  <a:gd name="T33" fmla="*/ 6 h 234"/>
                  <a:gd name="T34" fmla="*/ 13 w 191"/>
                  <a:gd name="T35" fmla="*/ 0 h 234"/>
                  <a:gd name="T36" fmla="*/ 37 w 191"/>
                  <a:gd name="T37" fmla="*/ 0 h 234"/>
                  <a:gd name="T38" fmla="*/ 37 w 191"/>
                  <a:gd name="T39" fmla="*/ 0 h 234"/>
                  <a:gd name="T40" fmla="*/ 48 w 191"/>
                  <a:gd name="T41" fmla="*/ 5 h 234"/>
                  <a:gd name="T42" fmla="*/ 94 w 191"/>
                  <a:gd name="T43" fmla="*/ 75 h 234"/>
                  <a:gd name="T44" fmla="*/ 95 w 191"/>
                  <a:gd name="T45" fmla="*/ 77 h 234"/>
                  <a:gd name="T46" fmla="*/ 96 w 191"/>
                  <a:gd name="T47" fmla="*/ 75 h 234"/>
                  <a:gd name="T48" fmla="*/ 142 w 191"/>
                  <a:gd name="T49" fmla="*/ 6 h 234"/>
                  <a:gd name="T50" fmla="*/ 153 w 191"/>
                  <a:gd name="T51" fmla="*/ 0 h 234"/>
                  <a:gd name="T52" fmla="*/ 177 w 191"/>
                  <a:gd name="T53" fmla="*/ 0 h 234"/>
                  <a:gd name="T54" fmla="*/ 185 w 191"/>
                  <a:gd name="T55" fmla="*/ 6 h 234"/>
                  <a:gd name="T56" fmla="*/ 183 w 191"/>
                  <a:gd name="T57" fmla="*/ 11 h 234"/>
                  <a:gd name="T58" fmla="*/ 117 w 191"/>
                  <a:gd name="T59" fmla="*/ 111 h 234"/>
                  <a:gd name="T60" fmla="*/ 116 w 191"/>
                  <a:gd name="T61" fmla="*/ 112 h 234"/>
                  <a:gd name="T62" fmla="*/ 117 w 191"/>
                  <a:gd name="T63" fmla="*/ 113 h 234"/>
                  <a:gd name="T64" fmla="*/ 188 w 191"/>
                  <a:gd name="T65" fmla="*/ 220 h 234"/>
                  <a:gd name="T66" fmla="*/ 190 w 191"/>
                  <a:gd name="T67" fmla="*/ 227 h 234"/>
                  <a:gd name="T68" fmla="*/ 188 w 191"/>
                  <a:gd name="T69" fmla="*/ 231 h 234"/>
                  <a:gd name="T70" fmla="*/ 183 w 191"/>
                  <a:gd name="T71" fmla="*/ 232 h 234"/>
                  <a:gd name="T72" fmla="*/ 159 w 191"/>
                  <a:gd name="T73" fmla="*/ 23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1" h="234">
                    <a:moveTo>
                      <a:pt x="159" y="233"/>
                    </a:moveTo>
                    <a:cubicBezTo>
                      <a:pt x="154" y="233"/>
                      <a:pt x="150" y="231"/>
                      <a:pt x="147" y="226"/>
                    </a:cubicBezTo>
                    <a:lnTo>
                      <a:pt x="98" y="151"/>
                    </a:lnTo>
                    <a:lnTo>
                      <a:pt x="96" y="149"/>
                    </a:lnTo>
                    <a:lnTo>
                      <a:pt x="94" y="151"/>
                    </a:lnTo>
                    <a:lnTo>
                      <a:pt x="46" y="226"/>
                    </a:lnTo>
                    <a:cubicBezTo>
                      <a:pt x="44" y="230"/>
                      <a:pt x="38" y="233"/>
                      <a:pt x="33" y="233"/>
                    </a:cubicBezTo>
                    <a:lnTo>
                      <a:pt x="32" y="233"/>
                    </a:lnTo>
                    <a:lnTo>
                      <a:pt x="7" y="233"/>
                    </a:lnTo>
                    <a:cubicBezTo>
                      <a:pt x="5" y="233"/>
                      <a:pt x="4" y="233"/>
                      <a:pt x="2" y="232"/>
                    </a:cubicBezTo>
                    <a:cubicBezTo>
                      <a:pt x="1" y="231"/>
                      <a:pt x="0" y="229"/>
                      <a:pt x="0" y="228"/>
                    </a:cubicBezTo>
                    <a:cubicBezTo>
                      <a:pt x="0" y="226"/>
                      <a:pt x="1" y="224"/>
                      <a:pt x="2" y="221"/>
                    </a:cubicBezTo>
                    <a:lnTo>
                      <a:pt x="72" y="114"/>
                    </a:lnTo>
                    <a:lnTo>
                      <a:pt x="74" y="113"/>
                    </a:lnTo>
                    <a:lnTo>
                      <a:pt x="72" y="112"/>
                    </a:lnTo>
                    <a:lnTo>
                      <a:pt x="7" y="12"/>
                    </a:lnTo>
                    <a:cubicBezTo>
                      <a:pt x="6" y="10"/>
                      <a:pt x="5" y="8"/>
                      <a:pt x="5" y="6"/>
                    </a:cubicBezTo>
                    <a:cubicBezTo>
                      <a:pt x="5" y="2"/>
                      <a:pt x="9" y="0"/>
                      <a:pt x="13" y="0"/>
                    </a:cubicBezTo>
                    <a:lnTo>
                      <a:pt x="37" y="0"/>
                    </a:lnTo>
                    <a:lnTo>
                      <a:pt x="37" y="0"/>
                    </a:lnTo>
                    <a:cubicBezTo>
                      <a:pt x="43" y="0"/>
                      <a:pt x="47" y="2"/>
                      <a:pt x="48" y="5"/>
                    </a:cubicBezTo>
                    <a:lnTo>
                      <a:pt x="94" y="75"/>
                    </a:lnTo>
                    <a:lnTo>
                      <a:pt x="95" y="77"/>
                    </a:lnTo>
                    <a:lnTo>
                      <a:pt x="96" y="75"/>
                    </a:lnTo>
                    <a:lnTo>
                      <a:pt x="142" y="6"/>
                    </a:lnTo>
                    <a:cubicBezTo>
                      <a:pt x="144" y="2"/>
                      <a:pt x="148" y="0"/>
                      <a:pt x="153" y="0"/>
                    </a:cubicBezTo>
                    <a:lnTo>
                      <a:pt x="177" y="0"/>
                    </a:lnTo>
                    <a:cubicBezTo>
                      <a:pt x="181" y="0"/>
                      <a:pt x="185" y="2"/>
                      <a:pt x="185" y="6"/>
                    </a:cubicBezTo>
                    <a:cubicBezTo>
                      <a:pt x="185" y="7"/>
                      <a:pt x="184" y="10"/>
                      <a:pt x="183" y="11"/>
                    </a:cubicBezTo>
                    <a:lnTo>
                      <a:pt x="117" y="111"/>
                    </a:lnTo>
                    <a:lnTo>
                      <a:pt x="116" y="112"/>
                    </a:lnTo>
                    <a:lnTo>
                      <a:pt x="117" y="113"/>
                    </a:lnTo>
                    <a:lnTo>
                      <a:pt x="188" y="220"/>
                    </a:lnTo>
                    <a:cubicBezTo>
                      <a:pt x="189" y="223"/>
                      <a:pt x="190" y="225"/>
                      <a:pt x="190" y="227"/>
                    </a:cubicBezTo>
                    <a:cubicBezTo>
                      <a:pt x="190" y="229"/>
                      <a:pt x="189" y="230"/>
                      <a:pt x="188" y="231"/>
                    </a:cubicBezTo>
                    <a:cubicBezTo>
                      <a:pt x="187" y="232"/>
                      <a:pt x="185" y="232"/>
                      <a:pt x="183" y="232"/>
                    </a:cubicBezTo>
                    <a:lnTo>
                      <a:pt x="159" y="2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 name="Freeform 42">
                <a:extLst>
                  <a:ext uri="{FF2B5EF4-FFF2-40B4-BE49-F238E27FC236}">
                    <a16:creationId xmlns:a16="http://schemas.microsoft.com/office/drawing/2014/main" id="{2AB1CBB1-4CF0-864E-8D2A-BD5990329D4C}"/>
                  </a:ext>
                </a:extLst>
              </p:cNvPr>
              <p:cNvSpPr>
                <a:spLocks noChangeArrowheads="1"/>
              </p:cNvSpPr>
              <p:nvPr/>
            </p:nvSpPr>
            <p:spPr bwMode="auto">
              <a:xfrm>
                <a:off x="5102225" y="1271588"/>
                <a:ext cx="44450" cy="123825"/>
              </a:xfrm>
              <a:custGeom>
                <a:avLst/>
                <a:gdLst>
                  <a:gd name="T0" fmla="*/ 36 w 122"/>
                  <a:gd name="T1" fmla="*/ 336 h 342"/>
                  <a:gd name="T2" fmla="*/ 15 w 122"/>
                  <a:gd name="T3" fmla="*/ 323 h 342"/>
                  <a:gd name="T4" fmla="*/ 0 w 122"/>
                  <a:gd name="T5" fmla="*/ 264 h 342"/>
                  <a:gd name="T6" fmla="*/ 0 w 122"/>
                  <a:gd name="T7" fmla="*/ 24 h 342"/>
                  <a:gd name="T8" fmla="*/ 2 w 122"/>
                  <a:gd name="T9" fmla="*/ 20 h 342"/>
                  <a:gd name="T10" fmla="*/ 33 w 122"/>
                  <a:gd name="T11" fmla="*/ 0 h 342"/>
                  <a:gd name="T12" fmla="*/ 35 w 122"/>
                  <a:gd name="T13" fmla="*/ 0 h 342"/>
                  <a:gd name="T14" fmla="*/ 41 w 122"/>
                  <a:gd name="T15" fmla="*/ 2 h 342"/>
                  <a:gd name="T16" fmla="*/ 44 w 122"/>
                  <a:gd name="T17" fmla="*/ 11 h 342"/>
                  <a:gd name="T18" fmla="*/ 44 w 122"/>
                  <a:gd name="T19" fmla="*/ 265 h 342"/>
                  <a:gd name="T20" fmla="*/ 53 w 122"/>
                  <a:gd name="T21" fmla="*/ 295 h 342"/>
                  <a:gd name="T22" fmla="*/ 76 w 122"/>
                  <a:gd name="T23" fmla="*/ 304 h 342"/>
                  <a:gd name="T24" fmla="*/ 85 w 122"/>
                  <a:gd name="T25" fmla="*/ 303 h 342"/>
                  <a:gd name="T26" fmla="*/ 104 w 122"/>
                  <a:gd name="T27" fmla="*/ 298 h 342"/>
                  <a:gd name="T28" fmla="*/ 109 w 122"/>
                  <a:gd name="T29" fmla="*/ 297 h 342"/>
                  <a:gd name="T30" fmla="*/ 117 w 122"/>
                  <a:gd name="T31" fmla="*/ 305 h 342"/>
                  <a:gd name="T32" fmla="*/ 121 w 122"/>
                  <a:gd name="T33" fmla="*/ 323 h 342"/>
                  <a:gd name="T34" fmla="*/ 113 w 122"/>
                  <a:gd name="T35" fmla="*/ 333 h 342"/>
                  <a:gd name="T36" fmla="*/ 68 w 122"/>
                  <a:gd name="T37" fmla="*/ 341 h 342"/>
                  <a:gd name="T38" fmla="*/ 36 w 122"/>
                  <a:gd name="T39" fmla="*/ 33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342">
                    <a:moveTo>
                      <a:pt x="36" y="336"/>
                    </a:moveTo>
                    <a:cubicBezTo>
                      <a:pt x="27" y="333"/>
                      <a:pt x="20" y="328"/>
                      <a:pt x="15" y="323"/>
                    </a:cubicBezTo>
                    <a:cubicBezTo>
                      <a:pt x="2" y="308"/>
                      <a:pt x="0" y="289"/>
                      <a:pt x="0" y="264"/>
                    </a:cubicBezTo>
                    <a:lnTo>
                      <a:pt x="0" y="24"/>
                    </a:lnTo>
                    <a:cubicBezTo>
                      <a:pt x="0" y="23"/>
                      <a:pt x="2" y="21"/>
                      <a:pt x="2" y="20"/>
                    </a:cubicBezTo>
                    <a:cubicBezTo>
                      <a:pt x="10" y="11"/>
                      <a:pt x="21" y="4"/>
                      <a:pt x="33" y="0"/>
                    </a:cubicBezTo>
                    <a:lnTo>
                      <a:pt x="35" y="0"/>
                    </a:lnTo>
                    <a:cubicBezTo>
                      <a:pt x="36" y="0"/>
                      <a:pt x="38" y="0"/>
                      <a:pt x="41" y="2"/>
                    </a:cubicBezTo>
                    <a:cubicBezTo>
                      <a:pt x="43" y="4"/>
                      <a:pt x="44" y="6"/>
                      <a:pt x="44" y="11"/>
                    </a:cubicBezTo>
                    <a:lnTo>
                      <a:pt x="44" y="265"/>
                    </a:lnTo>
                    <a:cubicBezTo>
                      <a:pt x="44" y="278"/>
                      <a:pt x="48" y="289"/>
                      <a:pt x="53" y="295"/>
                    </a:cubicBezTo>
                    <a:cubicBezTo>
                      <a:pt x="58" y="301"/>
                      <a:pt x="66" y="304"/>
                      <a:pt x="76" y="304"/>
                    </a:cubicBezTo>
                    <a:cubicBezTo>
                      <a:pt x="79" y="304"/>
                      <a:pt x="82" y="304"/>
                      <a:pt x="85" y="303"/>
                    </a:cubicBezTo>
                    <a:cubicBezTo>
                      <a:pt x="92" y="302"/>
                      <a:pt x="100" y="300"/>
                      <a:pt x="104" y="298"/>
                    </a:cubicBezTo>
                    <a:cubicBezTo>
                      <a:pt x="105" y="297"/>
                      <a:pt x="106" y="297"/>
                      <a:pt x="109" y="297"/>
                    </a:cubicBezTo>
                    <a:cubicBezTo>
                      <a:pt x="113" y="297"/>
                      <a:pt x="116" y="301"/>
                      <a:pt x="117" y="305"/>
                    </a:cubicBezTo>
                    <a:cubicBezTo>
                      <a:pt x="117" y="305"/>
                      <a:pt x="120" y="317"/>
                      <a:pt x="121" y="323"/>
                    </a:cubicBezTo>
                    <a:cubicBezTo>
                      <a:pt x="121" y="328"/>
                      <a:pt x="117" y="332"/>
                      <a:pt x="113" y="333"/>
                    </a:cubicBezTo>
                    <a:cubicBezTo>
                      <a:pt x="106" y="334"/>
                      <a:pt x="88" y="341"/>
                      <a:pt x="68" y="341"/>
                    </a:cubicBezTo>
                    <a:cubicBezTo>
                      <a:pt x="56" y="341"/>
                      <a:pt x="45" y="339"/>
                      <a:pt x="36" y="3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 name="Freeform 43">
                <a:extLst>
                  <a:ext uri="{FF2B5EF4-FFF2-40B4-BE49-F238E27FC236}">
                    <a16:creationId xmlns:a16="http://schemas.microsoft.com/office/drawing/2014/main" id="{C6F7CADE-D066-5D4C-A7D6-5D918BF78F84}"/>
                  </a:ext>
                </a:extLst>
              </p:cNvPr>
              <p:cNvSpPr>
                <a:spLocks noChangeArrowheads="1"/>
              </p:cNvSpPr>
              <p:nvPr/>
            </p:nvSpPr>
            <p:spPr bwMode="auto">
              <a:xfrm>
                <a:off x="5153025" y="1276350"/>
                <a:ext cx="57150" cy="119063"/>
              </a:xfrm>
              <a:custGeom>
                <a:avLst/>
                <a:gdLst>
                  <a:gd name="T0" fmla="*/ 143 w 157"/>
                  <a:gd name="T1" fmla="*/ 282 h 329"/>
                  <a:gd name="T2" fmla="*/ 139 w 157"/>
                  <a:gd name="T3" fmla="*/ 283 h 329"/>
                  <a:gd name="T4" fmla="*/ 112 w 157"/>
                  <a:gd name="T5" fmla="*/ 289 h 329"/>
                  <a:gd name="T6" fmla="*/ 111 w 157"/>
                  <a:gd name="T7" fmla="*/ 289 h 329"/>
                  <a:gd name="T8" fmla="*/ 87 w 157"/>
                  <a:gd name="T9" fmla="*/ 280 h 329"/>
                  <a:gd name="T10" fmla="*/ 79 w 157"/>
                  <a:gd name="T11" fmla="*/ 250 h 329"/>
                  <a:gd name="T12" fmla="*/ 79 w 157"/>
                  <a:gd name="T13" fmla="*/ 249 h 329"/>
                  <a:gd name="T14" fmla="*/ 80 w 157"/>
                  <a:gd name="T15" fmla="*/ 123 h 329"/>
                  <a:gd name="T16" fmla="*/ 131 w 157"/>
                  <a:gd name="T17" fmla="*/ 123 h 329"/>
                  <a:gd name="T18" fmla="*/ 139 w 157"/>
                  <a:gd name="T19" fmla="*/ 121 h 329"/>
                  <a:gd name="T20" fmla="*/ 142 w 157"/>
                  <a:gd name="T21" fmla="*/ 113 h 329"/>
                  <a:gd name="T22" fmla="*/ 142 w 157"/>
                  <a:gd name="T23" fmla="*/ 99 h 329"/>
                  <a:gd name="T24" fmla="*/ 139 w 157"/>
                  <a:gd name="T25" fmla="*/ 92 h 329"/>
                  <a:gd name="T26" fmla="*/ 132 w 157"/>
                  <a:gd name="T27" fmla="*/ 90 h 329"/>
                  <a:gd name="T28" fmla="*/ 80 w 157"/>
                  <a:gd name="T29" fmla="*/ 90 h 329"/>
                  <a:gd name="T30" fmla="*/ 80 w 157"/>
                  <a:gd name="T31" fmla="*/ 89 h 329"/>
                  <a:gd name="T32" fmla="*/ 80 w 157"/>
                  <a:gd name="T33" fmla="*/ 35 h 329"/>
                  <a:gd name="T34" fmla="*/ 80 w 157"/>
                  <a:gd name="T35" fmla="*/ 10 h 329"/>
                  <a:gd name="T36" fmla="*/ 77 w 157"/>
                  <a:gd name="T37" fmla="*/ 2 h 329"/>
                  <a:gd name="T38" fmla="*/ 70 w 157"/>
                  <a:gd name="T39" fmla="*/ 0 h 329"/>
                  <a:gd name="T40" fmla="*/ 68 w 157"/>
                  <a:gd name="T41" fmla="*/ 0 h 329"/>
                  <a:gd name="T42" fmla="*/ 48 w 157"/>
                  <a:gd name="T43" fmla="*/ 10 h 329"/>
                  <a:gd name="T44" fmla="*/ 38 w 157"/>
                  <a:gd name="T45" fmla="*/ 19 h 329"/>
                  <a:gd name="T46" fmla="*/ 37 w 157"/>
                  <a:gd name="T47" fmla="*/ 23 h 329"/>
                  <a:gd name="T48" fmla="*/ 36 w 157"/>
                  <a:gd name="T49" fmla="*/ 90 h 329"/>
                  <a:gd name="T50" fmla="*/ 9 w 157"/>
                  <a:gd name="T51" fmla="*/ 90 h 329"/>
                  <a:gd name="T52" fmla="*/ 2 w 157"/>
                  <a:gd name="T53" fmla="*/ 93 h 329"/>
                  <a:gd name="T54" fmla="*/ 0 w 157"/>
                  <a:gd name="T55" fmla="*/ 100 h 329"/>
                  <a:gd name="T56" fmla="*/ 0 w 157"/>
                  <a:gd name="T57" fmla="*/ 115 h 329"/>
                  <a:gd name="T58" fmla="*/ 2 w 157"/>
                  <a:gd name="T59" fmla="*/ 124 h 329"/>
                  <a:gd name="T60" fmla="*/ 10 w 157"/>
                  <a:gd name="T61" fmla="*/ 126 h 329"/>
                  <a:gd name="T62" fmla="*/ 35 w 157"/>
                  <a:gd name="T63" fmla="*/ 126 h 329"/>
                  <a:gd name="T64" fmla="*/ 33 w 157"/>
                  <a:gd name="T65" fmla="*/ 245 h 329"/>
                  <a:gd name="T66" fmla="*/ 33 w 157"/>
                  <a:gd name="T67" fmla="*/ 250 h 329"/>
                  <a:gd name="T68" fmla="*/ 48 w 157"/>
                  <a:gd name="T69" fmla="*/ 310 h 329"/>
                  <a:gd name="T70" fmla="*/ 101 w 157"/>
                  <a:gd name="T71" fmla="*/ 328 h 329"/>
                  <a:gd name="T72" fmla="*/ 146 w 157"/>
                  <a:gd name="T73" fmla="*/ 320 h 329"/>
                  <a:gd name="T74" fmla="*/ 155 w 157"/>
                  <a:gd name="T75" fmla="*/ 310 h 329"/>
                  <a:gd name="T76" fmla="*/ 151 w 157"/>
                  <a:gd name="T77" fmla="*/ 290 h 329"/>
                  <a:gd name="T78" fmla="*/ 143 w 157"/>
                  <a:gd name="T79" fmla="*/ 28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329">
                    <a:moveTo>
                      <a:pt x="143" y="282"/>
                    </a:moveTo>
                    <a:cubicBezTo>
                      <a:pt x="142" y="282"/>
                      <a:pt x="141" y="282"/>
                      <a:pt x="139" y="283"/>
                    </a:cubicBezTo>
                    <a:cubicBezTo>
                      <a:pt x="132" y="286"/>
                      <a:pt x="122" y="289"/>
                      <a:pt x="112" y="289"/>
                    </a:cubicBezTo>
                    <a:lnTo>
                      <a:pt x="111" y="289"/>
                    </a:lnTo>
                    <a:cubicBezTo>
                      <a:pt x="100" y="289"/>
                      <a:pt x="93" y="286"/>
                      <a:pt x="87" y="280"/>
                    </a:cubicBezTo>
                    <a:cubicBezTo>
                      <a:pt x="83" y="275"/>
                      <a:pt x="79" y="266"/>
                      <a:pt x="79" y="250"/>
                    </a:cubicBezTo>
                    <a:lnTo>
                      <a:pt x="79" y="249"/>
                    </a:lnTo>
                    <a:lnTo>
                      <a:pt x="80" y="123"/>
                    </a:lnTo>
                    <a:lnTo>
                      <a:pt x="131" y="123"/>
                    </a:lnTo>
                    <a:cubicBezTo>
                      <a:pt x="134" y="123"/>
                      <a:pt x="137" y="123"/>
                      <a:pt x="139" y="121"/>
                    </a:cubicBezTo>
                    <a:cubicBezTo>
                      <a:pt x="141" y="119"/>
                      <a:pt x="142" y="115"/>
                      <a:pt x="142" y="113"/>
                    </a:cubicBezTo>
                    <a:lnTo>
                      <a:pt x="142" y="99"/>
                    </a:lnTo>
                    <a:cubicBezTo>
                      <a:pt x="142" y="96"/>
                      <a:pt x="141" y="94"/>
                      <a:pt x="139" y="92"/>
                    </a:cubicBezTo>
                    <a:cubicBezTo>
                      <a:pt x="137" y="90"/>
                      <a:pt x="134" y="90"/>
                      <a:pt x="132" y="90"/>
                    </a:cubicBezTo>
                    <a:lnTo>
                      <a:pt x="80" y="90"/>
                    </a:lnTo>
                    <a:lnTo>
                      <a:pt x="80" y="89"/>
                    </a:lnTo>
                    <a:lnTo>
                      <a:pt x="80" y="35"/>
                    </a:lnTo>
                    <a:lnTo>
                      <a:pt x="80" y="10"/>
                    </a:lnTo>
                    <a:cubicBezTo>
                      <a:pt x="80" y="7"/>
                      <a:pt x="80" y="4"/>
                      <a:pt x="77" y="2"/>
                    </a:cubicBezTo>
                    <a:cubicBezTo>
                      <a:pt x="75" y="0"/>
                      <a:pt x="71" y="0"/>
                      <a:pt x="70" y="0"/>
                    </a:cubicBezTo>
                    <a:lnTo>
                      <a:pt x="68" y="0"/>
                    </a:lnTo>
                    <a:cubicBezTo>
                      <a:pt x="65" y="1"/>
                      <a:pt x="57" y="4"/>
                      <a:pt x="48" y="10"/>
                    </a:cubicBezTo>
                    <a:cubicBezTo>
                      <a:pt x="44" y="13"/>
                      <a:pt x="41" y="16"/>
                      <a:pt x="38" y="19"/>
                    </a:cubicBezTo>
                    <a:cubicBezTo>
                      <a:pt x="37" y="20"/>
                      <a:pt x="37" y="21"/>
                      <a:pt x="37" y="23"/>
                    </a:cubicBezTo>
                    <a:lnTo>
                      <a:pt x="36" y="90"/>
                    </a:lnTo>
                    <a:lnTo>
                      <a:pt x="9" y="90"/>
                    </a:lnTo>
                    <a:cubicBezTo>
                      <a:pt x="7" y="90"/>
                      <a:pt x="4" y="91"/>
                      <a:pt x="2" y="93"/>
                    </a:cubicBezTo>
                    <a:cubicBezTo>
                      <a:pt x="0" y="95"/>
                      <a:pt x="0" y="98"/>
                      <a:pt x="0" y="100"/>
                    </a:cubicBezTo>
                    <a:lnTo>
                      <a:pt x="0" y="115"/>
                    </a:lnTo>
                    <a:cubicBezTo>
                      <a:pt x="0" y="119"/>
                      <a:pt x="0" y="121"/>
                      <a:pt x="2" y="124"/>
                    </a:cubicBezTo>
                    <a:cubicBezTo>
                      <a:pt x="5" y="126"/>
                      <a:pt x="7" y="126"/>
                      <a:pt x="10" y="126"/>
                    </a:cubicBezTo>
                    <a:lnTo>
                      <a:pt x="35" y="126"/>
                    </a:lnTo>
                    <a:lnTo>
                      <a:pt x="33" y="245"/>
                    </a:lnTo>
                    <a:lnTo>
                      <a:pt x="33" y="250"/>
                    </a:lnTo>
                    <a:cubicBezTo>
                      <a:pt x="33" y="275"/>
                      <a:pt x="34" y="294"/>
                      <a:pt x="48" y="310"/>
                    </a:cubicBezTo>
                    <a:cubicBezTo>
                      <a:pt x="58" y="322"/>
                      <a:pt x="78" y="328"/>
                      <a:pt x="101" y="328"/>
                    </a:cubicBezTo>
                    <a:cubicBezTo>
                      <a:pt x="123" y="328"/>
                      <a:pt x="139" y="323"/>
                      <a:pt x="146" y="320"/>
                    </a:cubicBezTo>
                    <a:cubicBezTo>
                      <a:pt x="150" y="318"/>
                      <a:pt x="155" y="314"/>
                      <a:pt x="155" y="310"/>
                    </a:cubicBezTo>
                    <a:cubicBezTo>
                      <a:pt x="156" y="304"/>
                      <a:pt x="151" y="290"/>
                      <a:pt x="151" y="290"/>
                    </a:cubicBezTo>
                    <a:cubicBezTo>
                      <a:pt x="150" y="286"/>
                      <a:pt x="146" y="282"/>
                      <a:pt x="143" y="2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6631422-2FD6-974E-949F-D6476BA142F5}"/>
              </a:ext>
            </a:extLst>
          </p:cNvPr>
          <p:cNvGrpSpPr/>
          <p:nvPr/>
        </p:nvGrpSpPr>
        <p:grpSpPr>
          <a:xfrm>
            <a:off x="1307541" y="2901174"/>
            <a:ext cx="2286592" cy="295912"/>
            <a:chOff x="4240213" y="1693863"/>
            <a:chExt cx="1484312" cy="192087"/>
          </a:xfrm>
          <a:solidFill>
            <a:schemeClr val="bg1"/>
          </a:solidFill>
        </p:grpSpPr>
        <p:grpSp>
          <p:nvGrpSpPr>
            <p:cNvPr id="346" name="Group 345">
              <a:extLst>
                <a:ext uri="{FF2B5EF4-FFF2-40B4-BE49-F238E27FC236}">
                  <a16:creationId xmlns:a16="http://schemas.microsoft.com/office/drawing/2014/main" id="{4269C466-9AE3-6F45-94F0-1BE2078B281F}"/>
                </a:ext>
              </a:extLst>
            </p:cNvPr>
            <p:cNvGrpSpPr/>
            <p:nvPr/>
          </p:nvGrpSpPr>
          <p:grpSpPr>
            <a:xfrm>
              <a:off x="4240213" y="1719263"/>
              <a:ext cx="484187" cy="127000"/>
              <a:chOff x="4240213" y="1719263"/>
              <a:chExt cx="484187" cy="127000"/>
            </a:xfrm>
            <a:grpFill/>
          </p:grpSpPr>
          <p:sp>
            <p:nvSpPr>
              <p:cNvPr id="349" name="Freeform 44">
                <a:extLst>
                  <a:ext uri="{FF2B5EF4-FFF2-40B4-BE49-F238E27FC236}">
                    <a16:creationId xmlns:a16="http://schemas.microsoft.com/office/drawing/2014/main" id="{7D664AF9-FC9A-D544-8A72-EA89F45E41CD}"/>
                  </a:ext>
                </a:extLst>
              </p:cNvPr>
              <p:cNvSpPr>
                <a:spLocks noChangeArrowheads="1"/>
              </p:cNvSpPr>
              <p:nvPr/>
            </p:nvSpPr>
            <p:spPr bwMode="auto">
              <a:xfrm>
                <a:off x="4327525" y="1719263"/>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 name="Freeform 45">
                <a:extLst>
                  <a:ext uri="{FF2B5EF4-FFF2-40B4-BE49-F238E27FC236}">
                    <a16:creationId xmlns:a16="http://schemas.microsoft.com/office/drawing/2014/main" id="{57AE9B61-3CE4-D242-A7FC-C4AB31E7BDE8}"/>
                  </a:ext>
                </a:extLst>
              </p:cNvPr>
              <p:cNvSpPr>
                <a:spLocks noChangeArrowheads="1"/>
              </p:cNvSpPr>
              <p:nvPr/>
            </p:nvSpPr>
            <p:spPr bwMode="auto">
              <a:xfrm>
                <a:off x="4354513" y="175260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2"/>
                      <a:pt x="51" y="258"/>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1" name="Freeform 46">
                <a:extLst>
                  <a:ext uri="{FF2B5EF4-FFF2-40B4-BE49-F238E27FC236}">
                    <a16:creationId xmlns:a16="http://schemas.microsoft.com/office/drawing/2014/main" id="{2C7285DC-3809-CE44-A72E-E5BC2F0AF1F5}"/>
                  </a:ext>
                </a:extLst>
              </p:cNvPr>
              <p:cNvSpPr>
                <a:spLocks noChangeArrowheads="1"/>
              </p:cNvSpPr>
              <p:nvPr/>
            </p:nvSpPr>
            <p:spPr bwMode="auto">
              <a:xfrm>
                <a:off x="4454525" y="172085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2" name="Freeform 47">
                <a:extLst>
                  <a:ext uri="{FF2B5EF4-FFF2-40B4-BE49-F238E27FC236}">
                    <a16:creationId xmlns:a16="http://schemas.microsoft.com/office/drawing/2014/main" id="{6E51907A-3BCC-B94B-ABF4-D54983491B8C}"/>
                  </a:ext>
                </a:extLst>
              </p:cNvPr>
              <p:cNvSpPr>
                <a:spLocks noChangeArrowheads="1"/>
              </p:cNvSpPr>
              <p:nvPr/>
            </p:nvSpPr>
            <p:spPr bwMode="auto">
              <a:xfrm>
                <a:off x="4481513" y="175260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7"/>
                      <a:pt x="133" y="258"/>
                    </a:cubicBezTo>
                    <a:close/>
                    <a:moveTo>
                      <a:pt x="133" y="61"/>
                    </a:moveTo>
                    <a:cubicBezTo>
                      <a:pt x="170" y="61"/>
                      <a:pt x="198" y="89"/>
                      <a:pt x="198" y="129"/>
                    </a:cubicBezTo>
                    <a:cubicBezTo>
                      <a:pt x="198" y="168"/>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3" name="Freeform 48">
                <a:extLst>
                  <a:ext uri="{FF2B5EF4-FFF2-40B4-BE49-F238E27FC236}">
                    <a16:creationId xmlns:a16="http://schemas.microsoft.com/office/drawing/2014/main" id="{CFBE928B-63BD-7C4C-AE01-93063BAD9CED}"/>
                  </a:ext>
                </a:extLst>
              </p:cNvPr>
              <p:cNvSpPr>
                <a:spLocks noChangeArrowheads="1"/>
              </p:cNvSpPr>
              <p:nvPr/>
            </p:nvSpPr>
            <p:spPr bwMode="auto">
              <a:xfrm>
                <a:off x="4579938" y="175101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3 h 257"/>
                  <a:gd name="T26" fmla="*/ 399 w 400"/>
                  <a:gd name="T27" fmla="*/ 253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3"/>
                      <a:pt x="361" y="253"/>
                    </a:cubicBezTo>
                    <a:lnTo>
                      <a:pt x="399" y="253"/>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4" name="Freeform 49">
                <a:extLst>
                  <a:ext uri="{FF2B5EF4-FFF2-40B4-BE49-F238E27FC236}">
                    <a16:creationId xmlns:a16="http://schemas.microsoft.com/office/drawing/2014/main" id="{FB6531E9-3EA6-8C43-854A-42CD0E1CC87B}"/>
                  </a:ext>
                </a:extLst>
              </p:cNvPr>
              <p:cNvSpPr>
                <a:spLocks noChangeArrowheads="1"/>
              </p:cNvSpPr>
              <p:nvPr/>
            </p:nvSpPr>
            <p:spPr bwMode="auto">
              <a:xfrm>
                <a:off x="4240213" y="1752600"/>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47" name="Freeform 50">
              <a:extLst>
                <a:ext uri="{FF2B5EF4-FFF2-40B4-BE49-F238E27FC236}">
                  <a16:creationId xmlns:a16="http://schemas.microsoft.com/office/drawing/2014/main" id="{C6B4ADA0-6AAA-3741-89F7-4A828E0485C1}"/>
                </a:ext>
              </a:extLst>
            </p:cNvPr>
            <p:cNvSpPr>
              <a:spLocks noChangeArrowheads="1"/>
            </p:cNvSpPr>
            <p:nvPr/>
          </p:nvSpPr>
          <p:spPr bwMode="auto">
            <a:xfrm>
              <a:off x="4860925" y="169386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 name="Freeform 51">
              <a:extLst>
                <a:ext uri="{FF2B5EF4-FFF2-40B4-BE49-F238E27FC236}">
                  <a16:creationId xmlns:a16="http://schemas.microsoft.com/office/drawing/2014/main" id="{ECF5AA3C-D477-CE40-A28B-4CA1C2FE794B}"/>
                </a:ext>
              </a:extLst>
            </p:cNvPr>
            <p:cNvSpPr>
              <a:spLocks noChangeArrowheads="1"/>
            </p:cNvSpPr>
            <p:nvPr/>
          </p:nvSpPr>
          <p:spPr bwMode="auto">
            <a:xfrm>
              <a:off x="5002213" y="1719263"/>
              <a:ext cx="722312" cy="153987"/>
            </a:xfrm>
            <a:custGeom>
              <a:avLst/>
              <a:gdLst>
                <a:gd name="T0" fmla="*/ 688 w 2007"/>
                <a:gd name="T1" fmla="*/ 344 h 426"/>
                <a:gd name="T2" fmla="*/ 615 w 2007"/>
                <a:gd name="T3" fmla="*/ 197 h 426"/>
                <a:gd name="T4" fmla="*/ 524 w 2007"/>
                <a:gd name="T5" fmla="*/ 197 h 426"/>
                <a:gd name="T6" fmla="*/ 450 w 2007"/>
                <a:gd name="T7" fmla="*/ 344 h 426"/>
                <a:gd name="T8" fmla="*/ 509 w 2007"/>
                <a:gd name="T9" fmla="*/ 81 h 426"/>
                <a:gd name="T10" fmla="*/ 602 w 2007"/>
                <a:gd name="T11" fmla="*/ 77 h 426"/>
                <a:gd name="T12" fmla="*/ 145 w 2007"/>
                <a:gd name="T13" fmla="*/ 0 h 426"/>
                <a:gd name="T14" fmla="*/ 101 w 2007"/>
                <a:gd name="T15" fmla="*/ 344 h 426"/>
                <a:gd name="T16" fmla="*/ 145 w 2007"/>
                <a:gd name="T17" fmla="*/ 0 h 426"/>
                <a:gd name="T18" fmla="*/ 238 w 2007"/>
                <a:gd name="T19" fmla="*/ 205 h 426"/>
                <a:gd name="T20" fmla="*/ 290 w 2007"/>
                <a:gd name="T21" fmla="*/ 78 h 426"/>
                <a:gd name="T22" fmla="*/ 294 w 2007"/>
                <a:gd name="T23" fmla="*/ 345 h 426"/>
                <a:gd name="T24" fmla="*/ 369 w 2007"/>
                <a:gd name="T25" fmla="*/ 265 h 426"/>
                <a:gd name="T26" fmla="*/ 945 w 2007"/>
                <a:gd name="T27" fmla="*/ 108 h 426"/>
                <a:gd name="T28" fmla="*/ 973 w 2007"/>
                <a:gd name="T29" fmla="*/ 344 h 426"/>
                <a:gd name="T30" fmla="*/ 901 w 2007"/>
                <a:gd name="T31" fmla="*/ 316 h 426"/>
                <a:gd name="T32" fmla="*/ 732 w 2007"/>
                <a:gd name="T33" fmla="*/ 269 h 426"/>
                <a:gd name="T34" fmla="*/ 838 w 2007"/>
                <a:gd name="T35" fmla="*/ 184 h 426"/>
                <a:gd name="T36" fmla="*/ 902 w 2007"/>
                <a:gd name="T37" fmla="*/ 190 h 426"/>
                <a:gd name="T38" fmla="*/ 778 w 2007"/>
                <a:gd name="T39" fmla="*/ 155 h 426"/>
                <a:gd name="T40" fmla="*/ 856 w 2007"/>
                <a:gd name="T41" fmla="*/ 78 h 426"/>
                <a:gd name="T42" fmla="*/ 903 w 2007"/>
                <a:gd name="T43" fmla="*/ 239 h 426"/>
                <a:gd name="T44" fmla="*/ 805 w 2007"/>
                <a:gd name="T45" fmla="*/ 265 h 426"/>
                <a:gd name="T46" fmla="*/ 846 w 2007"/>
                <a:gd name="T47" fmla="*/ 299 h 426"/>
                <a:gd name="T48" fmla="*/ 903 w 2007"/>
                <a:gd name="T49" fmla="*/ 239 h 426"/>
                <a:gd name="T50" fmla="*/ 1305 w 2007"/>
                <a:gd name="T51" fmla="*/ 214 h 426"/>
                <a:gd name="T52" fmla="*/ 1105 w 2007"/>
                <a:gd name="T53" fmla="*/ 309 h 426"/>
                <a:gd name="T54" fmla="*/ 1031 w 2007"/>
                <a:gd name="T55" fmla="*/ 425 h 426"/>
                <a:gd name="T56" fmla="*/ 1089 w 2007"/>
                <a:gd name="T57" fmla="*/ 81 h 426"/>
                <a:gd name="T58" fmla="*/ 1186 w 2007"/>
                <a:gd name="T59" fmla="*/ 76 h 426"/>
                <a:gd name="T60" fmla="*/ 1231 w 2007"/>
                <a:gd name="T61" fmla="*/ 213 h 426"/>
                <a:gd name="T62" fmla="*/ 1104 w 2007"/>
                <a:gd name="T63" fmla="*/ 213 h 426"/>
                <a:gd name="T64" fmla="*/ 1167 w 2007"/>
                <a:gd name="T65" fmla="*/ 287 h 426"/>
                <a:gd name="T66" fmla="*/ 1231 w 2007"/>
                <a:gd name="T67" fmla="*/ 213 h 426"/>
                <a:gd name="T68" fmla="*/ 1840 w 2007"/>
                <a:gd name="T69" fmla="*/ 119 h 426"/>
                <a:gd name="T70" fmla="*/ 1765 w 2007"/>
                <a:gd name="T71" fmla="*/ 81 h 426"/>
                <a:gd name="T72" fmla="*/ 1839 w 2007"/>
                <a:gd name="T73" fmla="*/ 344 h 426"/>
                <a:gd name="T74" fmla="*/ 1885 w 2007"/>
                <a:gd name="T75" fmla="*/ 144 h 426"/>
                <a:gd name="T76" fmla="*/ 1930 w 2007"/>
                <a:gd name="T77" fmla="*/ 345 h 426"/>
                <a:gd name="T78" fmla="*/ 2004 w 2007"/>
                <a:gd name="T79" fmla="*/ 175 h 426"/>
                <a:gd name="T80" fmla="*/ 1682 w 2007"/>
                <a:gd name="T81" fmla="*/ 108 h 426"/>
                <a:gd name="T82" fmla="*/ 1709 w 2007"/>
                <a:gd name="T83" fmla="*/ 344 h 426"/>
                <a:gd name="T84" fmla="*/ 1638 w 2007"/>
                <a:gd name="T85" fmla="*/ 316 h 426"/>
                <a:gd name="T86" fmla="*/ 1469 w 2007"/>
                <a:gd name="T87" fmla="*/ 269 h 426"/>
                <a:gd name="T88" fmla="*/ 1575 w 2007"/>
                <a:gd name="T89" fmla="*/ 184 h 426"/>
                <a:gd name="T90" fmla="*/ 1639 w 2007"/>
                <a:gd name="T91" fmla="*/ 190 h 426"/>
                <a:gd name="T92" fmla="*/ 1515 w 2007"/>
                <a:gd name="T93" fmla="*/ 155 h 426"/>
                <a:gd name="T94" fmla="*/ 1593 w 2007"/>
                <a:gd name="T95" fmla="*/ 78 h 426"/>
                <a:gd name="T96" fmla="*/ 1640 w 2007"/>
                <a:gd name="T97" fmla="*/ 239 h 426"/>
                <a:gd name="T98" fmla="*/ 1541 w 2007"/>
                <a:gd name="T99" fmla="*/ 265 h 426"/>
                <a:gd name="T100" fmla="*/ 1582 w 2007"/>
                <a:gd name="T101" fmla="*/ 299 h 426"/>
                <a:gd name="T102" fmla="*/ 1640 w 2007"/>
                <a:gd name="T103" fmla="*/ 239 h 426"/>
                <a:gd name="T104" fmla="*/ 1424 w 2007"/>
                <a:gd name="T105" fmla="*/ 344 h 426"/>
                <a:gd name="T106" fmla="*/ 1350 w 2007"/>
                <a:gd name="T107"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7" h="426">
                  <a:moveTo>
                    <a:pt x="688" y="174"/>
                  </a:moveTo>
                  <a:lnTo>
                    <a:pt x="688" y="344"/>
                  </a:lnTo>
                  <a:lnTo>
                    <a:pt x="615" y="344"/>
                  </a:lnTo>
                  <a:lnTo>
                    <a:pt x="615" y="197"/>
                  </a:lnTo>
                  <a:cubicBezTo>
                    <a:pt x="615" y="162"/>
                    <a:pt x="597" y="143"/>
                    <a:pt x="570" y="143"/>
                  </a:cubicBezTo>
                  <a:cubicBezTo>
                    <a:pt x="542" y="143"/>
                    <a:pt x="524" y="162"/>
                    <a:pt x="524" y="197"/>
                  </a:cubicBezTo>
                  <a:lnTo>
                    <a:pt x="524" y="344"/>
                  </a:lnTo>
                  <a:lnTo>
                    <a:pt x="450" y="344"/>
                  </a:lnTo>
                  <a:lnTo>
                    <a:pt x="450" y="81"/>
                  </a:lnTo>
                  <a:lnTo>
                    <a:pt x="509" y="81"/>
                  </a:lnTo>
                  <a:lnTo>
                    <a:pt x="525" y="119"/>
                  </a:lnTo>
                  <a:cubicBezTo>
                    <a:pt x="542" y="96"/>
                    <a:pt x="564" y="77"/>
                    <a:pt x="602" y="77"/>
                  </a:cubicBezTo>
                  <a:cubicBezTo>
                    <a:pt x="655" y="77"/>
                    <a:pt x="688" y="114"/>
                    <a:pt x="688" y="174"/>
                  </a:cubicBezTo>
                  <a:close/>
                  <a:moveTo>
                    <a:pt x="145" y="0"/>
                  </a:moveTo>
                  <a:lnTo>
                    <a:pt x="0" y="344"/>
                  </a:lnTo>
                  <a:lnTo>
                    <a:pt x="101" y="344"/>
                  </a:lnTo>
                  <a:lnTo>
                    <a:pt x="245" y="0"/>
                  </a:lnTo>
                  <a:lnTo>
                    <a:pt x="145" y="0"/>
                  </a:lnTo>
                  <a:close/>
                  <a:moveTo>
                    <a:pt x="290" y="78"/>
                  </a:moveTo>
                  <a:lnTo>
                    <a:pt x="238" y="205"/>
                  </a:lnTo>
                  <a:lnTo>
                    <a:pt x="345" y="205"/>
                  </a:lnTo>
                  <a:lnTo>
                    <a:pt x="290" y="78"/>
                  </a:lnTo>
                  <a:close/>
                  <a:moveTo>
                    <a:pt x="261" y="265"/>
                  </a:moveTo>
                  <a:lnTo>
                    <a:pt x="294" y="345"/>
                  </a:lnTo>
                  <a:lnTo>
                    <a:pt x="403" y="345"/>
                  </a:lnTo>
                  <a:lnTo>
                    <a:pt x="369" y="265"/>
                  </a:lnTo>
                  <a:lnTo>
                    <a:pt x="261" y="265"/>
                  </a:lnTo>
                  <a:close/>
                  <a:moveTo>
                    <a:pt x="945" y="108"/>
                  </a:moveTo>
                  <a:cubicBezTo>
                    <a:pt x="964" y="127"/>
                    <a:pt x="973" y="156"/>
                    <a:pt x="973" y="192"/>
                  </a:cubicBezTo>
                  <a:lnTo>
                    <a:pt x="973" y="344"/>
                  </a:lnTo>
                  <a:lnTo>
                    <a:pt x="913" y="344"/>
                  </a:lnTo>
                  <a:lnTo>
                    <a:pt x="901" y="316"/>
                  </a:lnTo>
                  <a:cubicBezTo>
                    <a:pt x="883" y="336"/>
                    <a:pt x="859" y="349"/>
                    <a:pt x="822" y="349"/>
                  </a:cubicBezTo>
                  <a:cubicBezTo>
                    <a:pt x="773" y="349"/>
                    <a:pt x="732" y="321"/>
                    <a:pt x="732" y="269"/>
                  </a:cubicBezTo>
                  <a:lnTo>
                    <a:pt x="732" y="268"/>
                  </a:lnTo>
                  <a:cubicBezTo>
                    <a:pt x="732" y="211"/>
                    <a:pt x="776" y="184"/>
                    <a:pt x="838" y="184"/>
                  </a:cubicBezTo>
                  <a:cubicBezTo>
                    <a:pt x="865" y="184"/>
                    <a:pt x="883" y="188"/>
                    <a:pt x="902" y="195"/>
                  </a:cubicBezTo>
                  <a:lnTo>
                    <a:pt x="902" y="190"/>
                  </a:lnTo>
                  <a:cubicBezTo>
                    <a:pt x="902" y="159"/>
                    <a:pt x="883" y="142"/>
                    <a:pt x="846" y="142"/>
                  </a:cubicBezTo>
                  <a:cubicBezTo>
                    <a:pt x="819" y="142"/>
                    <a:pt x="800" y="148"/>
                    <a:pt x="778" y="155"/>
                  </a:cubicBezTo>
                  <a:lnTo>
                    <a:pt x="755" y="99"/>
                  </a:lnTo>
                  <a:cubicBezTo>
                    <a:pt x="784" y="87"/>
                    <a:pt x="811" y="78"/>
                    <a:pt x="856" y="78"/>
                  </a:cubicBezTo>
                  <a:cubicBezTo>
                    <a:pt x="897" y="79"/>
                    <a:pt x="927" y="90"/>
                    <a:pt x="945" y="108"/>
                  </a:cubicBezTo>
                  <a:close/>
                  <a:moveTo>
                    <a:pt x="903" y="239"/>
                  </a:moveTo>
                  <a:cubicBezTo>
                    <a:pt x="891" y="232"/>
                    <a:pt x="874" y="229"/>
                    <a:pt x="856" y="229"/>
                  </a:cubicBezTo>
                  <a:cubicBezTo>
                    <a:pt x="824" y="229"/>
                    <a:pt x="805" y="242"/>
                    <a:pt x="805" y="265"/>
                  </a:cubicBezTo>
                  <a:lnTo>
                    <a:pt x="805" y="266"/>
                  </a:lnTo>
                  <a:cubicBezTo>
                    <a:pt x="805" y="287"/>
                    <a:pt x="822" y="299"/>
                    <a:pt x="846" y="299"/>
                  </a:cubicBezTo>
                  <a:cubicBezTo>
                    <a:pt x="880" y="299"/>
                    <a:pt x="903" y="279"/>
                    <a:pt x="903" y="253"/>
                  </a:cubicBezTo>
                  <a:lnTo>
                    <a:pt x="903" y="239"/>
                  </a:lnTo>
                  <a:close/>
                  <a:moveTo>
                    <a:pt x="1305" y="213"/>
                  </a:moveTo>
                  <a:lnTo>
                    <a:pt x="1305" y="214"/>
                  </a:lnTo>
                  <a:cubicBezTo>
                    <a:pt x="1305" y="302"/>
                    <a:pt x="1248" y="349"/>
                    <a:pt x="1186" y="349"/>
                  </a:cubicBezTo>
                  <a:cubicBezTo>
                    <a:pt x="1146" y="349"/>
                    <a:pt x="1122" y="331"/>
                    <a:pt x="1105" y="309"/>
                  </a:cubicBezTo>
                  <a:lnTo>
                    <a:pt x="1105" y="425"/>
                  </a:lnTo>
                  <a:lnTo>
                    <a:pt x="1031" y="425"/>
                  </a:lnTo>
                  <a:lnTo>
                    <a:pt x="1031" y="81"/>
                  </a:lnTo>
                  <a:lnTo>
                    <a:pt x="1089" y="81"/>
                  </a:lnTo>
                  <a:lnTo>
                    <a:pt x="1105" y="119"/>
                  </a:lnTo>
                  <a:cubicBezTo>
                    <a:pt x="1123" y="94"/>
                    <a:pt x="1148" y="76"/>
                    <a:pt x="1186" y="76"/>
                  </a:cubicBezTo>
                  <a:cubicBezTo>
                    <a:pt x="1247" y="77"/>
                    <a:pt x="1305" y="125"/>
                    <a:pt x="1305" y="213"/>
                  </a:cubicBezTo>
                  <a:close/>
                  <a:moveTo>
                    <a:pt x="1231" y="213"/>
                  </a:moveTo>
                  <a:cubicBezTo>
                    <a:pt x="1231" y="169"/>
                    <a:pt x="1201" y="140"/>
                    <a:pt x="1167" y="140"/>
                  </a:cubicBezTo>
                  <a:cubicBezTo>
                    <a:pt x="1133" y="140"/>
                    <a:pt x="1104" y="169"/>
                    <a:pt x="1104" y="213"/>
                  </a:cubicBezTo>
                  <a:lnTo>
                    <a:pt x="1104" y="214"/>
                  </a:lnTo>
                  <a:cubicBezTo>
                    <a:pt x="1104" y="258"/>
                    <a:pt x="1133" y="287"/>
                    <a:pt x="1167" y="287"/>
                  </a:cubicBezTo>
                  <a:cubicBezTo>
                    <a:pt x="1201" y="287"/>
                    <a:pt x="1231" y="259"/>
                    <a:pt x="1231" y="214"/>
                  </a:cubicBezTo>
                  <a:lnTo>
                    <a:pt x="1231" y="213"/>
                  </a:lnTo>
                  <a:close/>
                  <a:moveTo>
                    <a:pt x="1917" y="77"/>
                  </a:moveTo>
                  <a:cubicBezTo>
                    <a:pt x="1880" y="77"/>
                    <a:pt x="1857" y="97"/>
                    <a:pt x="1840" y="119"/>
                  </a:cubicBezTo>
                  <a:lnTo>
                    <a:pt x="1824" y="81"/>
                  </a:lnTo>
                  <a:lnTo>
                    <a:pt x="1765" y="81"/>
                  </a:lnTo>
                  <a:lnTo>
                    <a:pt x="1765" y="344"/>
                  </a:lnTo>
                  <a:lnTo>
                    <a:pt x="1839" y="344"/>
                  </a:lnTo>
                  <a:lnTo>
                    <a:pt x="1839" y="198"/>
                  </a:lnTo>
                  <a:cubicBezTo>
                    <a:pt x="1839" y="163"/>
                    <a:pt x="1857" y="144"/>
                    <a:pt x="1885" y="144"/>
                  </a:cubicBezTo>
                  <a:cubicBezTo>
                    <a:pt x="1913" y="144"/>
                    <a:pt x="1930" y="163"/>
                    <a:pt x="1930" y="198"/>
                  </a:cubicBezTo>
                  <a:lnTo>
                    <a:pt x="1930" y="345"/>
                  </a:lnTo>
                  <a:lnTo>
                    <a:pt x="2004" y="345"/>
                  </a:lnTo>
                  <a:lnTo>
                    <a:pt x="2004" y="175"/>
                  </a:lnTo>
                  <a:cubicBezTo>
                    <a:pt x="2006" y="114"/>
                    <a:pt x="1974" y="77"/>
                    <a:pt x="1917" y="77"/>
                  </a:cubicBezTo>
                  <a:close/>
                  <a:moveTo>
                    <a:pt x="1682" y="108"/>
                  </a:moveTo>
                  <a:cubicBezTo>
                    <a:pt x="1701" y="127"/>
                    <a:pt x="1709" y="156"/>
                    <a:pt x="1709" y="192"/>
                  </a:cubicBezTo>
                  <a:lnTo>
                    <a:pt x="1709" y="344"/>
                  </a:lnTo>
                  <a:lnTo>
                    <a:pt x="1649" y="344"/>
                  </a:lnTo>
                  <a:lnTo>
                    <a:pt x="1638" y="316"/>
                  </a:lnTo>
                  <a:cubicBezTo>
                    <a:pt x="1620" y="336"/>
                    <a:pt x="1595" y="349"/>
                    <a:pt x="1559" y="349"/>
                  </a:cubicBezTo>
                  <a:cubicBezTo>
                    <a:pt x="1509" y="349"/>
                    <a:pt x="1469" y="321"/>
                    <a:pt x="1469" y="269"/>
                  </a:cubicBezTo>
                  <a:lnTo>
                    <a:pt x="1469" y="268"/>
                  </a:lnTo>
                  <a:cubicBezTo>
                    <a:pt x="1469" y="211"/>
                    <a:pt x="1512" y="184"/>
                    <a:pt x="1575" y="184"/>
                  </a:cubicBezTo>
                  <a:cubicBezTo>
                    <a:pt x="1601" y="184"/>
                    <a:pt x="1620" y="188"/>
                    <a:pt x="1639" y="195"/>
                  </a:cubicBezTo>
                  <a:lnTo>
                    <a:pt x="1639" y="190"/>
                  </a:lnTo>
                  <a:cubicBezTo>
                    <a:pt x="1639" y="159"/>
                    <a:pt x="1620" y="142"/>
                    <a:pt x="1582" y="142"/>
                  </a:cubicBezTo>
                  <a:cubicBezTo>
                    <a:pt x="1555" y="142"/>
                    <a:pt x="1536" y="148"/>
                    <a:pt x="1515" y="155"/>
                  </a:cubicBezTo>
                  <a:lnTo>
                    <a:pt x="1491" y="99"/>
                  </a:lnTo>
                  <a:cubicBezTo>
                    <a:pt x="1520" y="87"/>
                    <a:pt x="1548" y="78"/>
                    <a:pt x="1593" y="78"/>
                  </a:cubicBezTo>
                  <a:cubicBezTo>
                    <a:pt x="1633" y="79"/>
                    <a:pt x="1663" y="90"/>
                    <a:pt x="1682" y="108"/>
                  </a:cubicBezTo>
                  <a:close/>
                  <a:moveTo>
                    <a:pt x="1640" y="239"/>
                  </a:moveTo>
                  <a:cubicBezTo>
                    <a:pt x="1627" y="232"/>
                    <a:pt x="1610" y="229"/>
                    <a:pt x="1593" y="229"/>
                  </a:cubicBezTo>
                  <a:cubicBezTo>
                    <a:pt x="1561" y="229"/>
                    <a:pt x="1541" y="242"/>
                    <a:pt x="1541" y="265"/>
                  </a:cubicBezTo>
                  <a:lnTo>
                    <a:pt x="1541" y="266"/>
                  </a:lnTo>
                  <a:cubicBezTo>
                    <a:pt x="1541" y="287"/>
                    <a:pt x="1559" y="299"/>
                    <a:pt x="1582" y="299"/>
                  </a:cubicBezTo>
                  <a:cubicBezTo>
                    <a:pt x="1616" y="299"/>
                    <a:pt x="1640" y="279"/>
                    <a:pt x="1640" y="253"/>
                  </a:cubicBezTo>
                  <a:lnTo>
                    <a:pt x="1640" y="239"/>
                  </a:lnTo>
                  <a:close/>
                  <a:moveTo>
                    <a:pt x="1350" y="344"/>
                  </a:moveTo>
                  <a:lnTo>
                    <a:pt x="1424" y="344"/>
                  </a:lnTo>
                  <a:lnTo>
                    <a:pt x="1424" y="0"/>
                  </a:lnTo>
                  <a:lnTo>
                    <a:pt x="1350" y="0"/>
                  </a:lnTo>
                  <a:lnTo>
                    <a:pt x="1350" y="34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55" name="Group 354">
            <a:extLst>
              <a:ext uri="{FF2B5EF4-FFF2-40B4-BE49-F238E27FC236}">
                <a16:creationId xmlns:a16="http://schemas.microsoft.com/office/drawing/2014/main" id="{4BFEDA5E-7D3E-7540-8943-50AB4DB5D3E7}"/>
              </a:ext>
            </a:extLst>
          </p:cNvPr>
          <p:cNvGrpSpPr/>
          <p:nvPr/>
        </p:nvGrpSpPr>
        <p:grpSpPr>
          <a:xfrm>
            <a:off x="1307546" y="4419627"/>
            <a:ext cx="1863514" cy="295911"/>
            <a:chOff x="4240213" y="2600325"/>
            <a:chExt cx="1209675" cy="192088"/>
          </a:xfrm>
          <a:solidFill>
            <a:schemeClr val="bg1"/>
          </a:solidFill>
        </p:grpSpPr>
        <p:grpSp>
          <p:nvGrpSpPr>
            <p:cNvPr id="356" name="Group 355">
              <a:extLst>
                <a:ext uri="{FF2B5EF4-FFF2-40B4-BE49-F238E27FC236}">
                  <a16:creationId xmlns:a16="http://schemas.microsoft.com/office/drawing/2014/main" id="{356CD33A-9409-2B4D-8847-F3CB505EC3D2}"/>
                </a:ext>
              </a:extLst>
            </p:cNvPr>
            <p:cNvGrpSpPr/>
            <p:nvPr/>
          </p:nvGrpSpPr>
          <p:grpSpPr>
            <a:xfrm>
              <a:off x="4240213" y="2624138"/>
              <a:ext cx="484187" cy="128587"/>
              <a:chOff x="4240213" y="2624138"/>
              <a:chExt cx="484187" cy="128587"/>
            </a:xfrm>
            <a:grpFill/>
          </p:grpSpPr>
          <p:sp>
            <p:nvSpPr>
              <p:cNvPr id="365" name="Freeform 52">
                <a:extLst>
                  <a:ext uri="{FF2B5EF4-FFF2-40B4-BE49-F238E27FC236}">
                    <a16:creationId xmlns:a16="http://schemas.microsoft.com/office/drawing/2014/main" id="{0C8B8259-5E66-C44F-9544-3C2554627EE0}"/>
                  </a:ext>
                </a:extLst>
              </p:cNvPr>
              <p:cNvSpPr>
                <a:spLocks noChangeArrowheads="1"/>
              </p:cNvSpPr>
              <p:nvPr/>
            </p:nvSpPr>
            <p:spPr bwMode="auto">
              <a:xfrm>
                <a:off x="4327525" y="2624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6" name="Freeform 53">
                <a:extLst>
                  <a:ext uri="{FF2B5EF4-FFF2-40B4-BE49-F238E27FC236}">
                    <a16:creationId xmlns:a16="http://schemas.microsoft.com/office/drawing/2014/main" id="{770DFAF6-23A8-6F40-AD9D-C9CCCADF4C5E}"/>
                  </a:ext>
                </a:extLst>
              </p:cNvPr>
              <p:cNvSpPr>
                <a:spLocks noChangeArrowheads="1"/>
              </p:cNvSpPr>
              <p:nvPr/>
            </p:nvSpPr>
            <p:spPr bwMode="auto">
              <a:xfrm>
                <a:off x="4354513" y="265747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6"/>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7" name="Freeform 54">
                <a:extLst>
                  <a:ext uri="{FF2B5EF4-FFF2-40B4-BE49-F238E27FC236}">
                    <a16:creationId xmlns:a16="http://schemas.microsoft.com/office/drawing/2014/main" id="{D0DD1304-5596-8546-A789-637D9FD6DA7C}"/>
                  </a:ext>
                </a:extLst>
              </p:cNvPr>
              <p:cNvSpPr>
                <a:spLocks noChangeArrowheads="1"/>
              </p:cNvSpPr>
              <p:nvPr/>
            </p:nvSpPr>
            <p:spPr bwMode="auto">
              <a:xfrm>
                <a:off x="4454525" y="262572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 name="Freeform 55">
                <a:extLst>
                  <a:ext uri="{FF2B5EF4-FFF2-40B4-BE49-F238E27FC236}">
                    <a16:creationId xmlns:a16="http://schemas.microsoft.com/office/drawing/2014/main" id="{108002A4-2645-B345-8C3F-C1451E5BFFF3}"/>
                  </a:ext>
                </a:extLst>
              </p:cNvPr>
              <p:cNvSpPr>
                <a:spLocks noChangeArrowheads="1"/>
              </p:cNvSpPr>
              <p:nvPr/>
            </p:nvSpPr>
            <p:spPr bwMode="auto">
              <a:xfrm>
                <a:off x="4481513" y="26590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5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8"/>
                      <a:pt x="170" y="195"/>
                      <a:pt x="133" y="195"/>
                    </a:cubicBezTo>
                    <a:cubicBezTo>
                      <a:pt x="95" y="195"/>
                      <a:pt x="68" y="168"/>
                      <a:pt x="68" y="128"/>
                    </a:cubicBezTo>
                    <a:cubicBezTo>
                      <a:pt x="68" y="88"/>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 name="Freeform 56">
                <a:extLst>
                  <a:ext uri="{FF2B5EF4-FFF2-40B4-BE49-F238E27FC236}">
                    <a16:creationId xmlns:a16="http://schemas.microsoft.com/office/drawing/2014/main" id="{6EE53CCA-C07A-BA4D-8077-9ECD49A1BB51}"/>
                  </a:ext>
                </a:extLst>
              </p:cNvPr>
              <p:cNvSpPr>
                <a:spLocks noChangeArrowheads="1"/>
              </p:cNvSpPr>
              <p:nvPr/>
            </p:nvSpPr>
            <p:spPr bwMode="auto">
              <a:xfrm>
                <a:off x="4579938" y="265747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0" name="Freeform 57">
                <a:extLst>
                  <a:ext uri="{FF2B5EF4-FFF2-40B4-BE49-F238E27FC236}">
                    <a16:creationId xmlns:a16="http://schemas.microsoft.com/office/drawing/2014/main" id="{45AF90E1-C76D-E24C-991D-7E65D5B99B16}"/>
                  </a:ext>
                </a:extLst>
              </p:cNvPr>
              <p:cNvSpPr>
                <a:spLocks noChangeArrowheads="1"/>
              </p:cNvSpPr>
              <p:nvPr/>
            </p:nvSpPr>
            <p:spPr bwMode="auto">
              <a:xfrm>
                <a:off x="4240213" y="2657475"/>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0"/>
                      <a:pt x="76" y="77"/>
                    </a:cubicBezTo>
                    <a:cubicBezTo>
                      <a:pt x="76" y="63"/>
                      <a:pt x="88" y="55"/>
                      <a:pt x="113" y="56"/>
                    </a:cubicBezTo>
                    <a:cubicBezTo>
                      <a:pt x="138" y="56"/>
                      <a:pt x="163" y="64"/>
                      <a:pt x="182" y="71"/>
                    </a:cubicBezTo>
                    <a:cubicBezTo>
                      <a:pt x="195" y="76"/>
                      <a:pt x="210" y="70"/>
                      <a:pt x="216" y="57"/>
                    </a:cubicBezTo>
                    <a:lnTo>
                      <a:pt x="228" y="30"/>
                    </a:lnTo>
                    <a:cubicBezTo>
                      <a:pt x="196" y="13"/>
                      <a:pt x="158" y="3"/>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57" name="Freeform 58">
              <a:extLst>
                <a:ext uri="{FF2B5EF4-FFF2-40B4-BE49-F238E27FC236}">
                  <a16:creationId xmlns:a16="http://schemas.microsoft.com/office/drawing/2014/main" id="{9E60C692-BD25-6144-9DBC-28E85654985B}"/>
                </a:ext>
              </a:extLst>
            </p:cNvPr>
            <p:cNvSpPr>
              <a:spLocks noChangeArrowheads="1"/>
            </p:cNvSpPr>
            <p:nvPr/>
          </p:nvSpPr>
          <p:spPr bwMode="auto">
            <a:xfrm>
              <a:off x="4860925" y="26003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58" name="Group 357">
              <a:extLst>
                <a:ext uri="{FF2B5EF4-FFF2-40B4-BE49-F238E27FC236}">
                  <a16:creationId xmlns:a16="http://schemas.microsoft.com/office/drawing/2014/main" id="{CDCDFABD-7C51-884F-AFFC-8DD55D4C9E83}"/>
                </a:ext>
              </a:extLst>
            </p:cNvPr>
            <p:cNvGrpSpPr/>
            <p:nvPr/>
          </p:nvGrpSpPr>
          <p:grpSpPr>
            <a:xfrm>
              <a:off x="5002213" y="2622550"/>
              <a:ext cx="447675" cy="130175"/>
              <a:chOff x="5002213" y="2622550"/>
              <a:chExt cx="447675" cy="130175"/>
            </a:xfrm>
            <a:grpFill/>
          </p:grpSpPr>
          <p:sp>
            <p:nvSpPr>
              <p:cNvPr id="359" name="Freeform 59">
                <a:extLst>
                  <a:ext uri="{FF2B5EF4-FFF2-40B4-BE49-F238E27FC236}">
                    <a16:creationId xmlns:a16="http://schemas.microsoft.com/office/drawing/2014/main" id="{C86F69C8-D573-6547-8BF3-EC4F31B8FC42}"/>
                  </a:ext>
                </a:extLst>
              </p:cNvPr>
              <p:cNvSpPr>
                <a:spLocks noChangeArrowheads="1"/>
              </p:cNvSpPr>
              <p:nvPr/>
            </p:nvSpPr>
            <p:spPr bwMode="auto">
              <a:xfrm>
                <a:off x="5429250" y="2635250"/>
                <a:ext cx="20638" cy="20638"/>
              </a:xfrm>
              <a:custGeom>
                <a:avLst/>
                <a:gdLst>
                  <a:gd name="T0" fmla="*/ 56 w 57"/>
                  <a:gd name="T1" fmla="*/ 28 h 57"/>
                  <a:gd name="T2" fmla="*/ 52 w 57"/>
                  <a:gd name="T3" fmla="*/ 42 h 57"/>
                  <a:gd name="T4" fmla="*/ 42 w 57"/>
                  <a:gd name="T5" fmla="*/ 52 h 57"/>
                  <a:gd name="T6" fmla="*/ 28 w 57"/>
                  <a:gd name="T7" fmla="*/ 56 h 57"/>
                  <a:gd name="T8" fmla="*/ 14 w 57"/>
                  <a:gd name="T9" fmla="*/ 52 h 57"/>
                  <a:gd name="T10" fmla="*/ 4 w 57"/>
                  <a:gd name="T11" fmla="*/ 42 h 57"/>
                  <a:gd name="T12" fmla="*/ 0 w 57"/>
                  <a:gd name="T13" fmla="*/ 28 h 57"/>
                  <a:gd name="T14" fmla="*/ 4 w 57"/>
                  <a:gd name="T15" fmla="*/ 14 h 57"/>
                  <a:gd name="T16" fmla="*/ 14 w 57"/>
                  <a:gd name="T17" fmla="*/ 4 h 57"/>
                  <a:gd name="T18" fmla="*/ 28 w 57"/>
                  <a:gd name="T19" fmla="*/ 0 h 57"/>
                  <a:gd name="T20" fmla="*/ 42 w 57"/>
                  <a:gd name="T21" fmla="*/ 4 h 57"/>
                  <a:gd name="T22" fmla="*/ 52 w 57"/>
                  <a:gd name="T23" fmla="*/ 14 h 57"/>
                  <a:gd name="T24" fmla="*/ 56 w 57"/>
                  <a:gd name="T2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6" y="28"/>
                    </a:moveTo>
                    <a:cubicBezTo>
                      <a:pt x="56" y="33"/>
                      <a:pt x="55" y="38"/>
                      <a:pt x="52" y="42"/>
                    </a:cubicBezTo>
                    <a:cubicBezTo>
                      <a:pt x="49" y="46"/>
                      <a:pt x="47" y="49"/>
                      <a:pt x="42" y="52"/>
                    </a:cubicBezTo>
                    <a:cubicBezTo>
                      <a:pt x="38" y="54"/>
                      <a:pt x="33" y="56"/>
                      <a:pt x="28" y="56"/>
                    </a:cubicBezTo>
                    <a:cubicBezTo>
                      <a:pt x="23" y="56"/>
                      <a:pt x="18" y="54"/>
                      <a:pt x="14" y="52"/>
                    </a:cubicBezTo>
                    <a:cubicBezTo>
                      <a:pt x="10" y="49"/>
                      <a:pt x="7" y="46"/>
                      <a:pt x="4" y="42"/>
                    </a:cubicBezTo>
                    <a:cubicBezTo>
                      <a:pt x="2" y="38"/>
                      <a:pt x="0" y="33"/>
                      <a:pt x="0" y="28"/>
                    </a:cubicBezTo>
                    <a:cubicBezTo>
                      <a:pt x="0" y="23"/>
                      <a:pt x="2" y="18"/>
                      <a:pt x="4" y="14"/>
                    </a:cubicBezTo>
                    <a:cubicBezTo>
                      <a:pt x="7" y="9"/>
                      <a:pt x="10" y="7"/>
                      <a:pt x="14" y="4"/>
                    </a:cubicBezTo>
                    <a:cubicBezTo>
                      <a:pt x="18" y="1"/>
                      <a:pt x="23" y="0"/>
                      <a:pt x="28" y="0"/>
                    </a:cubicBezTo>
                    <a:cubicBezTo>
                      <a:pt x="33" y="0"/>
                      <a:pt x="38" y="1"/>
                      <a:pt x="42" y="4"/>
                    </a:cubicBezTo>
                    <a:cubicBezTo>
                      <a:pt x="47" y="7"/>
                      <a:pt x="49" y="9"/>
                      <a:pt x="52" y="14"/>
                    </a:cubicBezTo>
                    <a:cubicBezTo>
                      <a:pt x="55" y="18"/>
                      <a:pt x="56" y="23"/>
                      <a:pt x="56"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0" name="Freeform 60">
                <a:extLst>
                  <a:ext uri="{FF2B5EF4-FFF2-40B4-BE49-F238E27FC236}">
                    <a16:creationId xmlns:a16="http://schemas.microsoft.com/office/drawing/2014/main" id="{2685D99A-7D6A-EF4C-88F6-960634222686}"/>
                  </a:ext>
                </a:extLst>
              </p:cNvPr>
              <p:cNvSpPr>
                <a:spLocks noChangeArrowheads="1"/>
              </p:cNvSpPr>
              <p:nvPr/>
            </p:nvSpPr>
            <p:spPr bwMode="auto">
              <a:xfrm>
                <a:off x="5100638"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49"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1" name="Freeform 61">
                <a:extLst>
                  <a:ext uri="{FF2B5EF4-FFF2-40B4-BE49-F238E27FC236}">
                    <a16:creationId xmlns:a16="http://schemas.microsoft.com/office/drawing/2014/main" id="{C2BEC7E3-7E7D-2148-827D-564F11CF3F07}"/>
                  </a:ext>
                </a:extLst>
              </p:cNvPr>
              <p:cNvSpPr>
                <a:spLocks noChangeArrowheads="1"/>
              </p:cNvSpPr>
              <p:nvPr/>
            </p:nvSpPr>
            <p:spPr bwMode="auto">
              <a:xfrm>
                <a:off x="5192713"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50"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2" name="Freeform 62">
                <a:extLst>
                  <a:ext uri="{FF2B5EF4-FFF2-40B4-BE49-F238E27FC236}">
                    <a16:creationId xmlns:a16="http://schemas.microsoft.com/office/drawing/2014/main" id="{156D0DA5-AEB7-9344-9752-8FB1CE70A749}"/>
                  </a:ext>
                </a:extLst>
              </p:cNvPr>
              <p:cNvSpPr>
                <a:spLocks noChangeArrowheads="1"/>
              </p:cNvSpPr>
              <p:nvPr/>
            </p:nvSpPr>
            <p:spPr bwMode="auto">
              <a:xfrm>
                <a:off x="5430838" y="2668588"/>
                <a:ext cx="17462" cy="80962"/>
              </a:xfrm>
              <a:custGeom>
                <a:avLst/>
                <a:gdLst>
                  <a:gd name="T0" fmla="*/ 0 w 47"/>
                  <a:gd name="T1" fmla="*/ 220 h 226"/>
                  <a:gd name="T2" fmla="*/ 0 w 47"/>
                  <a:gd name="T3" fmla="*/ 6 h 226"/>
                  <a:gd name="T4" fmla="*/ 6 w 47"/>
                  <a:gd name="T5" fmla="*/ 0 h 226"/>
                  <a:gd name="T6" fmla="*/ 41 w 47"/>
                  <a:gd name="T7" fmla="*/ 0 h 226"/>
                  <a:gd name="T8" fmla="*/ 46 w 47"/>
                  <a:gd name="T9" fmla="*/ 6 h 226"/>
                  <a:gd name="T10" fmla="*/ 46 w 47"/>
                  <a:gd name="T11" fmla="*/ 220 h 226"/>
                  <a:gd name="T12" fmla="*/ 41 w 47"/>
                  <a:gd name="T13" fmla="*/ 225 h 226"/>
                  <a:gd name="T14" fmla="*/ 6 w 47"/>
                  <a:gd name="T15" fmla="*/ 225 h 226"/>
                  <a:gd name="T16" fmla="*/ 0 w 47"/>
                  <a:gd name="T17" fmla="*/ 22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26">
                    <a:moveTo>
                      <a:pt x="0" y="220"/>
                    </a:moveTo>
                    <a:lnTo>
                      <a:pt x="0" y="6"/>
                    </a:lnTo>
                    <a:cubicBezTo>
                      <a:pt x="0" y="3"/>
                      <a:pt x="3" y="0"/>
                      <a:pt x="6" y="0"/>
                    </a:cubicBezTo>
                    <a:lnTo>
                      <a:pt x="41" y="0"/>
                    </a:lnTo>
                    <a:cubicBezTo>
                      <a:pt x="44" y="0"/>
                      <a:pt x="46" y="3"/>
                      <a:pt x="46" y="6"/>
                    </a:cubicBezTo>
                    <a:lnTo>
                      <a:pt x="46" y="220"/>
                    </a:lnTo>
                    <a:cubicBezTo>
                      <a:pt x="46" y="223"/>
                      <a:pt x="44" y="225"/>
                      <a:pt x="41" y="225"/>
                    </a:cubicBezTo>
                    <a:lnTo>
                      <a:pt x="6" y="225"/>
                    </a:lnTo>
                    <a:cubicBezTo>
                      <a:pt x="4" y="225"/>
                      <a:pt x="0" y="222"/>
                      <a:pt x="0"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3" name="Freeform 63">
                <a:extLst>
                  <a:ext uri="{FF2B5EF4-FFF2-40B4-BE49-F238E27FC236}">
                    <a16:creationId xmlns:a16="http://schemas.microsoft.com/office/drawing/2014/main" id="{4A1A33AB-2A8C-8B4D-8530-0CF07E734EE2}"/>
                  </a:ext>
                </a:extLst>
              </p:cNvPr>
              <p:cNvSpPr>
                <a:spLocks noChangeArrowheads="1"/>
              </p:cNvSpPr>
              <p:nvPr/>
            </p:nvSpPr>
            <p:spPr bwMode="auto">
              <a:xfrm>
                <a:off x="5287963" y="2665413"/>
                <a:ext cx="130175" cy="84137"/>
              </a:xfrm>
              <a:custGeom>
                <a:avLst/>
                <a:gdLst>
                  <a:gd name="T0" fmla="*/ 268 w 360"/>
                  <a:gd name="T1" fmla="*/ 10 h 234"/>
                  <a:gd name="T2" fmla="*/ 190 w 360"/>
                  <a:gd name="T3" fmla="*/ 50 h 234"/>
                  <a:gd name="T4" fmla="*/ 111 w 360"/>
                  <a:gd name="T5" fmla="*/ 10 h 234"/>
                  <a:gd name="T6" fmla="*/ 45 w 360"/>
                  <a:gd name="T7" fmla="*/ 42 h 234"/>
                  <a:gd name="T8" fmla="*/ 45 w 360"/>
                  <a:gd name="T9" fmla="*/ 6 h 234"/>
                  <a:gd name="T10" fmla="*/ 38 w 360"/>
                  <a:gd name="T11" fmla="*/ 2 h 234"/>
                  <a:gd name="T12" fmla="*/ 1 w 360"/>
                  <a:gd name="T13" fmla="*/ 23 h 234"/>
                  <a:gd name="T14" fmla="*/ 0 w 360"/>
                  <a:gd name="T15" fmla="*/ 26 h 234"/>
                  <a:gd name="T16" fmla="*/ 0 w 360"/>
                  <a:gd name="T17" fmla="*/ 228 h 234"/>
                  <a:gd name="T18" fmla="*/ 6 w 360"/>
                  <a:gd name="T19" fmla="*/ 233 h 234"/>
                  <a:gd name="T20" fmla="*/ 41 w 360"/>
                  <a:gd name="T21" fmla="*/ 233 h 234"/>
                  <a:gd name="T22" fmla="*/ 46 w 360"/>
                  <a:gd name="T23" fmla="*/ 228 h 234"/>
                  <a:gd name="T24" fmla="*/ 46 w 360"/>
                  <a:gd name="T25" fmla="*/ 109 h 234"/>
                  <a:gd name="T26" fmla="*/ 105 w 360"/>
                  <a:gd name="T27" fmla="*/ 52 h 234"/>
                  <a:gd name="T28" fmla="*/ 156 w 360"/>
                  <a:gd name="T29" fmla="*/ 109 h 234"/>
                  <a:gd name="T30" fmla="*/ 156 w 360"/>
                  <a:gd name="T31" fmla="*/ 228 h 234"/>
                  <a:gd name="T32" fmla="*/ 162 w 360"/>
                  <a:gd name="T33" fmla="*/ 233 h 234"/>
                  <a:gd name="T34" fmla="*/ 197 w 360"/>
                  <a:gd name="T35" fmla="*/ 233 h 234"/>
                  <a:gd name="T36" fmla="*/ 202 w 360"/>
                  <a:gd name="T37" fmla="*/ 228 h 234"/>
                  <a:gd name="T38" fmla="*/ 202 w 360"/>
                  <a:gd name="T39" fmla="*/ 107 h 234"/>
                  <a:gd name="T40" fmla="*/ 261 w 360"/>
                  <a:gd name="T41" fmla="*/ 52 h 234"/>
                  <a:gd name="T42" fmla="*/ 313 w 360"/>
                  <a:gd name="T43" fmla="*/ 109 h 234"/>
                  <a:gd name="T44" fmla="*/ 313 w 360"/>
                  <a:gd name="T45" fmla="*/ 228 h 234"/>
                  <a:gd name="T46" fmla="*/ 318 w 360"/>
                  <a:gd name="T47" fmla="*/ 233 h 234"/>
                  <a:gd name="T48" fmla="*/ 353 w 360"/>
                  <a:gd name="T49" fmla="*/ 233 h 234"/>
                  <a:gd name="T50" fmla="*/ 359 w 360"/>
                  <a:gd name="T51" fmla="*/ 228 h 234"/>
                  <a:gd name="T52" fmla="*/ 359 w 360"/>
                  <a:gd name="T53" fmla="*/ 99 h 234"/>
                  <a:gd name="T54" fmla="*/ 268 w 360"/>
                  <a:gd name="T55" fmla="*/ 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234">
                    <a:moveTo>
                      <a:pt x="268" y="10"/>
                    </a:moveTo>
                    <a:cubicBezTo>
                      <a:pt x="230" y="10"/>
                      <a:pt x="202" y="29"/>
                      <a:pt x="190" y="50"/>
                    </a:cubicBezTo>
                    <a:cubicBezTo>
                      <a:pt x="176" y="24"/>
                      <a:pt x="149" y="10"/>
                      <a:pt x="111" y="10"/>
                    </a:cubicBezTo>
                    <a:cubicBezTo>
                      <a:pt x="73" y="10"/>
                      <a:pt x="53" y="31"/>
                      <a:pt x="45" y="42"/>
                    </a:cubicBezTo>
                    <a:lnTo>
                      <a:pt x="45" y="6"/>
                    </a:lnTo>
                    <a:cubicBezTo>
                      <a:pt x="45" y="2"/>
                      <a:pt x="41" y="0"/>
                      <a:pt x="38" y="2"/>
                    </a:cubicBezTo>
                    <a:lnTo>
                      <a:pt x="1" y="23"/>
                    </a:lnTo>
                    <a:cubicBezTo>
                      <a:pt x="0" y="23"/>
                      <a:pt x="0" y="24"/>
                      <a:pt x="0" y="26"/>
                    </a:cubicBezTo>
                    <a:lnTo>
                      <a:pt x="0" y="228"/>
                    </a:lnTo>
                    <a:cubicBezTo>
                      <a:pt x="0" y="231"/>
                      <a:pt x="2" y="233"/>
                      <a:pt x="6" y="233"/>
                    </a:cubicBezTo>
                    <a:lnTo>
                      <a:pt x="41" y="233"/>
                    </a:lnTo>
                    <a:cubicBezTo>
                      <a:pt x="44" y="233"/>
                      <a:pt x="46" y="231"/>
                      <a:pt x="46" y="228"/>
                    </a:cubicBezTo>
                    <a:lnTo>
                      <a:pt x="46" y="109"/>
                    </a:lnTo>
                    <a:cubicBezTo>
                      <a:pt x="46" y="73"/>
                      <a:pt x="73" y="52"/>
                      <a:pt x="105" y="52"/>
                    </a:cubicBezTo>
                    <a:cubicBezTo>
                      <a:pt x="137" y="52"/>
                      <a:pt x="156" y="74"/>
                      <a:pt x="156" y="109"/>
                    </a:cubicBezTo>
                    <a:lnTo>
                      <a:pt x="156" y="228"/>
                    </a:lnTo>
                    <a:cubicBezTo>
                      <a:pt x="156" y="231"/>
                      <a:pt x="159" y="233"/>
                      <a:pt x="162" y="233"/>
                    </a:cubicBezTo>
                    <a:lnTo>
                      <a:pt x="197" y="233"/>
                    </a:lnTo>
                    <a:cubicBezTo>
                      <a:pt x="200" y="233"/>
                      <a:pt x="202" y="231"/>
                      <a:pt x="202" y="228"/>
                    </a:cubicBezTo>
                    <a:lnTo>
                      <a:pt x="202" y="107"/>
                    </a:lnTo>
                    <a:cubicBezTo>
                      <a:pt x="204" y="73"/>
                      <a:pt x="230" y="52"/>
                      <a:pt x="261" y="52"/>
                    </a:cubicBezTo>
                    <a:cubicBezTo>
                      <a:pt x="293" y="52"/>
                      <a:pt x="313" y="74"/>
                      <a:pt x="313" y="109"/>
                    </a:cubicBezTo>
                    <a:lnTo>
                      <a:pt x="313" y="228"/>
                    </a:lnTo>
                    <a:cubicBezTo>
                      <a:pt x="313" y="231"/>
                      <a:pt x="315" y="233"/>
                      <a:pt x="318" y="233"/>
                    </a:cubicBezTo>
                    <a:lnTo>
                      <a:pt x="353" y="233"/>
                    </a:lnTo>
                    <a:cubicBezTo>
                      <a:pt x="357" y="233"/>
                      <a:pt x="359" y="231"/>
                      <a:pt x="359" y="228"/>
                    </a:cubicBezTo>
                    <a:lnTo>
                      <a:pt x="359" y="99"/>
                    </a:lnTo>
                    <a:cubicBezTo>
                      <a:pt x="358" y="47"/>
                      <a:pt x="327" y="10"/>
                      <a:pt x="268" y="1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4" name="Freeform 64">
                <a:extLst>
                  <a:ext uri="{FF2B5EF4-FFF2-40B4-BE49-F238E27FC236}">
                    <a16:creationId xmlns:a16="http://schemas.microsoft.com/office/drawing/2014/main" id="{6BDF967C-4623-2641-95E5-8DE71375EEC0}"/>
                  </a:ext>
                </a:extLst>
              </p:cNvPr>
              <p:cNvSpPr>
                <a:spLocks noChangeArrowheads="1"/>
              </p:cNvSpPr>
              <p:nvPr/>
            </p:nvSpPr>
            <p:spPr bwMode="auto">
              <a:xfrm>
                <a:off x="5002213" y="2622550"/>
                <a:ext cx="87312" cy="128588"/>
              </a:xfrm>
              <a:custGeom>
                <a:avLst/>
                <a:gdLst>
                  <a:gd name="T0" fmla="*/ 125 w 243"/>
                  <a:gd name="T1" fmla="*/ 128 h 357"/>
                  <a:gd name="T2" fmla="*/ 45 w 243"/>
                  <a:gd name="T3" fmla="*/ 159 h 357"/>
                  <a:gd name="T4" fmla="*/ 45 w 243"/>
                  <a:gd name="T5" fmla="*/ 7 h 357"/>
                  <a:gd name="T6" fmla="*/ 38 w 243"/>
                  <a:gd name="T7" fmla="*/ 2 h 357"/>
                  <a:gd name="T8" fmla="*/ 1 w 243"/>
                  <a:gd name="T9" fmla="*/ 24 h 357"/>
                  <a:gd name="T10" fmla="*/ 0 w 243"/>
                  <a:gd name="T11" fmla="*/ 26 h 357"/>
                  <a:gd name="T12" fmla="*/ 0 w 243"/>
                  <a:gd name="T13" fmla="*/ 346 h 357"/>
                  <a:gd name="T14" fmla="*/ 6 w 243"/>
                  <a:gd name="T15" fmla="*/ 351 h 357"/>
                  <a:gd name="T16" fmla="*/ 41 w 243"/>
                  <a:gd name="T17" fmla="*/ 351 h 357"/>
                  <a:gd name="T18" fmla="*/ 46 w 243"/>
                  <a:gd name="T19" fmla="*/ 346 h 357"/>
                  <a:gd name="T20" fmla="*/ 46 w 243"/>
                  <a:gd name="T21" fmla="*/ 324 h 357"/>
                  <a:gd name="T22" fmla="*/ 126 w 243"/>
                  <a:gd name="T23" fmla="*/ 356 h 357"/>
                  <a:gd name="T24" fmla="*/ 242 w 243"/>
                  <a:gd name="T25" fmla="*/ 241 h 357"/>
                  <a:gd name="T26" fmla="*/ 125 w 243"/>
                  <a:gd name="T27" fmla="*/ 128 h 357"/>
                  <a:gd name="T28" fmla="*/ 125 w 243"/>
                  <a:gd name="T29" fmla="*/ 313 h 357"/>
                  <a:gd name="T30" fmla="*/ 55 w 243"/>
                  <a:gd name="T31" fmla="*/ 241 h 357"/>
                  <a:gd name="T32" fmla="*/ 125 w 243"/>
                  <a:gd name="T33" fmla="*/ 169 h 357"/>
                  <a:gd name="T34" fmla="*/ 196 w 243"/>
                  <a:gd name="T35" fmla="*/ 241 h 357"/>
                  <a:gd name="T36" fmla="*/ 125 w 243"/>
                  <a:gd name="T37" fmla="*/ 31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57">
                    <a:moveTo>
                      <a:pt x="125" y="128"/>
                    </a:moveTo>
                    <a:cubicBezTo>
                      <a:pt x="93" y="128"/>
                      <a:pt x="65" y="139"/>
                      <a:pt x="45" y="159"/>
                    </a:cubicBezTo>
                    <a:lnTo>
                      <a:pt x="45" y="7"/>
                    </a:lnTo>
                    <a:cubicBezTo>
                      <a:pt x="45" y="2"/>
                      <a:pt x="41" y="0"/>
                      <a:pt x="38" y="2"/>
                    </a:cubicBezTo>
                    <a:lnTo>
                      <a:pt x="1" y="24"/>
                    </a:lnTo>
                    <a:cubicBezTo>
                      <a:pt x="0" y="24"/>
                      <a:pt x="0" y="25"/>
                      <a:pt x="0" y="26"/>
                    </a:cubicBezTo>
                    <a:lnTo>
                      <a:pt x="0" y="346"/>
                    </a:lnTo>
                    <a:cubicBezTo>
                      <a:pt x="0" y="349"/>
                      <a:pt x="2" y="351"/>
                      <a:pt x="6" y="351"/>
                    </a:cubicBezTo>
                    <a:lnTo>
                      <a:pt x="41" y="351"/>
                    </a:lnTo>
                    <a:cubicBezTo>
                      <a:pt x="44" y="351"/>
                      <a:pt x="46" y="349"/>
                      <a:pt x="46" y="346"/>
                    </a:cubicBezTo>
                    <a:lnTo>
                      <a:pt x="46" y="324"/>
                    </a:lnTo>
                    <a:cubicBezTo>
                      <a:pt x="67" y="344"/>
                      <a:pt x="95" y="356"/>
                      <a:pt x="126" y="356"/>
                    </a:cubicBezTo>
                    <a:cubicBezTo>
                      <a:pt x="193" y="356"/>
                      <a:pt x="242" y="305"/>
                      <a:pt x="242" y="241"/>
                    </a:cubicBezTo>
                    <a:cubicBezTo>
                      <a:pt x="242" y="177"/>
                      <a:pt x="192" y="128"/>
                      <a:pt x="125" y="128"/>
                    </a:cubicBezTo>
                    <a:close/>
                    <a:moveTo>
                      <a:pt x="125" y="313"/>
                    </a:moveTo>
                    <a:cubicBezTo>
                      <a:pt x="84" y="313"/>
                      <a:pt x="55" y="282"/>
                      <a:pt x="55" y="241"/>
                    </a:cubicBezTo>
                    <a:cubicBezTo>
                      <a:pt x="55" y="200"/>
                      <a:pt x="85" y="169"/>
                      <a:pt x="125" y="169"/>
                    </a:cubicBezTo>
                    <a:cubicBezTo>
                      <a:pt x="167" y="169"/>
                      <a:pt x="196" y="200"/>
                      <a:pt x="196" y="241"/>
                    </a:cubicBezTo>
                    <a:cubicBezTo>
                      <a:pt x="196" y="282"/>
                      <a:pt x="166" y="313"/>
                      <a:pt x="125" y="31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71" name="Group 370">
            <a:extLst>
              <a:ext uri="{FF2B5EF4-FFF2-40B4-BE49-F238E27FC236}">
                <a16:creationId xmlns:a16="http://schemas.microsoft.com/office/drawing/2014/main" id="{7EAC0BFA-48AE-CC40-B520-56104815BC7F}"/>
              </a:ext>
            </a:extLst>
          </p:cNvPr>
          <p:cNvGrpSpPr/>
          <p:nvPr/>
        </p:nvGrpSpPr>
        <p:grpSpPr>
          <a:xfrm>
            <a:off x="4622801" y="1392503"/>
            <a:ext cx="2580057" cy="295912"/>
            <a:chOff x="4240213" y="3049588"/>
            <a:chExt cx="1674812" cy="192087"/>
          </a:xfrm>
          <a:solidFill>
            <a:schemeClr val="bg1"/>
          </a:solidFill>
        </p:grpSpPr>
        <p:grpSp>
          <p:nvGrpSpPr>
            <p:cNvPr id="372" name="Group 371">
              <a:extLst>
                <a:ext uri="{FF2B5EF4-FFF2-40B4-BE49-F238E27FC236}">
                  <a16:creationId xmlns:a16="http://schemas.microsoft.com/office/drawing/2014/main" id="{B1EDCA03-76A7-2A4F-A9AF-A3A99464B183}"/>
                </a:ext>
              </a:extLst>
            </p:cNvPr>
            <p:cNvGrpSpPr/>
            <p:nvPr/>
          </p:nvGrpSpPr>
          <p:grpSpPr>
            <a:xfrm>
              <a:off x="4240213" y="3074988"/>
              <a:ext cx="484187" cy="127000"/>
              <a:chOff x="4240213" y="3074988"/>
              <a:chExt cx="484187" cy="127000"/>
            </a:xfrm>
            <a:grpFill/>
          </p:grpSpPr>
          <p:sp>
            <p:nvSpPr>
              <p:cNvPr id="385" name="Freeform 65">
                <a:extLst>
                  <a:ext uri="{FF2B5EF4-FFF2-40B4-BE49-F238E27FC236}">
                    <a16:creationId xmlns:a16="http://schemas.microsoft.com/office/drawing/2014/main" id="{C95F6E78-DC50-E040-8FFA-1BAFB66ABE57}"/>
                  </a:ext>
                </a:extLst>
              </p:cNvPr>
              <p:cNvSpPr>
                <a:spLocks noChangeArrowheads="1"/>
              </p:cNvSpPr>
              <p:nvPr/>
            </p:nvSpPr>
            <p:spPr bwMode="auto">
              <a:xfrm>
                <a:off x="4327525" y="30749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6" name="Freeform 66">
                <a:extLst>
                  <a:ext uri="{FF2B5EF4-FFF2-40B4-BE49-F238E27FC236}">
                    <a16:creationId xmlns:a16="http://schemas.microsoft.com/office/drawing/2014/main" id="{5900B476-A476-4A44-B900-BA9677267586}"/>
                  </a:ext>
                </a:extLst>
              </p:cNvPr>
              <p:cNvSpPr>
                <a:spLocks noChangeArrowheads="1"/>
              </p:cNvSpPr>
              <p:nvPr/>
            </p:nvSpPr>
            <p:spPr bwMode="auto">
              <a:xfrm>
                <a:off x="4354513" y="310832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2"/>
                      <a:pt x="51" y="258"/>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7" name="Freeform 67">
                <a:extLst>
                  <a:ext uri="{FF2B5EF4-FFF2-40B4-BE49-F238E27FC236}">
                    <a16:creationId xmlns:a16="http://schemas.microsoft.com/office/drawing/2014/main" id="{0458D585-AA28-FA49-8127-51647C1BC572}"/>
                  </a:ext>
                </a:extLst>
              </p:cNvPr>
              <p:cNvSpPr>
                <a:spLocks noChangeArrowheads="1"/>
              </p:cNvSpPr>
              <p:nvPr/>
            </p:nvSpPr>
            <p:spPr bwMode="auto">
              <a:xfrm>
                <a:off x="4454525" y="30749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8" name="Freeform 68">
                <a:extLst>
                  <a:ext uri="{FF2B5EF4-FFF2-40B4-BE49-F238E27FC236}">
                    <a16:creationId xmlns:a16="http://schemas.microsoft.com/office/drawing/2014/main" id="{95990793-D279-2643-AFC3-4EEF2E49E972}"/>
                  </a:ext>
                </a:extLst>
              </p:cNvPr>
              <p:cNvSpPr>
                <a:spLocks noChangeArrowheads="1"/>
              </p:cNvSpPr>
              <p:nvPr/>
            </p:nvSpPr>
            <p:spPr bwMode="auto">
              <a:xfrm>
                <a:off x="4481513" y="3108325"/>
                <a:ext cx="96837" cy="93663"/>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7"/>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 name="Freeform 69">
                <a:extLst>
                  <a:ext uri="{FF2B5EF4-FFF2-40B4-BE49-F238E27FC236}">
                    <a16:creationId xmlns:a16="http://schemas.microsoft.com/office/drawing/2014/main" id="{8FB81971-7F90-E54C-AB88-A7118AC76EFB}"/>
                  </a:ext>
                </a:extLst>
              </p:cNvPr>
              <p:cNvSpPr>
                <a:spLocks noChangeArrowheads="1"/>
              </p:cNvSpPr>
              <p:nvPr/>
            </p:nvSpPr>
            <p:spPr bwMode="auto">
              <a:xfrm>
                <a:off x="4579938" y="3106738"/>
                <a:ext cx="144462" cy="92075"/>
              </a:xfrm>
              <a:custGeom>
                <a:avLst/>
                <a:gdLst>
                  <a:gd name="T0" fmla="*/ 27 w 400"/>
                  <a:gd name="T1" fmla="*/ 255 h 256"/>
                  <a:gd name="T2" fmla="*/ 66 w 400"/>
                  <a:gd name="T3" fmla="*/ 255 h 256"/>
                  <a:gd name="T4" fmla="*/ 66 w 400"/>
                  <a:gd name="T5" fmla="*/ 120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0"/>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4"/>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0" name="Freeform 70">
                <a:extLst>
                  <a:ext uri="{FF2B5EF4-FFF2-40B4-BE49-F238E27FC236}">
                    <a16:creationId xmlns:a16="http://schemas.microsoft.com/office/drawing/2014/main" id="{28CF2664-EEC6-F146-9796-038813518C6A}"/>
                  </a:ext>
                </a:extLst>
              </p:cNvPr>
              <p:cNvSpPr>
                <a:spLocks noChangeArrowheads="1"/>
              </p:cNvSpPr>
              <p:nvPr/>
            </p:nvSpPr>
            <p:spPr bwMode="auto">
              <a:xfrm>
                <a:off x="4240213" y="310832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3"/>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73" name="Freeform 71">
              <a:extLst>
                <a:ext uri="{FF2B5EF4-FFF2-40B4-BE49-F238E27FC236}">
                  <a16:creationId xmlns:a16="http://schemas.microsoft.com/office/drawing/2014/main" id="{B47AA4D0-8B99-7047-8C8B-FD9D3E236386}"/>
                </a:ext>
              </a:extLst>
            </p:cNvPr>
            <p:cNvSpPr>
              <a:spLocks noChangeArrowheads="1"/>
            </p:cNvSpPr>
            <p:nvPr/>
          </p:nvSpPr>
          <p:spPr bwMode="auto">
            <a:xfrm>
              <a:off x="4860925" y="30495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74" name="Group 373">
              <a:extLst>
                <a:ext uri="{FF2B5EF4-FFF2-40B4-BE49-F238E27FC236}">
                  <a16:creationId xmlns:a16="http://schemas.microsoft.com/office/drawing/2014/main" id="{988AE7B7-ACAD-0845-ABFC-40C56D60458C}"/>
                </a:ext>
              </a:extLst>
            </p:cNvPr>
            <p:cNvGrpSpPr/>
            <p:nvPr/>
          </p:nvGrpSpPr>
          <p:grpSpPr>
            <a:xfrm>
              <a:off x="5002213" y="3074988"/>
              <a:ext cx="912812" cy="144462"/>
              <a:chOff x="5002213" y="3074988"/>
              <a:chExt cx="912812" cy="144462"/>
            </a:xfrm>
            <a:grpFill/>
          </p:grpSpPr>
          <p:sp>
            <p:nvSpPr>
              <p:cNvPr id="375" name="Freeform 72">
                <a:extLst>
                  <a:ext uri="{FF2B5EF4-FFF2-40B4-BE49-F238E27FC236}">
                    <a16:creationId xmlns:a16="http://schemas.microsoft.com/office/drawing/2014/main" id="{CA76568F-ADCA-2C43-AF23-23374EF57F86}"/>
                  </a:ext>
                </a:extLst>
              </p:cNvPr>
              <p:cNvSpPr>
                <a:spLocks noChangeArrowheads="1"/>
              </p:cNvSpPr>
              <p:nvPr/>
            </p:nvSpPr>
            <p:spPr bwMode="auto">
              <a:xfrm>
                <a:off x="5024438" y="3074988"/>
                <a:ext cx="107950" cy="49212"/>
              </a:xfrm>
              <a:custGeom>
                <a:avLst/>
                <a:gdLst>
                  <a:gd name="T0" fmla="*/ 241 w 300"/>
                  <a:gd name="T1" fmla="*/ 103 h 137"/>
                  <a:gd name="T2" fmla="*/ 256 w 300"/>
                  <a:gd name="T3" fmla="*/ 103 h 137"/>
                  <a:gd name="T4" fmla="*/ 297 w 300"/>
                  <a:gd name="T5" fmla="*/ 63 h 137"/>
                  <a:gd name="T6" fmla="*/ 299 w 300"/>
                  <a:gd name="T7" fmla="*/ 46 h 137"/>
                  <a:gd name="T8" fmla="*/ 177 w 300"/>
                  <a:gd name="T9" fmla="*/ 0 h 137"/>
                  <a:gd name="T10" fmla="*/ 0 w 300"/>
                  <a:gd name="T11" fmla="*/ 136 h 137"/>
                  <a:gd name="T12" fmla="*/ 14 w 300"/>
                  <a:gd name="T13" fmla="*/ 134 h 137"/>
                  <a:gd name="T14" fmla="*/ 95 w 300"/>
                  <a:gd name="T15" fmla="*/ 121 h 137"/>
                  <a:gd name="T16" fmla="*/ 102 w 300"/>
                  <a:gd name="T17" fmla="*/ 114 h 137"/>
                  <a:gd name="T18" fmla="*/ 176 w 300"/>
                  <a:gd name="T19" fmla="*/ 81 h 137"/>
                  <a:gd name="T20" fmla="*/ 241 w 300"/>
                  <a:gd name="T21" fmla="*/ 10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137">
                    <a:moveTo>
                      <a:pt x="241" y="103"/>
                    </a:moveTo>
                    <a:lnTo>
                      <a:pt x="256" y="103"/>
                    </a:lnTo>
                    <a:lnTo>
                      <a:pt x="297" y="63"/>
                    </a:lnTo>
                    <a:lnTo>
                      <a:pt x="299" y="46"/>
                    </a:lnTo>
                    <a:cubicBezTo>
                      <a:pt x="267" y="17"/>
                      <a:pt x="224" y="0"/>
                      <a:pt x="177" y="0"/>
                    </a:cubicBezTo>
                    <a:cubicBezTo>
                      <a:pt x="93" y="0"/>
                      <a:pt x="21" y="57"/>
                      <a:pt x="0" y="136"/>
                    </a:cubicBezTo>
                    <a:cubicBezTo>
                      <a:pt x="4" y="132"/>
                      <a:pt x="14" y="134"/>
                      <a:pt x="14" y="134"/>
                    </a:cubicBezTo>
                    <a:lnTo>
                      <a:pt x="95" y="121"/>
                    </a:lnTo>
                    <a:cubicBezTo>
                      <a:pt x="95" y="121"/>
                      <a:pt x="100" y="114"/>
                      <a:pt x="102" y="114"/>
                    </a:cubicBezTo>
                    <a:cubicBezTo>
                      <a:pt x="120" y="94"/>
                      <a:pt x="148" y="81"/>
                      <a:pt x="176" y="81"/>
                    </a:cubicBezTo>
                    <a:cubicBezTo>
                      <a:pt x="200" y="81"/>
                      <a:pt x="223" y="90"/>
                      <a:pt x="241" y="103"/>
                    </a:cubicBezTo>
                  </a:path>
                </a:pathLst>
              </a:custGeom>
              <a:solidFill>
                <a:schemeClr val="bg1">
                  <a:lumMod val="8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6" name="Freeform 73">
                <a:extLst>
                  <a:ext uri="{FF2B5EF4-FFF2-40B4-BE49-F238E27FC236}">
                    <a16:creationId xmlns:a16="http://schemas.microsoft.com/office/drawing/2014/main" id="{26A561C4-7331-534E-BE7D-E2765460D179}"/>
                  </a:ext>
                </a:extLst>
              </p:cNvPr>
              <p:cNvSpPr>
                <a:spLocks noChangeArrowheads="1"/>
              </p:cNvSpPr>
              <p:nvPr/>
            </p:nvSpPr>
            <p:spPr bwMode="auto">
              <a:xfrm>
                <a:off x="5084763" y="3092450"/>
                <a:ext cx="88900" cy="120650"/>
              </a:xfrm>
              <a:custGeom>
                <a:avLst/>
                <a:gdLst>
                  <a:gd name="T0" fmla="*/ 186 w 245"/>
                  <a:gd name="T1" fmla="*/ 89 h 333"/>
                  <a:gd name="T2" fmla="*/ 131 w 245"/>
                  <a:gd name="T3" fmla="*/ 0 h 333"/>
                  <a:gd name="T4" fmla="*/ 73 w 245"/>
                  <a:gd name="T5" fmla="*/ 58 h 333"/>
                  <a:gd name="T6" fmla="*/ 111 w 245"/>
                  <a:gd name="T7" fmla="*/ 137 h 333"/>
                  <a:gd name="T8" fmla="*/ 111 w 245"/>
                  <a:gd name="T9" fmla="*/ 147 h 333"/>
                  <a:gd name="T10" fmla="*/ 163 w 245"/>
                  <a:gd name="T11" fmla="*/ 199 h 333"/>
                  <a:gd name="T12" fmla="*/ 111 w 245"/>
                  <a:gd name="T13" fmla="*/ 250 h 333"/>
                  <a:gd name="T14" fmla="*/ 10 w 245"/>
                  <a:gd name="T15" fmla="*/ 250 h 333"/>
                  <a:gd name="T16" fmla="*/ 0 w 245"/>
                  <a:gd name="T17" fmla="*/ 261 h 333"/>
                  <a:gd name="T18" fmla="*/ 0 w 245"/>
                  <a:gd name="T19" fmla="*/ 322 h 333"/>
                  <a:gd name="T20" fmla="*/ 10 w 245"/>
                  <a:gd name="T21" fmla="*/ 332 h 333"/>
                  <a:gd name="T22" fmla="*/ 111 w 245"/>
                  <a:gd name="T23" fmla="*/ 332 h 333"/>
                  <a:gd name="T24" fmla="*/ 244 w 245"/>
                  <a:gd name="T25" fmla="*/ 199 h 333"/>
                  <a:gd name="T26" fmla="*/ 186 w 245"/>
                  <a:gd name="T27" fmla="*/ 8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333">
                    <a:moveTo>
                      <a:pt x="186" y="89"/>
                    </a:moveTo>
                    <a:cubicBezTo>
                      <a:pt x="177" y="53"/>
                      <a:pt x="157" y="22"/>
                      <a:pt x="131" y="0"/>
                    </a:cubicBezTo>
                    <a:lnTo>
                      <a:pt x="73" y="58"/>
                    </a:lnTo>
                    <a:cubicBezTo>
                      <a:pt x="96" y="76"/>
                      <a:pt x="111" y="105"/>
                      <a:pt x="111" y="137"/>
                    </a:cubicBezTo>
                    <a:lnTo>
                      <a:pt x="111" y="147"/>
                    </a:lnTo>
                    <a:cubicBezTo>
                      <a:pt x="139" y="147"/>
                      <a:pt x="163" y="170"/>
                      <a:pt x="163" y="199"/>
                    </a:cubicBezTo>
                    <a:cubicBezTo>
                      <a:pt x="163" y="227"/>
                      <a:pt x="140" y="250"/>
                      <a:pt x="111" y="250"/>
                    </a:cubicBezTo>
                    <a:lnTo>
                      <a:pt x="10" y="250"/>
                    </a:lnTo>
                    <a:lnTo>
                      <a:pt x="0" y="261"/>
                    </a:lnTo>
                    <a:lnTo>
                      <a:pt x="0" y="322"/>
                    </a:lnTo>
                    <a:lnTo>
                      <a:pt x="10" y="332"/>
                    </a:lnTo>
                    <a:lnTo>
                      <a:pt x="111" y="332"/>
                    </a:lnTo>
                    <a:cubicBezTo>
                      <a:pt x="184" y="332"/>
                      <a:pt x="244" y="272"/>
                      <a:pt x="244" y="199"/>
                    </a:cubicBezTo>
                    <a:cubicBezTo>
                      <a:pt x="243" y="152"/>
                      <a:pt x="221" y="112"/>
                      <a:pt x="186" y="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7" name="Freeform 74">
                <a:extLst>
                  <a:ext uri="{FF2B5EF4-FFF2-40B4-BE49-F238E27FC236}">
                    <a16:creationId xmlns:a16="http://schemas.microsoft.com/office/drawing/2014/main" id="{E0923176-2910-3544-9495-C887B980C0FF}"/>
                  </a:ext>
                </a:extLst>
              </p:cNvPr>
              <p:cNvSpPr>
                <a:spLocks noChangeArrowheads="1"/>
              </p:cNvSpPr>
              <p:nvPr/>
            </p:nvSpPr>
            <p:spPr bwMode="auto">
              <a:xfrm>
                <a:off x="5021263" y="3179763"/>
                <a:ext cx="65087" cy="31750"/>
              </a:xfrm>
              <a:custGeom>
                <a:avLst/>
                <a:gdLst>
                  <a:gd name="T0" fmla="*/ 80 w 182"/>
                  <a:gd name="T1" fmla="*/ 85 h 86"/>
                  <a:gd name="T2" fmla="*/ 181 w 182"/>
                  <a:gd name="T3" fmla="*/ 85 h 86"/>
                  <a:gd name="T4" fmla="*/ 181 w 182"/>
                  <a:gd name="T5" fmla="*/ 4 h 86"/>
                  <a:gd name="T6" fmla="*/ 80 w 182"/>
                  <a:gd name="T7" fmla="*/ 4 h 86"/>
                  <a:gd name="T8" fmla="*/ 58 w 182"/>
                  <a:gd name="T9" fmla="*/ 0 h 86"/>
                  <a:gd name="T10" fmla="*/ 43 w 182"/>
                  <a:gd name="T11" fmla="*/ 4 h 86"/>
                  <a:gd name="T12" fmla="*/ 3 w 182"/>
                  <a:gd name="T13" fmla="*/ 45 h 86"/>
                  <a:gd name="T14" fmla="*/ 0 w 182"/>
                  <a:gd name="T15" fmla="*/ 59 h 86"/>
                  <a:gd name="T16" fmla="*/ 80 w 182"/>
                  <a:gd name="T17"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6">
                    <a:moveTo>
                      <a:pt x="80" y="85"/>
                    </a:moveTo>
                    <a:lnTo>
                      <a:pt x="181" y="85"/>
                    </a:lnTo>
                    <a:lnTo>
                      <a:pt x="181" y="4"/>
                    </a:lnTo>
                    <a:lnTo>
                      <a:pt x="80" y="4"/>
                    </a:lnTo>
                    <a:cubicBezTo>
                      <a:pt x="72" y="4"/>
                      <a:pt x="65" y="2"/>
                      <a:pt x="58" y="0"/>
                    </a:cubicBezTo>
                    <a:lnTo>
                      <a:pt x="43" y="4"/>
                    </a:lnTo>
                    <a:lnTo>
                      <a:pt x="3" y="45"/>
                    </a:lnTo>
                    <a:lnTo>
                      <a:pt x="0" y="59"/>
                    </a:lnTo>
                    <a:cubicBezTo>
                      <a:pt x="22" y="75"/>
                      <a:pt x="50" y="85"/>
                      <a:pt x="80" y="85"/>
                    </a:cubicBezTo>
                  </a:path>
                </a:pathLst>
              </a:custGeom>
              <a:solidFill>
                <a:schemeClr val="bg1">
                  <a:lumMod val="8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 name="Freeform 75">
                <a:extLst>
                  <a:ext uri="{FF2B5EF4-FFF2-40B4-BE49-F238E27FC236}">
                    <a16:creationId xmlns:a16="http://schemas.microsoft.com/office/drawing/2014/main" id="{98159EFA-4753-E547-BAE3-37525AD85E8D}"/>
                  </a:ext>
                </a:extLst>
              </p:cNvPr>
              <p:cNvSpPr>
                <a:spLocks noChangeArrowheads="1"/>
              </p:cNvSpPr>
              <p:nvPr/>
            </p:nvSpPr>
            <p:spPr bwMode="auto">
              <a:xfrm>
                <a:off x="5002213" y="3114675"/>
                <a:ext cx="85725" cy="85725"/>
              </a:xfrm>
              <a:custGeom>
                <a:avLst/>
                <a:gdLst>
                  <a:gd name="T0" fmla="*/ 133 w 238"/>
                  <a:gd name="T1" fmla="*/ 0 h 240"/>
                  <a:gd name="T2" fmla="*/ 0 w 238"/>
                  <a:gd name="T3" fmla="*/ 133 h 240"/>
                  <a:gd name="T4" fmla="*/ 53 w 238"/>
                  <a:gd name="T5" fmla="*/ 239 h 240"/>
                  <a:gd name="T6" fmla="*/ 111 w 238"/>
                  <a:gd name="T7" fmla="*/ 180 h 240"/>
                  <a:gd name="T8" fmla="*/ 82 w 238"/>
                  <a:gd name="T9" fmla="*/ 134 h 240"/>
                  <a:gd name="T10" fmla="*/ 133 w 238"/>
                  <a:gd name="T11" fmla="*/ 82 h 240"/>
                  <a:gd name="T12" fmla="*/ 179 w 238"/>
                  <a:gd name="T13" fmla="*/ 112 h 240"/>
                  <a:gd name="T14" fmla="*/ 237 w 238"/>
                  <a:gd name="T15" fmla="*/ 54 h 240"/>
                  <a:gd name="T16" fmla="*/ 133 w 238"/>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240">
                    <a:moveTo>
                      <a:pt x="133" y="0"/>
                    </a:moveTo>
                    <a:cubicBezTo>
                      <a:pt x="60" y="0"/>
                      <a:pt x="0" y="60"/>
                      <a:pt x="0" y="133"/>
                    </a:cubicBezTo>
                    <a:cubicBezTo>
                      <a:pt x="0" y="176"/>
                      <a:pt x="21" y="214"/>
                      <a:pt x="53" y="239"/>
                    </a:cubicBezTo>
                    <a:lnTo>
                      <a:pt x="111" y="180"/>
                    </a:lnTo>
                    <a:cubicBezTo>
                      <a:pt x="93" y="172"/>
                      <a:pt x="82" y="154"/>
                      <a:pt x="82" y="134"/>
                    </a:cubicBezTo>
                    <a:cubicBezTo>
                      <a:pt x="82" y="106"/>
                      <a:pt x="104" y="82"/>
                      <a:pt x="133" y="82"/>
                    </a:cubicBezTo>
                    <a:cubicBezTo>
                      <a:pt x="153" y="82"/>
                      <a:pt x="171" y="95"/>
                      <a:pt x="179" y="112"/>
                    </a:cubicBezTo>
                    <a:lnTo>
                      <a:pt x="237" y="54"/>
                    </a:lnTo>
                    <a:cubicBezTo>
                      <a:pt x="215" y="20"/>
                      <a:pt x="177" y="0"/>
                      <a:pt x="133" y="0"/>
                    </a:cubicBez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9" name="Freeform 76">
                <a:extLst>
                  <a:ext uri="{FF2B5EF4-FFF2-40B4-BE49-F238E27FC236}">
                    <a16:creationId xmlns:a16="http://schemas.microsoft.com/office/drawing/2014/main" id="{2027AB76-A908-4849-A839-6D3A4C279940}"/>
                  </a:ext>
                </a:extLst>
              </p:cNvPr>
              <p:cNvSpPr>
                <a:spLocks noChangeArrowheads="1"/>
              </p:cNvSpPr>
              <p:nvPr/>
            </p:nvSpPr>
            <p:spPr bwMode="auto">
              <a:xfrm>
                <a:off x="5221288" y="3095625"/>
                <a:ext cx="376237" cy="123825"/>
              </a:xfrm>
              <a:custGeom>
                <a:avLst/>
                <a:gdLst>
                  <a:gd name="T0" fmla="*/ 40 w 1047"/>
                  <a:gd name="T1" fmla="*/ 225 h 342"/>
                  <a:gd name="T2" fmla="*/ 40 w 1047"/>
                  <a:gd name="T3" fmla="*/ 39 h 342"/>
                  <a:gd name="T4" fmla="*/ 225 w 1047"/>
                  <a:gd name="T5" fmla="*/ 37 h 342"/>
                  <a:gd name="T6" fmla="*/ 134 w 1047"/>
                  <a:gd name="T7" fmla="*/ 37 h 342"/>
                  <a:gd name="T8" fmla="*/ 39 w 1047"/>
                  <a:gd name="T9" fmla="*/ 133 h 342"/>
                  <a:gd name="T10" fmla="*/ 134 w 1047"/>
                  <a:gd name="T11" fmla="*/ 229 h 342"/>
                  <a:gd name="T12" fmla="*/ 220 w 1047"/>
                  <a:gd name="T13" fmla="*/ 157 h 342"/>
                  <a:gd name="T14" fmla="*/ 133 w 1047"/>
                  <a:gd name="T15" fmla="*/ 120 h 342"/>
                  <a:gd name="T16" fmla="*/ 257 w 1047"/>
                  <a:gd name="T17" fmla="*/ 143 h 342"/>
                  <a:gd name="T18" fmla="*/ 134 w 1047"/>
                  <a:gd name="T19" fmla="*/ 264 h 342"/>
                  <a:gd name="T20" fmla="*/ 355 w 1047"/>
                  <a:gd name="T21" fmla="*/ 265 h 342"/>
                  <a:gd name="T22" fmla="*/ 270 w 1047"/>
                  <a:gd name="T23" fmla="*/ 179 h 342"/>
                  <a:gd name="T24" fmla="*/ 355 w 1047"/>
                  <a:gd name="T25" fmla="*/ 93 h 342"/>
                  <a:gd name="T26" fmla="*/ 441 w 1047"/>
                  <a:gd name="T27" fmla="*/ 179 h 342"/>
                  <a:gd name="T28" fmla="*/ 322 w 1047"/>
                  <a:gd name="T29" fmla="*/ 216 h 342"/>
                  <a:gd name="T30" fmla="*/ 391 w 1047"/>
                  <a:gd name="T31" fmla="*/ 216 h 342"/>
                  <a:gd name="T32" fmla="*/ 391 w 1047"/>
                  <a:gd name="T33" fmla="*/ 141 h 342"/>
                  <a:gd name="T34" fmla="*/ 322 w 1047"/>
                  <a:gd name="T35" fmla="*/ 141 h 342"/>
                  <a:gd name="T36" fmla="*/ 322 w 1047"/>
                  <a:gd name="T37" fmla="*/ 216 h 342"/>
                  <a:gd name="T38" fmla="*/ 542 w 1047"/>
                  <a:gd name="T39" fmla="*/ 265 h 342"/>
                  <a:gd name="T40" fmla="*/ 456 w 1047"/>
                  <a:gd name="T41" fmla="*/ 179 h 342"/>
                  <a:gd name="T42" fmla="*/ 542 w 1047"/>
                  <a:gd name="T43" fmla="*/ 93 h 342"/>
                  <a:gd name="T44" fmla="*/ 627 w 1047"/>
                  <a:gd name="T45" fmla="*/ 179 h 342"/>
                  <a:gd name="T46" fmla="*/ 509 w 1047"/>
                  <a:gd name="T47" fmla="*/ 216 h 342"/>
                  <a:gd name="T48" fmla="*/ 577 w 1047"/>
                  <a:gd name="T49" fmla="*/ 216 h 342"/>
                  <a:gd name="T50" fmla="*/ 577 w 1047"/>
                  <a:gd name="T51" fmla="*/ 141 h 342"/>
                  <a:gd name="T52" fmla="*/ 509 w 1047"/>
                  <a:gd name="T53" fmla="*/ 141 h 342"/>
                  <a:gd name="T54" fmla="*/ 509 w 1047"/>
                  <a:gd name="T55" fmla="*/ 216 h 342"/>
                  <a:gd name="T56" fmla="*/ 678 w 1047"/>
                  <a:gd name="T57" fmla="*/ 326 h 342"/>
                  <a:gd name="T58" fmla="*/ 682 w 1047"/>
                  <a:gd name="T59" fmla="*/ 277 h 342"/>
                  <a:gd name="T60" fmla="*/ 725 w 1047"/>
                  <a:gd name="T61" fmla="*/ 306 h 342"/>
                  <a:gd name="T62" fmla="*/ 770 w 1047"/>
                  <a:gd name="T63" fmla="*/ 256 h 342"/>
                  <a:gd name="T64" fmla="*/ 769 w 1047"/>
                  <a:gd name="T65" fmla="*/ 244 h 342"/>
                  <a:gd name="T66" fmla="*/ 667 w 1047"/>
                  <a:gd name="T67" fmla="*/ 239 h 342"/>
                  <a:gd name="T68" fmla="*/ 667 w 1047"/>
                  <a:gd name="T69" fmla="*/ 118 h 342"/>
                  <a:gd name="T70" fmla="*/ 750 w 1047"/>
                  <a:gd name="T71" fmla="*/ 99 h 342"/>
                  <a:gd name="T72" fmla="*/ 770 w 1047"/>
                  <a:gd name="T73" fmla="*/ 113 h 342"/>
                  <a:gd name="T74" fmla="*/ 805 w 1047"/>
                  <a:gd name="T75" fmla="*/ 99 h 342"/>
                  <a:gd name="T76" fmla="*/ 783 w 1047"/>
                  <a:gd name="T77" fmla="*/ 318 h 342"/>
                  <a:gd name="T78" fmla="*/ 728 w 1047"/>
                  <a:gd name="T79" fmla="*/ 230 h 342"/>
                  <a:gd name="T80" fmla="*/ 773 w 1047"/>
                  <a:gd name="T81" fmla="*/ 179 h 342"/>
                  <a:gd name="T82" fmla="*/ 728 w 1047"/>
                  <a:gd name="T83" fmla="*/ 127 h 342"/>
                  <a:gd name="T84" fmla="*/ 681 w 1047"/>
                  <a:gd name="T85" fmla="*/ 179 h 342"/>
                  <a:gd name="T86" fmla="*/ 728 w 1047"/>
                  <a:gd name="T87" fmla="*/ 230 h 342"/>
                  <a:gd name="T88" fmla="*/ 870 w 1047"/>
                  <a:gd name="T89" fmla="*/ 258 h 342"/>
                  <a:gd name="T90" fmla="*/ 833 w 1047"/>
                  <a:gd name="T91" fmla="*/ 8 h 342"/>
                  <a:gd name="T92" fmla="*/ 972 w 1047"/>
                  <a:gd name="T93" fmla="*/ 264 h 342"/>
                  <a:gd name="T94" fmla="*/ 887 w 1047"/>
                  <a:gd name="T95" fmla="*/ 178 h 342"/>
                  <a:gd name="T96" fmla="*/ 968 w 1047"/>
                  <a:gd name="T97" fmla="*/ 93 h 342"/>
                  <a:gd name="T98" fmla="*/ 1019 w 1047"/>
                  <a:gd name="T99" fmla="*/ 114 h 342"/>
                  <a:gd name="T100" fmla="*/ 1042 w 1047"/>
                  <a:gd name="T101" fmla="*/ 148 h 342"/>
                  <a:gd name="T102" fmla="*/ 932 w 1047"/>
                  <a:gd name="T103" fmla="*/ 205 h 342"/>
                  <a:gd name="T104" fmla="*/ 1016 w 1047"/>
                  <a:gd name="T105" fmla="*/ 207 h 342"/>
                  <a:gd name="T106" fmla="*/ 1017 w 1047"/>
                  <a:gd name="T107" fmla="*/ 252 h 342"/>
                  <a:gd name="T108" fmla="*/ 925 w 1047"/>
                  <a:gd name="T109" fmla="*/ 176 h 342"/>
                  <a:gd name="T110" fmla="*/ 989 w 1047"/>
                  <a:gd name="T111" fmla="*/ 131 h 342"/>
                  <a:gd name="T112" fmla="*/ 939 w 1047"/>
                  <a:gd name="T113"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342">
                    <a:moveTo>
                      <a:pt x="134" y="264"/>
                    </a:moveTo>
                    <a:cubicBezTo>
                      <a:pt x="98" y="264"/>
                      <a:pt x="65" y="251"/>
                      <a:pt x="40" y="225"/>
                    </a:cubicBezTo>
                    <a:cubicBezTo>
                      <a:pt x="13" y="199"/>
                      <a:pt x="0" y="168"/>
                      <a:pt x="0" y="132"/>
                    </a:cubicBezTo>
                    <a:cubicBezTo>
                      <a:pt x="0" y="96"/>
                      <a:pt x="13" y="65"/>
                      <a:pt x="40" y="39"/>
                    </a:cubicBezTo>
                    <a:cubicBezTo>
                      <a:pt x="67" y="13"/>
                      <a:pt x="98" y="0"/>
                      <a:pt x="134" y="0"/>
                    </a:cubicBezTo>
                    <a:cubicBezTo>
                      <a:pt x="169" y="0"/>
                      <a:pt x="199" y="12"/>
                      <a:pt x="225" y="37"/>
                    </a:cubicBezTo>
                    <a:lnTo>
                      <a:pt x="199" y="62"/>
                    </a:lnTo>
                    <a:cubicBezTo>
                      <a:pt x="181" y="45"/>
                      <a:pt x="160" y="37"/>
                      <a:pt x="134" y="37"/>
                    </a:cubicBezTo>
                    <a:cubicBezTo>
                      <a:pt x="107" y="37"/>
                      <a:pt x="86" y="46"/>
                      <a:pt x="67" y="65"/>
                    </a:cubicBezTo>
                    <a:cubicBezTo>
                      <a:pt x="49" y="83"/>
                      <a:pt x="39" y="106"/>
                      <a:pt x="39" y="133"/>
                    </a:cubicBezTo>
                    <a:cubicBezTo>
                      <a:pt x="39" y="160"/>
                      <a:pt x="48" y="182"/>
                      <a:pt x="67" y="202"/>
                    </a:cubicBezTo>
                    <a:cubicBezTo>
                      <a:pt x="85" y="220"/>
                      <a:pt x="107" y="229"/>
                      <a:pt x="134" y="229"/>
                    </a:cubicBezTo>
                    <a:cubicBezTo>
                      <a:pt x="161" y="229"/>
                      <a:pt x="183" y="221"/>
                      <a:pt x="200" y="203"/>
                    </a:cubicBezTo>
                    <a:cubicBezTo>
                      <a:pt x="211" y="192"/>
                      <a:pt x="217" y="177"/>
                      <a:pt x="220" y="157"/>
                    </a:cubicBezTo>
                    <a:lnTo>
                      <a:pt x="133" y="157"/>
                    </a:lnTo>
                    <a:lnTo>
                      <a:pt x="133" y="120"/>
                    </a:lnTo>
                    <a:lnTo>
                      <a:pt x="255" y="120"/>
                    </a:lnTo>
                    <a:cubicBezTo>
                      <a:pt x="256" y="127"/>
                      <a:pt x="257" y="134"/>
                      <a:pt x="257" y="143"/>
                    </a:cubicBezTo>
                    <a:cubicBezTo>
                      <a:pt x="257" y="178"/>
                      <a:pt x="246" y="207"/>
                      <a:pt x="226" y="227"/>
                    </a:cubicBezTo>
                    <a:cubicBezTo>
                      <a:pt x="202" y="252"/>
                      <a:pt x="171" y="264"/>
                      <a:pt x="134" y="264"/>
                    </a:cubicBezTo>
                    <a:close/>
                    <a:moveTo>
                      <a:pt x="417" y="240"/>
                    </a:moveTo>
                    <a:cubicBezTo>
                      <a:pt x="400" y="256"/>
                      <a:pt x="380" y="265"/>
                      <a:pt x="355" y="265"/>
                    </a:cubicBezTo>
                    <a:cubicBezTo>
                      <a:pt x="332" y="265"/>
                      <a:pt x="312" y="256"/>
                      <a:pt x="294" y="240"/>
                    </a:cubicBezTo>
                    <a:cubicBezTo>
                      <a:pt x="278" y="224"/>
                      <a:pt x="270" y="204"/>
                      <a:pt x="270" y="179"/>
                    </a:cubicBezTo>
                    <a:cubicBezTo>
                      <a:pt x="270" y="154"/>
                      <a:pt x="278" y="134"/>
                      <a:pt x="294" y="118"/>
                    </a:cubicBezTo>
                    <a:cubicBezTo>
                      <a:pt x="311" y="102"/>
                      <a:pt x="331" y="93"/>
                      <a:pt x="355" y="93"/>
                    </a:cubicBezTo>
                    <a:cubicBezTo>
                      <a:pt x="379" y="93"/>
                      <a:pt x="399" y="102"/>
                      <a:pt x="417" y="118"/>
                    </a:cubicBezTo>
                    <a:cubicBezTo>
                      <a:pt x="433" y="134"/>
                      <a:pt x="441" y="154"/>
                      <a:pt x="441" y="179"/>
                    </a:cubicBezTo>
                    <a:cubicBezTo>
                      <a:pt x="441" y="203"/>
                      <a:pt x="433" y="223"/>
                      <a:pt x="417" y="240"/>
                    </a:cubicBezTo>
                    <a:close/>
                    <a:moveTo>
                      <a:pt x="322" y="216"/>
                    </a:moveTo>
                    <a:cubicBezTo>
                      <a:pt x="332" y="225"/>
                      <a:pt x="343" y="230"/>
                      <a:pt x="357" y="230"/>
                    </a:cubicBezTo>
                    <a:cubicBezTo>
                      <a:pt x="369" y="230"/>
                      <a:pt x="381" y="225"/>
                      <a:pt x="391" y="216"/>
                    </a:cubicBezTo>
                    <a:cubicBezTo>
                      <a:pt x="400" y="206"/>
                      <a:pt x="405" y="193"/>
                      <a:pt x="405" y="178"/>
                    </a:cubicBezTo>
                    <a:cubicBezTo>
                      <a:pt x="405" y="163"/>
                      <a:pt x="401" y="150"/>
                      <a:pt x="391" y="141"/>
                    </a:cubicBezTo>
                    <a:cubicBezTo>
                      <a:pt x="382" y="131"/>
                      <a:pt x="370" y="126"/>
                      <a:pt x="357" y="126"/>
                    </a:cubicBezTo>
                    <a:cubicBezTo>
                      <a:pt x="344" y="126"/>
                      <a:pt x="332" y="131"/>
                      <a:pt x="322" y="141"/>
                    </a:cubicBezTo>
                    <a:cubicBezTo>
                      <a:pt x="313" y="150"/>
                      <a:pt x="308" y="163"/>
                      <a:pt x="308" y="178"/>
                    </a:cubicBezTo>
                    <a:cubicBezTo>
                      <a:pt x="307" y="194"/>
                      <a:pt x="313" y="206"/>
                      <a:pt x="322" y="216"/>
                    </a:cubicBezTo>
                    <a:close/>
                    <a:moveTo>
                      <a:pt x="603" y="240"/>
                    </a:moveTo>
                    <a:cubicBezTo>
                      <a:pt x="587" y="256"/>
                      <a:pt x="566" y="265"/>
                      <a:pt x="542" y="265"/>
                    </a:cubicBezTo>
                    <a:cubicBezTo>
                      <a:pt x="518" y="265"/>
                      <a:pt x="498" y="256"/>
                      <a:pt x="481" y="240"/>
                    </a:cubicBezTo>
                    <a:cubicBezTo>
                      <a:pt x="465" y="224"/>
                      <a:pt x="456" y="204"/>
                      <a:pt x="456" y="179"/>
                    </a:cubicBezTo>
                    <a:cubicBezTo>
                      <a:pt x="456" y="154"/>
                      <a:pt x="465" y="134"/>
                      <a:pt x="481" y="118"/>
                    </a:cubicBezTo>
                    <a:cubicBezTo>
                      <a:pt x="497" y="102"/>
                      <a:pt x="517" y="93"/>
                      <a:pt x="542" y="93"/>
                    </a:cubicBezTo>
                    <a:cubicBezTo>
                      <a:pt x="565" y="93"/>
                      <a:pt x="586" y="102"/>
                      <a:pt x="603" y="118"/>
                    </a:cubicBezTo>
                    <a:cubicBezTo>
                      <a:pt x="619" y="134"/>
                      <a:pt x="627" y="154"/>
                      <a:pt x="627" y="179"/>
                    </a:cubicBezTo>
                    <a:cubicBezTo>
                      <a:pt x="627" y="203"/>
                      <a:pt x="620" y="223"/>
                      <a:pt x="603" y="240"/>
                    </a:cubicBezTo>
                    <a:close/>
                    <a:moveTo>
                      <a:pt x="509" y="216"/>
                    </a:moveTo>
                    <a:cubicBezTo>
                      <a:pt x="518" y="225"/>
                      <a:pt x="529" y="230"/>
                      <a:pt x="543" y="230"/>
                    </a:cubicBezTo>
                    <a:cubicBezTo>
                      <a:pt x="556" y="230"/>
                      <a:pt x="567" y="225"/>
                      <a:pt x="577" y="216"/>
                    </a:cubicBezTo>
                    <a:cubicBezTo>
                      <a:pt x="587" y="206"/>
                      <a:pt x="591" y="193"/>
                      <a:pt x="591" y="178"/>
                    </a:cubicBezTo>
                    <a:cubicBezTo>
                      <a:pt x="591" y="163"/>
                      <a:pt x="587" y="150"/>
                      <a:pt x="577" y="141"/>
                    </a:cubicBezTo>
                    <a:cubicBezTo>
                      <a:pt x="567" y="131"/>
                      <a:pt x="557" y="126"/>
                      <a:pt x="543" y="126"/>
                    </a:cubicBezTo>
                    <a:cubicBezTo>
                      <a:pt x="530" y="126"/>
                      <a:pt x="518" y="131"/>
                      <a:pt x="509" y="141"/>
                    </a:cubicBezTo>
                    <a:cubicBezTo>
                      <a:pt x="499" y="150"/>
                      <a:pt x="495" y="163"/>
                      <a:pt x="495" y="178"/>
                    </a:cubicBezTo>
                    <a:cubicBezTo>
                      <a:pt x="495" y="194"/>
                      <a:pt x="499" y="206"/>
                      <a:pt x="509" y="216"/>
                    </a:cubicBezTo>
                    <a:close/>
                    <a:moveTo>
                      <a:pt x="726" y="341"/>
                    </a:moveTo>
                    <a:cubicBezTo>
                      <a:pt x="707" y="341"/>
                      <a:pt x="691" y="335"/>
                      <a:pt x="678" y="326"/>
                    </a:cubicBezTo>
                    <a:cubicBezTo>
                      <a:pt x="666" y="316"/>
                      <a:pt x="655" y="304"/>
                      <a:pt x="650" y="290"/>
                    </a:cubicBezTo>
                    <a:lnTo>
                      <a:pt x="682" y="277"/>
                    </a:lnTo>
                    <a:cubicBezTo>
                      <a:pt x="685" y="285"/>
                      <a:pt x="691" y="292"/>
                      <a:pt x="698" y="298"/>
                    </a:cubicBezTo>
                    <a:cubicBezTo>
                      <a:pt x="706" y="304"/>
                      <a:pt x="714" y="306"/>
                      <a:pt x="725" y="306"/>
                    </a:cubicBezTo>
                    <a:cubicBezTo>
                      <a:pt x="739" y="306"/>
                      <a:pt x="750" y="302"/>
                      <a:pt x="758" y="294"/>
                    </a:cubicBezTo>
                    <a:cubicBezTo>
                      <a:pt x="766" y="285"/>
                      <a:pt x="770" y="272"/>
                      <a:pt x="770" y="256"/>
                    </a:cubicBezTo>
                    <a:lnTo>
                      <a:pt x="770" y="244"/>
                    </a:lnTo>
                    <a:lnTo>
                      <a:pt x="769" y="244"/>
                    </a:lnTo>
                    <a:cubicBezTo>
                      <a:pt x="758" y="257"/>
                      <a:pt x="743" y="264"/>
                      <a:pt x="724" y="264"/>
                    </a:cubicBezTo>
                    <a:cubicBezTo>
                      <a:pt x="702" y="264"/>
                      <a:pt x="683" y="255"/>
                      <a:pt x="667" y="239"/>
                    </a:cubicBezTo>
                    <a:cubicBezTo>
                      <a:pt x="651" y="223"/>
                      <a:pt x="642" y="202"/>
                      <a:pt x="642" y="179"/>
                    </a:cubicBezTo>
                    <a:cubicBezTo>
                      <a:pt x="642" y="155"/>
                      <a:pt x="651" y="135"/>
                      <a:pt x="667" y="118"/>
                    </a:cubicBezTo>
                    <a:cubicBezTo>
                      <a:pt x="683" y="101"/>
                      <a:pt x="702" y="93"/>
                      <a:pt x="724" y="93"/>
                    </a:cubicBezTo>
                    <a:cubicBezTo>
                      <a:pt x="733" y="93"/>
                      <a:pt x="742" y="96"/>
                      <a:pt x="750" y="99"/>
                    </a:cubicBezTo>
                    <a:cubicBezTo>
                      <a:pt x="758" y="102"/>
                      <a:pt x="764" y="107"/>
                      <a:pt x="769" y="113"/>
                    </a:cubicBezTo>
                    <a:lnTo>
                      <a:pt x="770" y="113"/>
                    </a:lnTo>
                    <a:lnTo>
                      <a:pt x="770" y="99"/>
                    </a:lnTo>
                    <a:lnTo>
                      <a:pt x="805" y="99"/>
                    </a:lnTo>
                    <a:lnTo>
                      <a:pt x="805" y="252"/>
                    </a:lnTo>
                    <a:cubicBezTo>
                      <a:pt x="805" y="282"/>
                      <a:pt x="798" y="303"/>
                      <a:pt x="783" y="318"/>
                    </a:cubicBezTo>
                    <a:cubicBezTo>
                      <a:pt x="769" y="333"/>
                      <a:pt x="749" y="341"/>
                      <a:pt x="726" y="341"/>
                    </a:cubicBezTo>
                    <a:close/>
                    <a:moveTo>
                      <a:pt x="728" y="230"/>
                    </a:moveTo>
                    <a:cubicBezTo>
                      <a:pt x="741" y="230"/>
                      <a:pt x="752" y="225"/>
                      <a:pt x="760" y="216"/>
                    </a:cubicBezTo>
                    <a:cubicBezTo>
                      <a:pt x="769" y="206"/>
                      <a:pt x="773" y="193"/>
                      <a:pt x="773" y="179"/>
                    </a:cubicBezTo>
                    <a:cubicBezTo>
                      <a:pt x="773" y="164"/>
                      <a:pt x="769" y="152"/>
                      <a:pt x="760" y="142"/>
                    </a:cubicBezTo>
                    <a:cubicBezTo>
                      <a:pt x="752" y="132"/>
                      <a:pt x="741" y="127"/>
                      <a:pt x="728" y="127"/>
                    </a:cubicBezTo>
                    <a:cubicBezTo>
                      <a:pt x="715" y="127"/>
                      <a:pt x="703" y="132"/>
                      <a:pt x="695" y="142"/>
                    </a:cubicBezTo>
                    <a:cubicBezTo>
                      <a:pt x="685" y="151"/>
                      <a:pt x="681" y="164"/>
                      <a:pt x="681" y="179"/>
                    </a:cubicBezTo>
                    <a:cubicBezTo>
                      <a:pt x="681" y="194"/>
                      <a:pt x="685" y="206"/>
                      <a:pt x="695" y="216"/>
                    </a:cubicBezTo>
                    <a:cubicBezTo>
                      <a:pt x="703" y="225"/>
                      <a:pt x="715" y="230"/>
                      <a:pt x="728" y="230"/>
                    </a:cubicBezTo>
                    <a:close/>
                    <a:moveTo>
                      <a:pt x="870" y="8"/>
                    </a:moveTo>
                    <a:lnTo>
                      <a:pt x="870" y="258"/>
                    </a:lnTo>
                    <a:lnTo>
                      <a:pt x="833" y="258"/>
                    </a:lnTo>
                    <a:lnTo>
                      <a:pt x="833" y="8"/>
                    </a:lnTo>
                    <a:lnTo>
                      <a:pt x="870" y="8"/>
                    </a:lnTo>
                    <a:close/>
                    <a:moveTo>
                      <a:pt x="972" y="264"/>
                    </a:moveTo>
                    <a:cubicBezTo>
                      <a:pt x="947" y="264"/>
                      <a:pt x="928" y="255"/>
                      <a:pt x="912" y="239"/>
                    </a:cubicBezTo>
                    <a:cubicBezTo>
                      <a:pt x="896" y="223"/>
                      <a:pt x="887" y="203"/>
                      <a:pt x="887" y="178"/>
                    </a:cubicBezTo>
                    <a:cubicBezTo>
                      <a:pt x="887" y="153"/>
                      <a:pt x="895" y="133"/>
                      <a:pt x="911" y="117"/>
                    </a:cubicBezTo>
                    <a:cubicBezTo>
                      <a:pt x="927" y="101"/>
                      <a:pt x="945" y="93"/>
                      <a:pt x="968" y="93"/>
                    </a:cubicBezTo>
                    <a:cubicBezTo>
                      <a:pt x="978" y="93"/>
                      <a:pt x="988" y="96"/>
                      <a:pt x="997" y="99"/>
                    </a:cubicBezTo>
                    <a:cubicBezTo>
                      <a:pt x="1005" y="103"/>
                      <a:pt x="1013" y="107"/>
                      <a:pt x="1019" y="114"/>
                    </a:cubicBezTo>
                    <a:cubicBezTo>
                      <a:pt x="1024" y="120"/>
                      <a:pt x="1030" y="126"/>
                      <a:pt x="1033" y="131"/>
                    </a:cubicBezTo>
                    <a:cubicBezTo>
                      <a:pt x="1036" y="136"/>
                      <a:pt x="1039" y="142"/>
                      <a:pt x="1042" y="148"/>
                    </a:cubicBezTo>
                    <a:lnTo>
                      <a:pt x="1046" y="158"/>
                    </a:lnTo>
                    <a:lnTo>
                      <a:pt x="932" y="205"/>
                    </a:lnTo>
                    <a:cubicBezTo>
                      <a:pt x="941" y="222"/>
                      <a:pt x="955" y="230"/>
                      <a:pt x="974" y="230"/>
                    </a:cubicBezTo>
                    <a:cubicBezTo>
                      <a:pt x="991" y="230"/>
                      <a:pt x="1005" y="223"/>
                      <a:pt x="1016" y="207"/>
                    </a:cubicBezTo>
                    <a:lnTo>
                      <a:pt x="1045" y="226"/>
                    </a:lnTo>
                    <a:cubicBezTo>
                      <a:pt x="1038" y="236"/>
                      <a:pt x="1029" y="244"/>
                      <a:pt x="1017" y="252"/>
                    </a:cubicBezTo>
                    <a:cubicBezTo>
                      <a:pt x="1004" y="260"/>
                      <a:pt x="990" y="264"/>
                      <a:pt x="972" y="264"/>
                    </a:cubicBezTo>
                    <a:close/>
                    <a:moveTo>
                      <a:pt x="925" y="176"/>
                    </a:moveTo>
                    <a:lnTo>
                      <a:pt x="1001" y="144"/>
                    </a:lnTo>
                    <a:cubicBezTo>
                      <a:pt x="999" y="138"/>
                      <a:pt x="994" y="134"/>
                      <a:pt x="989" y="131"/>
                    </a:cubicBezTo>
                    <a:cubicBezTo>
                      <a:pt x="984" y="128"/>
                      <a:pt x="976" y="126"/>
                      <a:pt x="970" y="126"/>
                    </a:cubicBezTo>
                    <a:cubicBezTo>
                      <a:pt x="959" y="126"/>
                      <a:pt x="949" y="130"/>
                      <a:pt x="939" y="140"/>
                    </a:cubicBezTo>
                    <a:cubicBezTo>
                      <a:pt x="930" y="149"/>
                      <a:pt x="925" y="161"/>
                      <a:pt x="925" y="1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0" name="Freeform 77">
                <a:extLst>
                  <a:ext uri="{FF2B5EF4-FFF2-40B4-BE49-F238E27FC236}">
                    <a16:creationId xmlns:a16="http://schemas.microsoft.com/office/drawing/2014/main" id="{82DE51B7-21FE-FA46-A0DF-2ABFD753CAD9}"/>
                  </a:ext>
                </a:extLst>
              </p:cNvPr>
              <p:cNvSpPr>
                <a:spLocks noChangeArrowheads="1"/>
              </p:cNvSpPr>
              <p:nvPr/>
            </p:nvSpPr>
            <p:spPr bwMode="auto">
              <a:xfrm>
                <a:off x="5626100" y="3103563"/>
                <a:ext cx="76200" cy="87312"/>
              </a:xfrm>
              <a:custGeom>
                <a:avLst/>
                <a:gdLst>
                  <a:gd name="T0" fmla="*/ 120 w 212"/>
                  <a:gd name="T1" fmla="*/ 242 h 243"/>
                  <a:gd name="T2" fmla="*/ 34 w 212"/>
                  <a:gd name="T3" fmla="*/ 207 h 243"/>
                  <a:gd name="T4" fmla="*/ 0 w 212"/>
                  <a:gd name="T5" fmla="*/ 121 h 243"/>
                  <a:gd name="T6" fmla="*/ 34 w 212"/>
                  <a:gd name="T7" fmla="*/ 34 h 243"/>
                  <a:gd name="T8" fmla="*/ 120 w 212"/>
                  <a:gd name="T9" fmla="*/ 0 h 243"/>
                  <a:gd name="T10" fmla="*/ 204 w 212"/>
                  <a:gd name="T11" fmla="*/ 37 h 243"/>
                  <a:gd name="T12" fmla="*/ 184 w 212"/>
                  <a:gd name="T13" fmla="*/ 58 h 243"/>
                  <a:gd name="T14" fmla="*/ 120 w 212"/>
                  <a:gd name="T15" fmla="*/ 29 h 243"/>
                  <a:gd name="T16" fmla="*/ 55 w 212"/>
                  <a:gd name="T17" fmla="*/ 54 h 243"/>
                  <a:gd name="T18" fmla="*/ 30 w 212"/>
                  <a:gd name="T19" fmla="*/ 121 h 243"/>
                  <a:gd name="T20" fmla="*/ 55 w 212"/>
                  <a:gd name="T21" fmla="*/ 187 h 243"/>
                  <a:gd name="T22" fmla="*/ 120 w 212"/>
                  <a:gd name="T23" fmla="*/ 213 h 243"/>
                  <a:gd name="T24" fmla="*/ 190 w 212"/>
                  <a:gd name="T25" fmla="*/ 180 h 243"/>
                  <a:gd name="T26" fmla="*/ 211 w 212"/>
                  <a:gd name="T27" fmla="*/ 200 h 243"/>
                  <a:gd name="T28" fmla="*/ 171 w 212"/>
                  <a:gd name="T29" fmla="*/ 230 h 243"/>
                  <a:gd name="T30" fmla="*/ 120 w 212"/>
                  <a:gd name="T31" fmla="*/ 24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43">
                    <a:moveTo>
                      <a:pt x="120" y="242"/>
                    </a:moveTo>
                    <a:cubicBezTo>
                      <a:pt x="85" y="242"/>
                      <a:pt x="58" y="230"/>
                      <a:pt x="34" y="207"/>
                    </a:cubicBezTo>
                    <a:cubicBezTo>
                      <a:pt x="11" y="184"/>
                      <a:pt x="0" y="156"/>
                      <a:pt x="0" y="121"/>
                    </a:cubicBezTo>
                    <a:cubicBezTo>
                      <a:pt x="0" y="86"/>
                      <a:pt x="12" y="58"/>
                      <a:pt x="34" y="34"/>
                    </a:cubicBezTo>
                    <a:cubicBezTo>
                      <a:pt x="58" y="10"/>
                      <a:pt x="85" y="0"/>
                      <a:pt x="120" y="0"/>
                    </a:cubicBezTo>
                    <a:cubicBezTo>
                      <a:pt x="155" y="0"/>
                      <a:pt x="183" y="13"/>
                      <a:pt x="204" y="37"/>
                    </a:cubicBezTo>
                    <a:lnTo>
                      <a:pt x="184" y="58"/>
                    </a:lnTo>
                    <a:cubicBezTo>
                      <a:pt x="168" y="38"/>
                      <a:pt x="146" y="29"/>
                      <a:pt x="120" y="29"/>
                    </a:cubicBezTo>
                    <a:cubicBezTo>
                      <a:pt x="94" y="29"/>
                      <a:pt x="74" y="37"/>
                      <a:pt x="55" y="54"/>
                    </a:cubicBezTo>
                    <a:cubicBezTo>
                      <a:pt x="38" y="71"/>
                      <a:pt x="30" y="94"/>
                      <a:pt x="30" y="121"/>
                    </a:cubicBezTo>
                    <a:cubicBezTo>
                      <a:pt x="30" y="149"/>
                      <a:pt x="38" y="171"/>
                      <a:pt x="55" y="187"/>
                    </a:cubicBezTo>
                    <a:cubicBezTo>
                      <a:pt x="73" y="204"/>
                      <a:pt x="94" y="213"/>
                      <a:pt x="120" y="213"/>
                    </a:cubicBezTo>
                    <a:cubicBezTo>
                      <a:pt x="148" y="213"/>
                      <a:pt x="171" y="202"/>
                      <a:pt x="190" y="180"/>
                    </a:cubicBezTo>
                    <a:lnTo>
                      <a:pt x="211" y="200"/>
                    </a:lnTo>
                    <a:cubicBezTo>
                      <a:pt x="200" y="213"/>
                      <a:pt x="187" y="222"/>
                      <a:pt x="171" y="230"/>
                    </a:cubicBezTo>
                    <a:cubicBezTo>
                      <a:pt x="156" y="238"/>
                      <a:pt x="138" y="242"/>
                      <a:pt x="120" y="2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1" name="Freeform 78">
                <a:extLst>
                  <a:ext uri="{FF2B5EF4-FFF2-40B4-BE49-F238E27FC236}">
                    <a16:creationId xmlns:a16="http://schemas.microsoft.com/office/drawing/2014/main" id="{ACD099D0-3538-5D46-92D4-2FE33AE4B450}"/>
                  </a:ext>
                </a:extLst>
              </p:cNvPr>
              <p:cNvSpPr>
                <a:spLocks noChangeArrowheads="1"/>
              </p:cNvSpPr>
              <p:nvPr/>
            </p:nvSpPr>
            <p:spPr bwMode="auto">
              <a:xfrm>
                <a:off x="5711825" y="3105150"/>
                <a:ext cx="11113" cy="84138"/>
              </a:xfrm>
              <a:custGeom>
                <a:avLst/>
                <a:gdLst>
                  <a:gd name="T0" fmla="*/ 30 w 31"/>
                  <a:gd name="T1" fmla="*/ 231 h 232"/>
                  <a:gd name="T2" fmla="*/ 0 w 31"/>
                  <a:gd name="T3" fmla="*/ 231 h 232"/>
                  <a:gd name="T4" fmla="*/ 0 w 31"/>
                  <a:gd name="T5" fmla="*/ 0 h 232"/>
                  <a:gd name="T6" fmla="*/ 30 w 31"/>
                  <a:gd name="T7" fmla="*/ 0 h 232"/>
                  <a:gd name="T8" fmla="*/ 30 w 31"/>
                  <a:gd name="T9" fmla="*/ 231 h 232"/>
                </a:gdLst>
                <a:ahLst/>
                <a:cxnLst>
                  <a:cxn ang="0">
                    <a:pos x="T0" y="T1"/>
                  </a:cxn>
                  <a:cxn ang="0">
                    <a:pos x="T2" y="T3"/>
                  </a:cxn>
                  <a:cxn ang="0">
                    <a:pos x="T4" y="T5"/>
                  </a:cxn>
                  <a:cxn ang="0">
                    <a:pos x="T6" y="T7"/>
                  </a:cxn>
                  <a:cxn ang="0">
                    <a:pos x="T8" y="T9"/>
                  </a:cxn>
                </a:cxnLst>
                <a:rect l="0" t="0" r="r" b="b"/>
                <a:pathLst>
                  <a:path w="31" h="232">
                    <a:moveTo>
                      <a:pt x="30" y="231"/>
                    </a:moveTo>
                    <a:lnTo>
                      <a:pt x="0" y="231"/>
                    </a:lnTo>
                    <a:lnTo>
                      <a:pt x="0" y="0"/>
                    </a:lnTo>
                    <a:lnTo>
                      <a:pt x="30" y="0"/>
                    </a:lnTo>
                    <a:lnTo>
                      <a:pt x="30" y="2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2" name="Freeform 79">
                <a:extLst>
                  <a:ext uri="{FF2B5EF4-FFF2-40B4-BE49-F238E27FC236}">
                    <a16:creationId xmlns:a16="http://schemas.microsoft.com/office/drawing/2014/main" id="{956D4330-C300-9A4B-ACD2-CADF8B75320E}"/>
                  </a:ext>
                </a:extLst>
              </p:cNvPr>
              <p:cNvSpPr>
                <a:spLocks noChangeArrowheads="1"/>
              </p:cNvSpPr>
              <p:nvPr/>
            </p:nvSpPr>
            <p:spPr bwMode="auto">
              <a:xfrm>
                <a:off x="5730875" y="3128963"/>
                <a:ext cx="58738" cy="60325"/>
              </a:xfrm>
              <a:custGeom>
                <a:avLst/>
                <a:gdLst>
                  <a:gd name="T0" fmla="*/ 23 w 164"/>
                  <a:gd name="T1" fmla="*/ 23 h 168"/>
                  <a:gd name="T2" fmla="*/ 81 w 164"/>
                  <a:gd name="T3" fmla="*/ 0 h 168"/>
                  <a:gd name="T4" fmla="*/ 140 w 164"/>
                  <a:gd name="T5" fmla="*/ 23 h 168"/>
                  <a:gd name="T6" fmla="*/ 163 w 164"/>
                  <a:gd name="T7" fmla="*/ 83 h 168"/>
                  <a:gd name="T8" fmla="*/ 140 w 164"/>
                  <a:gd name="T9" fmla="*/ 143 h 168"/>
                  <a:gd name="T10" fmla="*/ 81 w 164"/>
                  <a:gd name="T11" fmla="*/ 167 h 168"/>
                  <a:gd name="T12" fmla="*/ 23 w 164"/>
                  <a:gd name="T13" fmla="*/ 143 h 168"/>
                  <a:gd name="T14" fmla="*/ 0 w 164"/>
                  <a:gd name="T15" fmla="*/ 83 h 168"/>
                  <a:gd name="T16" fmla="*/ 23 w 164"/>
                  <a:gd name="T17" fmla="*/ 23 h 168"/>
                  <a:gd name="T18" fmla="*/ 45 w 164"/>
                  <a:gd name="T19" fmla="*/ 125 h 168"/>
                  <a:gd name="T20" fmla="*/ 81 w 164"/>
                  <a:gd name="T21" fmla="*/ 141 h 168"/>
                  <a:gd name="T22" fmla="*/ 118 w 164"/>
                  <a:gd name="T23" fmla="*/ 125 h 168"/>
                  <a:gd name="T24" fmla="*/ 133 w 164"/>
                  <a:gd name="T25" fmla="*/ 83 h 168"/>
                  <a:gd name="T26" fmla="*/ 118 w 164"/>
                  <a:gd name="T27" fmla="*/ 41 h 168"/>
                  <a:gd name="T28" fmla="*/ 81 w 164"/>
                  <a:gd name="T29" fmla="*/ 25 h 168"/>
                  <a:gd name="T30" fmla="*/ 45 w 164"/>
                  <a:gd name="T31" fmla="*/ 41 h 168"/>
                  <a:gd name="T32" fmla="*/ 30 w 164"/>
                  <a:gd name="T33" fmla="*/ 83 h 168"/>
                  <a:gd name="T34" fmla="*/ 45 w 164"/>
                  <a:gd name="T35" fmla="*/ 1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8">
                    <a:moveTo>
                      <a:pt x="23" y="23"/>
                    </a:moveTo>
                    <a:cubicBezTo>
                      <a:pt x="38" y="7"/>
                      <a:pt x="57" y="0"/>
                      <a:pt x="81" y="0"/>
                    </a:cubicBezTo>
                    <a:cubicBezTo>
                      <a:pt x="105" y="0"/>
                      <a:pt x="124" y="7"/>
                      <a:pt x="140" y="23"/>
                    </a:cubicBezTo>
                    <a:cubicBezTo>
                      <a:pt x="155" y="39"/>
                      <a:pt x="163" y="60"/>
                      <a:pt x="163" y="83"/>
                    </a:cubicBezTo>
                    <a:cubicBezTo>
                      <a:pt x="163" y="108"/>
                      <a:pt x="155" y="127"/>
                      <a:pt x="140" y="143"/>
                    </a:cubicBezTo>
                    <a:cubicBezTo>
                      <a:pt x="125" y="159"/>
                      <a:pt x="106" y="167"/>
                      <a:pt x="81" y="167"/>
                    </a:cubicBezTo>
                    <a:cubicBezTo>
                      <a:pt x="58" y="167"/>
                      <a:pt x="39" y="159"/>
                      <a:pt x="23" y="143"/>
                    </a:cubicBezTo>
                    <a:cubicBezTo>
                      <a:pt x="8" y="127"/>
                      <a:pt x="0" y="106"/>
                      <a:pt x="0" y="83"/>
                    </a:cubicBezTo>
                    <a:cubicBezTo>
                      <a:pt x="0" y="59"/>
                      <a:pt x="8" y="39"/>
                      <a:pt x="23" y="23"/>
                    </a:cubicBezTo>
                    <a:close/>
                    <a:moveTo>
                      <a:pt x="45" y="125"/>
                    </a:moveTo>
                    <a:cubicBezTo>
                      <a:pt x="56" y="136"/>
                      <a:pt x="68" y="141"/>
                      <a:pt x="81" y="141"/>
                    </a:cubicBezTo>
                    <a:cubicBezTo>
                      <a:pt x="95" y="141"/>
                      <a:pt x="107" y="136"/>
                      <a:pt x="118" y="125"/>
                    </a:cubicBezTo>
                    <a:cubicBezTo>
                      <a:pt x="129" y="114"/>
                      <a:pt x="133" y="100"/>
                      <a:pt x="133" y="83"/>
                    </a:cubicBezTo>
                    <a:cubicBezTo>
                      <a:pt x="133" y="66"/>
                      <a:pt x="127" y="52"/>
                      <a:pt x="118" y="41"/>
                    </a:cubicBezTo>
                    <a:cubicBezTo>
                      <a:pt x="107" y="31"/>
                      <a:pt x="95" y="25"/>
                      <a:pt x="81" y="25"/>
                    </a:cubicBezTo>
                    <a:cubicBezTo>
                      <a:pt x="68" y="25"/>
                      <a:pt x="56" y="30"/>
                      <a:pt x="45" y="41"/>
                    </a:cubicBezTo>
                    <a:cubicBezTo>
                      <a:pt x="34" y="51"/>
                      <a:pt x="30" y="66"/>
                      <a:pt x="30" y="83"/>
                    </a:cubicBezTo>
                    <a:cubicBezTo>
                      <a:pt x="30" y="100"/>
                      <a:pt x="34" y="115"/>
                      <a:pt x="45" y="12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3" name="Freeform 80">
                <a:extLst>
                  <a:ext uri="{FF2B5EF4-FFF2-40B4-BE49-F238E27FC236}">
                    <a16:creationId xmlns:a16="http://schemas.microsoft.com/office/drawing/2014/main" id="{8BB24FEC-1490-6F4D-95E3-CAFABEBC88B3}"/>
                  </a:ext>
                </a:extLst>
              </p:cNvPr>
              <p:cNvSpPr>
                <a:spLocks noChangeArrowheads="1"/>
              </p:cNvSpPr>
              <p:nvPr/>
            </p:nvSpPr>
            <p:spPr bwMode="auto">
              <a:xfrm>
                <a:off x="5799138" y="3130550"/>
                <a:ext cx="50800" cy="58738"/>
              </a:xfrm>
              <a:custGeom>
                <a:avLst/>
                <a:gdLst>
                  <a:gd name="T0" fmla="*/ 140 w 142"/>
                  <a:gd name="T1" fmla="*/ 158 h 164"/>
                  <a:gd name="T2" fmla="*/ 111 w 142"/>
                  <a:gd name="T3" fmla="*/ 158 h 164"/>
                  <a:gd name="T4" fmla="*/ 111 w 142"/>
                  <a:gd name="T5" fmla="*/ 136 h 164"/>
                  <a:gd name="T6" fmla="*/ 110 w 142"/>
                  <a:gd name="T7" fmla="*/ 136 h 164"/>
                  <a:gd name="T8" fmla="*/ 89 w 142"/>
                  <a:gd name="T9" fmla="*/ 155 h 164"/>
                  <a:gd name="T10" fmla="*/ 60 w 142"/>
                  <a:gd name="T11" fmla="*/ 163 h 164"/>
                  <a:gd name="T12" fmla="*/ 15 w 142"/>
                  <a:gd name="T13" fmla="*/ 144 h 164"/>
                  <a:gd name="T14" fmla="*/ 0 w 142"/>
                  <a:gd name="T15" fmla="*/ 96 h 164"/>
                  <a:gd name="T16" fmla="*/ 0 w 142"/>
                  <a:gd name="T17" fmla="*/ 0 h 164"/>
                  <a:gd name="T18" fmla="*/ 30 w 142"/>
                  <a:gd name="T19" fmla="*/ 0 h 164"/>
                  <a:gd name="T20" fmla="*/ 30 w 142"/>
                  <a:gd name="T21" fmla="*/ 92 h 164"/>
                  <a:gd name="T22" fmla="*/ 69 w 142"/>
                  <a:gd name="T23" fmla="*/ 136 h 164"/>
                  <a:gd name="T24" fmla="*/ 99 w 142"/>
                  <a:gd name="T25" fmla="*/ 121 h 164"/>
                  <a:gd name="T26" fmla="*/ 111 w 142"/>
                  <a:gd name="T27" fmla="*/ 87 h 164"/>
                  <a:gd name="T28" fmla="*/ 111 w 142"/>
                  <a:gd name="T29" fmla="*/ 0 h 164"/>
                  <a:gd name="T30" fmla="*/ 141 w 142"/>
                  <a:gd name="T31" fmla="*/ 0 h 164"/>
                  <a:gd name="T32" fmla="*/ 141 w 142"/>
                  <a:gd name="T33" fmla="*/ 158 h 164"/>
                  <a:gd name="T34" fmla="*/ 140 w 142"/>
                  <a:gd name="T35" fmla="*/ 15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64">
                    <a:moveTo>
                      <a:pt x="140" y="158"/>
                    </a:moveTo>
                    <a:lnTo>
                      <a:pt x="111" y="158"/>
                    </a:lnTo>
                    <a:lnTo>
                      <a:pt x="111" y="136"/>
                    </a:lnTo>
                    <a:lnTo>
                      <a:pt x="110" y="136"/>
                    </a:lnTo>
                    <a:cubicBezTo>
                      <a:pt x="105" y="143"/>
                      <a:pt x="98" y="150"/>
                      <a:pt x="89" y="155"/>
                    </a:cubicBezTo>
                    <a:cubicBezTo>
                      <a:pt x="80" y="160"/>
                      <a:pt x="70" y="163"/>
                      <a:pt x="60" y="163"/>
                    </a:cubicBezTo>
                    <a:cubicBezTo>
                      <a:pt x="41" y="163"/>
                      <a:pt x="25" y="156"/>
                      <a:pt x="15" y="144"/>
                    </a:cubicBezTo>
                    <a:cubicBezTo>
                      <a:pt x="5" y="133"/>
                      <a:pt x="0" y="117"/>
                      <a:pt x="0" y="96"/>
                    </a:cubicBezTo>
                    <a:lnTo>
                      <a:pt x="0" y="0"/>
                    </a:lnTo>
                    <a:lnTo>
                      <a:pt x="30" y="0"/>
                    </a:lnTo>
                    <a:lnTo>
                      <a:pt x="30" y="92"/>
                    </a:lnTo>
                    <a:cubicBezTo>
                      <a:pt x="30" y="122"/>
                      <a:pt x="43" y="136"/>
                      <a:pt x="69" y="136"/>
                    </a:cubicBezTo>
                    <a:cubicBezTo>
                      <a:pt x="81" y="136"/>
                      <a:pt x="91" y="130"/>
                      <a:pt x="99" y="121"/>
                    </a:cubicBezTo>
                    <a:cubicBezTo>
                      <a:pt x="106" y="111"/>
                      <a:pt x="111" y="99"/>
                      <a:pt x="111" y="87"/>
                    </a:cubicBezTo>
                    <a:lnTo>
                      <a:pt x="111" y="0"/>
                    </a:lnTo>
                    <a:lnTo>
                      <a:pt x="141" y="0"/>
                    </a:lnTo>
                    <a:lnTo>
                      <a:pt x="141" y="158"/>
                    </a:lnTo>
                    <a:lnTo>
                      <a:pt x="140" y="1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4" name="Freeform 81">
                <a:extLst>
                  <a:ext uri="{FF2B5EF4-FFF2-40B4-BE49-F238E27FC236}">
                    <a16:creationId xmlns:a16="http://schemas.microsoft.com/office/drawing/2014/main" id="{793D4008-965C-184D-A06F-48B5BDD9C6AE}"/>
                  </a:ext>
                </a:extLst>
              </p:cNvPr>
              <p:cNvSpPr>
                <a:spLocks noChangeArrowheads="1"/>
              </p:cNvSpPr>
              <p:nvPr/>
            </p:nvSpPr>
            <p:spPr bwMode="auto">
              <a:xfrm>
                <a:off x="5857875" y="3103563"/>
                <a:ext cx="57150" cy="85725"/>
              </a:xfrm>
              <a:custGeom>
                <a:avLst/>
                <a:gdLst>
                  <a:gd name="T0" fmla="*/ 75 w 160"/>
                  <a:gd name="T1" fmla="*/ 238 h 239"/>
                  <a:gd name="T2" fmla="*/ 23 w 160"/>
                  <a:gd name="T3" fmla="*/ 213 h 239"/>
                  <a:gd name="T4" fmla="*/ 0 w 160"/>
                  <a:gd name="T5" fmla="*/ 153 h 239"/>
                  <a:gd name="T6" fmla="*/ 23 w 160"/>
                  <a:gd name="T7" fmla="*/ 93 h 239"/>
                  <a:gd name="T8" fmla="*/ 75 w 160"/>
                  <a:gd name="T9" fmla="*/ 69 h 239"/>
                  <a:gd name="T10" fmla="*/ 107 w 160"/>
                  <a:gd name="T11" fmla="*/ 76 h 239"/>
                  <a:gd name="T12" fmla="*/ 129 w 160"/>
                  <a:gd name="T13" fmla="*/ 95 h 239"/>
                  <a:gd name="T14" fmla="*/ 130 w 160"/>
                  <a:gd name="T15" fmla="*/ 95 h 239"/>
                  <a:gd name="T16" fmla="*/ 129 w 160"/>
                  <a:gd name="T17" fmla="*/ 73 h 239"/>
                  <a:gd name="T18" fmla="*/ 129 w 160"/>
                  <a:gd name="T19" fmla="*/ 0 h 239"/>
                  <a:gd name="T20" fmla="*/ 159 w 160"/>
                  <a:gd name="T21" fmla="*/ 0 h 239"/>
                  <a:gd name="T22" fmla="*/ 159 w 160"/>
                  <a:gd name="T23" fmla="*/ 231 h 239"/>
                  <a:gd name="T24" fmla="*/ 130 w 160"/>
                  <a:gd name="T25" fmla="*/ 231 h 239"/>
                  <a:gd name="T26" fmla="*/ 130 w 160"/>
                  <a:gd name="T27" fmla="*/ 209 h 239"/>
                  <a:gd name="T28" fmla="*/ 129 w 160"/>
                  <a:gd name="T29" fmla="*/ 209 h 239"/>
                  <a:gd name="T30" fmla="*/ 107 w 160"/>
                  <a:gd name="T31" fmla="*/ 228 h 239"/>
                  <a:gd name="T32" fmla="*/ 75 w 160"/>
                  <a:gd name="T33" fmla="*/ 238 h 239"/>
                  <a:gd name="T34" fmla="*/ 80 w 160"/>
                  <a:gd name="T35" fmla="*/ 211 h 239"/>
                  <a:gd name="T36" fmla="*/ 116 w 160"/>
                  <a:gd name="T37" fmla="*/ 196 h 239"/>
                  <a:gd name="T38" fmla="*/ 131 w 160"/>
                  <a:gd name="T39" fmla="*/ 154 h 239"/>
                  <a:gd name="T40" fmla="*/ 116 w 160"/>
                  <a:gd name="T41" fmla="*/ 112 h 239"/>
                  <a:gd name="T42" fmla="*/ 80 w 160"/>
                  <a:gd name="T43" fmla="*/ 97 h 239"/>
                  <a:gd name="T44" fmla="*/ 45 w 160"/>
                  <a:gd name="T45" fmla="*/ 114 h 239"/>
                  <a:gd name="T46" fmla="*/ 30 w 160"/>
                  <a:gd name="T47" fmla="*/ 155 h 239"/>
                  <a:gd name="T48" fmla="*/ 45 w 160"/>
                  <a:gd name="T49" fmla="*/ 197 h 239"/>
                  <a:gd name="T50" fmla="*/ 80 w 160"/>
                  <a:gd name="T51" fmla="*/ 21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239">
                    <a:moveTo>
                      <a:pt x="75" y="238"/>
                    </a:moveTo>
                    <a:cubicBezTo>
                      <a:pt x="55" y="238"/>
                      <a:pt x="37" y="229"/>
                      <a:pt x="23" y="213"/>
                    </a:cubicBezTo>
                    <a:cubicBezTo>
                      <a:pt x="8" y="197"/>
                      <a:pt x="0" y="176"/>
                      <a:pt x="0" y="153"/>
                    </a:cubicBezTo>
                    <a:cubicBezTo>
                      <a:pt x="0" y="129"/>
                      <a:pt x="8" y="109"/>
                      <a:pt x="23" y="93"/>
                    </a:cubicBezTo>
                    <a:cubicBezTo>
                      <a:pt x="38" y="77"/>
                      <a:pt x="55" y="69"/>
                      <a:pt x="75" y="69"/>
                    </a:cubicBezTo>
                    <a:cubicBezTo>
                      <a:pt x="87" y="69"/>
                      <a:pt x="98" y="71"/>
                      <a:pt x="107" y="76"/>
                    </a:cubicBezTo>
                    <a:cubicBezTo>
                      <a:pt x="117" y="81"/>
                      <a:pt x="124" y="88"/>
                      <a:pt x="129" y="95"/>
                    </a:cubicBezTo>
                    <a:lnTo>
                      <a:pt x="130" y="95"/>
                    </a:lnTo>
                    <a:lnTo>
                      <a:pt x="129" y="73"/>
                    </a:lnTo>
                    <a:lnTo>
                      <a:pt x="129" y="0"/>
                    </a:lnTo>
                    <a:lnTo>
                      <a:pt x="159" y="0"/>
                    </a:lnTo>
                    <a:lnTo>
                      <a:pt x="159" y="231"/>
                    </a:lnTo>
                    <a:lnTo>
                      <a:pt x="130" y="231"/>
                    </a:lnTo>
                    <a:lnTo>
                      <a:pt x="130" y="209"/>
                    </a:lnTo>
                    <a:lnTo>
                      <a:pt x="129" y="209"/>
                    </a:lnTo>
                    <a:cubicBezTo>
                      <a:pt x="124" y="216"/>
                      <a:pt x="117" y="223"/>
                      <a:pt x="107" y="228"/>
                    </a:cubicBezTo>
                    <a:cubicBezTo>
                      <a:pt x="99" y="236"/>
                      <a:pt x="88" y="238"/>
                      <a:pt x="75" y="238"/>
                    </a:cubicBezTo>
                    <a:close/>
                    <a:moveTo>
                      <a:pt x="80" y="211"/>
                    </a:moveTo>
                    <a:cubicBezTo>
                      <a:pt x="94" y="211"/>
                      <a:pt x="106" y="206"/>
                      <a:pt x="116" y="196"/>
                    </a:cubicBezTo>
                    <a:cubicBezTo>
                      <a:pt x="125" y="185"/>
                      <a:pt x="131" y="171"/>
                      <a:pt x="131" y="154"/>
                    </a:cubicBezTo>
                    <a:cubicBezTo>
                      <a:pt x="131" y="137"/>
                      <a:pt x="126" y="122"/>
                      <a:pt x="116" y="112"/>
                    </a:cubicBezTo>
                    <a:cubicBezTo>
                      <a:pt x="107" y="101"/>
                      <a:pt x="94" y="97"/>
                      <a:pt x="80" y="97"/>
                    </a:cubicBezTo>
                    <a:cubicBezTo>
                      <a:pt x="67" y="97"/>
                      <a:pt x="55" y="103"/>
                      <a:pt x="45" y="114"/>
                    </a:cubicBezTo>
                    <a:cubicBezTo>
                      <a:pt x="36" y="124"/>
                      <a:pt x="30" y="138"/>
                      <a:pt x="30" y="155"/>
                    </a:cubicBezTo>
                    <a:cubicBezTo>
                      <a:pt x="30" y="172"/>
                      <a:pt x="36" y="186"/>
                      <a:pt x="45" y="197"/>
                    </a:cubicBezTo>
                    <a:cubicBezTo>
                      <a:pt x="55" y="206"/>
                      <a:pt x="67" y="211"/>
                      <a:pt x="80" y="2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91" name="Group 390">
            <a:extLst>
              <a:ext uri="{FF2B5EF4-FFF2-40B4-BE49-F238E27FC236}">
                <a16:creationId xmlns:a16="http://schemas.microsoft.com/office/drawing/2014/main" id="{9740811A-80CA-214D-AA95-B9EB00899C9C}"/>
              </a:ext>
            </a:extLst>
          </p:cNvPr>
          <p:cNvGrpSpPr/>
          <p:nvPr/>
        </p:nvGrpSpPr>
        <p:grpSpPr>
          <a:xfrm>
            <a:off x="4622796" y="3654872"/>
            <a:ext cx="2377080" cy="293468"/>
            <a:chOff x="4240213" y="3949700"/>
            <a:chExt cx="1543050" cy="190500"/>
          </a:xfrm>
          <a:solidFill>
            <a:schemeClr val="bg1"/>
          </a:solidFill>
        </p:grpSpPr>
        <p:grpSp>
          <p:nvGrpSpPr>
            <p:cNvPr id="392" name="Group 391">
              <a:extLst>
                <a:ext uri="{FF2B5EF4-FFF2-40B4-BE49-F238E27FC236}">
                  <a16:creationId xmlns:a16="http://schemas.microsoft.com/office/drawing/2014/main" id="{3E678D59-F8BD-AC4B-B450-CA6756D46DF4}"/>
                </a:ext>
              </a:extLst>
            </p:cNvPr>
            <p:cNvGrpSpPr/>
            <p:nvPr/>
          </p:nvGrpSpPr>
          <p:grpSpPr>
            <a:xfrm>
              <a:off x="4240213" y="3975100"/>
              <a:ext cx="484187" cy="127000"/>
              <a:chOff x="4240213" y="3975100"/>
              <a:chExt cx="484187" cy="127000"/>
            </a:xfrm>
            <a:grpFill/>
          </p:grpSpPr>
          <p:sp>
            <p:nvSpPr>
              <p:cNvPr id="408" name="Freeform 82">
                <a:extLst>
                  <a:ext uri="{FF2B5EF4-FFF2-40B4-BE49-F238E27FC236}">
                    <a16:creationId xmlns:a16="http://schemas.microsoft.com/office/drawing/2014/main" id="{5417A0C0-1BEA-EA40-8189-BF75634A9831}"/>
                  </a:ext>
                </a:extLst>
              </p:cNvPr>
              <p:cNvSpPr>
                <a:spLocks noChangeArrowheads="1"/>
              </p:cNvSpPr>
              <p:nvPr/>
            </p:nvSpPr>
            <p:spPr bwMode="auto">
              <a:xfrm>
                <a:off x="4327525" y="397510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 name="Freeform 83">
                <a:extLst>
                  <a:ext uri="{FF2B5EF4-FFF2-40B4-BE49-F238E27FC236}">
                    <a16:creationId xmlns:a16="http://schemas.microsoft.com/office/drawing/2014/main" id="{3126B0D7-6404-4A45-973F-970E0190FCD8}"/>
                  </a:ext>
                </a:extLst>
              </p:cNvPr>
              <p:cNvSpPr>
                <a:spLocks noChangeArrowheads="1"/>
              </p:cNvSpPr>
              <p:nvPr/>
            </p:nvSpPr>
            <p:spPr bwMode="auto">
              <a:xfrm>
                <a:off x="4354513" y="400685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0" name="Freeform 84">
                <a:extLst>
                  <a:ext uri="{FF2B5EF4-FFF2-40B4-BE49-F238E27FC236}">
                    <a16:creationId xmlns:a16="http://schemas.microsoft.com/office/drawing/2014/main" id="{97951D3F-C129-324A-89D5-D0E659FDB44A}"/>
                  </a:ext>
                </a:extLst>
              </p:cNvPr>
              <p:cNvSpPr>
                <a:spLocks noChangeArrowheads="1"/>
              </p:cNvSpPr>
              <p:nvPr/>
            </p:nvSpPr>
            <p:spPr bwMode="auto">
              <a:xfrm>
                <a:off x="4454525" y="397510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1" name="Freeform 85">
                <a:extLst>
                  <a:ext uri="{FF2B5EF4-FFF2-40B4-BE49-F238E27FC236}">
                    <a16:creationId xmlns:a16="http://schemas.microsoft.com/office/drawing/2014/main" id="{C529C1A9-26DA-4B41-A267-392900E2AF5B}"/>
                  </a:ext>
                </a:extLst>
              </p:cNvPr>
              <p:cNvSpPr>
                <a:spLocks noChangeArrowheads="1"/>
              </p:cNvSpPr>
              <p:nvPr/>
            </p:nvSpPr>
            <p:spPr bwMode="auto">
              <a:xfrm>
                <a:off x="4481513" y="400843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2" name="Freeform 86">
                <a:extLst>
                  <a:ext uri="{FF2B5EF4-FFF2-40B4-BE49-F238E27FC236}">
                    <a16:creationId xmlns:a16="http://schemas.microsoft.com/office/drawing/2014/main" id="{348B73E9-141B-B248-89DB-4A865BBDA061}"/>
                  </a:ext>
                </a:extLst>
              </p:cNvPr>
              <p:cNvSpPr>
                <a:spLocks noChangeArrowheads="1"/>
              </p:cNvSpPr>
              <p:nvPr/>
            </p:nvSpPr>
            <p:spPr bwMode="auto">
              <a:xfrm>
                <a:off x="4579938" y="4006850"/>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3" name="Freeform 87">
                <a:extLst>
                  <a:ext uri="{FF2B5EF4-FFF2-40B4-BE49-F238E27FC236}">
                    <a16:creationId xmlns:a16="http://schemas.microsoft.com/office/drawing/2014/main" id="{B7137EB1-AADF-B547-B3A0-FAD85FEB9A0F}"/>
                  </a:ext>
                </a:extLst>
              </p:cNvPr>
              <p:cNvSpPr>
                <a:spLocks noChangeArrowheads="1"/>
              </p:cNvSpPr>
              <p:nvPr/>
            </p:nvSpPr>
            <p:spPr bwMode="auto">
              <a:xfrm>
                <a:off x="4240213" y="4006850"/>
                <a:ext cx="85725" cy="93663"/>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2"/>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93" name="Freeform 88">
              <a:extLst>
                <a:ext uri="{FF2B5EF4-FFF2-40B4-BE49-F238E27FC236}">
                  <a16:creationId xmlns:a16="http://schemas.microsoft.com/office/drawing/2014/main" id="{1E26C3C7-3CBB-144D-A8C7-AC988BF158B6}"/>
                </a:ext>
              </a:extLst>
            </p:cNvPr>
            <p:cNvSpPr>
              <a:spLocks noChangeArrowheads="1"/>
            </p:cNvSpPr>
            <p:nvPr/>
          </p:nvSpPr>
          <p:spPr bwMode="auto">
            <a:xfrm>
              <a:off x="4860925" y="3949700"/>
              <a:ext cx="4763" cy="190500"/>
            </a:xfrm>
            <a:custGeom>
              <a:avLst/>
              <a:gdLst>
                <a:gd name="T0" fmla="*/ 6 w 12"/>
                <a:gd name="T1" fmla="*/ 530 h 531"/>
                <a:gd name="T2" fmla="*/ 0 w 12"/>
                <a:gd name="T3" fmla="*/ 530 h 531"/>
                <a:gd name="T4" fmla="*/ 0 w 12"/>
                <a:gd name="T5" fmla="*/ 0 h 531"/>
                <a:gd name="T6" fmla="*/ 11 w 12"/>
                <a:gd name="T7" fmla="*/ 0 h 531"/>
                <a:gd name="T8" fmla="*/ 11 w 12"/>
                <a:gd name="T9" fmla="*/ 530 h 531"/>
                <a:gd name="T10" fmla="*/ 6 w 12"/>
                <a:gd name="T11" fmla="*/ 530 h 531"/>
              </a:gdLst>
              <a:ahLst/>
              <a:cxnLst>
                <a:cxn ang="0">
                  <a:pos x="T0" y="T1"/>
                </a:cxn>
                <a:cxn ang="0">
                  <a:pos x="T2" y="T3"/>
                </a:cxn>
                <a:cxn ang="0">
                  <a:pos x="T4" y="T5"/>
                </a:cxn>
                <a:cxn ang="0">
                  <a:pos x="T6" y="T7"/>
                </a:cxn>
                <a:cxn ang="0">
                  <a:pos x="T8" y="T9"/>
                </a:cxn>
                <a:cxn ang="0">
                  <a:pos x="T10" y="T11"/>
                </a:cxn>
              </a:cxnLst>
              <a:rect l="0" t="0" r="r" b="b"/>
              <a:pathLst>
                <a:path w="12" h="531">
                  <a:moveTo>
                    <a:pt x="6" y="530"/>
                  </a:moveTo>
                  <a:lnTo>
                    <a:pt x="0" y="530"/>
                  </a:lnTo>
                  <a:lnTo>
                    <a:pt x="0" y="0"/>
                  </a:lnTo>
                  <a:lnTo>
                    <a:pt x="11" y="0"/>
                  </a:lnTo>
                  <a:lnTo>
                    <a:pt x="11" y="530"/>
                  </a:lnTo>
                  <a:lnTo>
                    <a:pt x="6" y="5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94" name="Group 393">
              <a:extLst>
                <a:ext uri="{FF2B5EF4-FFF2-40B4-BE49-F238E27FC236}">
                  <a16:creationId xmlns:a16="http://schemas.microsoft.com/office/drawing/2014/main" id="{1F6ABFFB-6258-4046-907C-237D4D1E3925}"/>
                </a:ext>
              </a:extLst>
            </p:cNvPr>
            <p:cNvGrpSpPr/>
            <p:nvPr/>
          </p:nvGrpSpPr>
          <p:grpSpPr>
            <a:xfrm>
              <a:off x="5003800" y="3960813"/>
              <a:ext cx="779463" cy="168275"/>
              <a:chOff x="5003800" y="3960813"/>
              <a:chExt cx="779463" cy="168275"/>
            </a:xfrm>
            <a:grpFill/>
          </p:grpSpPr>
          <p:sp>
            <p:nvSpPr>
              <p:cNvPr id="395" name="Freeform 89">
                <a:extLst>
                  <a:ext uri="{FF2B5EF4-FFF2-40B4-BE49-F238E27FC236}">
                    <a16:creationId xmlns:a16="http://schemas.microsoft.com/office/drawing/2014/main" id="{35C221E5-3B88-A340-8B75-E2DC3305D310}"/>
                  </a:ext>
                </a:extLst>
              </p:cNvPr>
              <p:cNvSpPr>
                <a:spLocks noChangeArrowheads="1"/>
              </p:cNvSpPr>
              <p:nvPr/>
            </p:nvSpPr>
            <p:spPr bwMode="auto">
              <a:xfrm>
                <a:off x="5219700" y="3994150"/>
                <a:ext cx="107950" cy="100013"/>
              </a:xfrm>
              <a:custGeom>
                <a:avLst/>
                <a:gdLst>
                  <a:gd name="T0" fmla="*/ 150 w 300"/>
                  <a:gd name="T1" fmla="*/ 211 h 279"/>
                  <a:gd name="T2" fmla="*/ 149 w 300"/>
                  <a:gd name="T3" fmla="*/ 211 h 279"/>
                  <a:gd name="T4" fmla="*/ 137 w 300"/>
                  <a:gd name="T5" fmla="*/ 174 h 279"/>
                  <a:gd name="T6" fmla="*/ 67 w 300"/>
                  <a:gd name="T7" fmla="*/ 0 h 279"/>
                  <a:gd name="T8" fmla="*/ 0 w 300"/>
                  <a:gd name="T9" fmla="*/ 0 h 279"/>
                  <a:gd name="T10" fmla="*/ 0 w 300"/>
                  <a:gd name="T11" fmla="*/ 277 h 279"/>
                  <a:gd name="T12" fmla="*/ 45 w 300"/>
                  <a:gd name="T13" fmla="*/ 277 h 279"/>
                  <a:gd name="T14" fmla="*/ 45 w 300"/>
                  <a:gd name="T15" fmla="*/ 107 h 279"/>
                  <a:gd name="T16" fmla="*/ 44 w 300"/>
                  <a:gd name="T17" fmla="*/ 69 h 279"/>
                  <a:gd name="T18" fmla="*/ 43 w 300"/>
                  <a:gd name="T19" fmla="*/ 51 h 279"/>
                  <a:gd name="T20" fmla="*/ 44 w 300"/>
                  <a:gd name="T21" fmla="*/ 51 h 279"/>
                  <a:gd name="T22" fmla="*/ 50 w 300"/>
                  <a:gd name="T23" fmla="*/ 75 h 279"/>
                  <a:gd name="T24" fmla="*/ 134 w 300"/>
                  <a:gd name="T25" fmla="*/ 277 h 279"/>
                  <a:gd name="T26" fmla="*/ 165 w 300"/>
                  <a:gd name="T27" fmla="*/ 277 h 279"/>
                  <a:gd name="T28" fmla="*/ 247 w 300"/>
                  <a:gd name="T29" fmla="*/ 73 h 279"/>
                  <a:gd name="T30" fmla="*/ 252 w 300"/>
                  <a:gd name="T31" fmla="*/ 51 h 279"/>
                  <a:gd name="T32" fmla="*/ 253 w 300"/>
                  <a:gd name="T33" fmla="*/ 51 h 279"/>
                  <a:gd name="T34" fmla="*/ 251 w 300"/>
                  <a:gd name="T35" fmla="*/ 102 h 279"/>
                  <a:gd name="T36" fmla="*/ 251 w 300"/>
                  <a:gd name="T37" fmla="*/ 278 h 279"/>
                  <a:gd name="T38" fmla="*/ 299 w 300"/>
                  <a:gd name="T39" fmla="*/ 278 h 279"/>
                  <a:gd name="T40" fmla="*/ 299 w 300"/>
                  <a:gd name="T41" fmla="*/ 1 h 279"/>
                  <a:gd name="T42" fmla="*/ 234 w 300"/>
                  <a:gd name="T43" fmla="*/ 1 h 279"/>
                  <a:gd name="T44" fmla="*/ 162 w 300"/>
                  <a:gd name="T45" fmla="*/ 174 h 279"/>
                  <a:gd name="T46" fmla="*/ 150 w 300"/>
                  <a:gd name="T47" fmla="*/ 2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79">
                    <a:moveTo>
                      <a:pt x="150" y="211"/>
                    </a:moveTo>
                    <a:lnTo>
                      <a:pt x="149" y="211"/>
                    </a:lnTo>
                    <a:cubicBezTo>
                      <a:pt x="146" y="202"/>
                      <a:pt x="142" y="190"/>
                      <a:pt x="137" y="174"/>
                    </a:cubicBezTo>
                    <a:lnTo>
                      <a:pt x="67" y="0"/>
                    </a:lnTo>
                    <a:lnTo>
                      <a:pt x="0" y="0"/>
                    </a:lnTo>
                    <a:lnTo>
                      <a:pt x="0" y="277"/>
                    </a:lnTo>
                    <a:lnTo>
                      <a:pt x="45" y="277"/>
                    </a:lnTo>
                    <a:lnTo>
                      <a:pt x="45" y="107"/>
                    </a:lnTo>
                    <a:cubicBezTo>
                      <a:pt x="45" y="96"/>
                      <a:pt x="45" y="83"/>
                      <a:pt x="44" y="69"/>
                    </a:cubicBezTo>
                    <a:cubicBezTo>
                      <a:pt x="44" y="62"/>
                      <a:pt x="43" y="57"/>
                      <a:pt x="43" y="51"/>
                    </a:cubicBezTo>
                    <a:lnTo>
                      <a:pt x="44" y="51"/>
                    </a:lnTo>
                    <a:cubicBezTo>
                      <a:pt x="46" y="62"/>
                      <a:pt x="48" y="69"/>
                      <a:pt x="50" y="75"/>
                    </a:cubicBezTo>
                    <a:lnTo>
                      <a:pt x="134" y="277"/>
                    </a:lnTo>
                    <a:lnTo>
                      <a:pt x="165" y="277"/>
                    </a:lnTo>
                    <a:lnTo>
                      <a:pt x="247" y="73"/>
                    </a:lnTo>
                    <a:cubicBezTo>
                      <a:pt x="249" y="68"/>
                      <a:pt x="251" y="59"/>
                      <a:pt x="252" y="51"/>
                    </a:cubicBezTo>
                    <a:lnTo>
                      <a:pt x="253" y="51"/>
                    </a:lnTo>
                    <a:cubicBezTo>
                      <a:pt x="252" y="72"/>
                      <a:pt x="251" y="90"/>
                      <a:pt x="251" y="102"/>
                    </a:cubicBezTo>
                    <a:lnTo>
                      <a:pt x="251" y="278"/>
                    </a:lnTo>
                    <a:lnTo>
                      <a:pt x="299" y="278"/>
                    </a:lnTo>
                    <a:lnTo>
                      <a:pt x="299" y="1"/>
                    </a:lnTo>
                    <a:lnTo>
                      <a:pt x="234" y="1"/>
                    </a:lnTo>
                    <a:lnTo>
                      <a:pt x="162" y="174"/>
                    </a:lnTo>
                    <a:lnTo>
                      <a:pt x="15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6" name="Freeform 90">
                <a:extLst>
                  <a:ext uri="{FF2B5EF4-FFF2-40B4-BE49-F238E27FC236}">
                    <a16:creationId xmlns:a16="http://schemas.microsoft.com/office/drawing/2014/main" id="{0117EA5C-659C-8947-AEDF-565798AFA12C}"/>
                  </a:ext>
                </a:extLst>
              </p:cNvPr>
              <p:cNvSpPr>
                <a:spLocks noChangeArrowheads="1"/>
              </p:cNvSpPr>
              <p:nvPr/>
            </p:nvSpPr>
            <p:spPr bwMode="auto">
              <a:xfrm>
                <a:off x="5343525" y="4022725"/>
                <a:ext cx="17463" cy="71438"/>
              </a:xfrm>
              <a:custGeom>
                <a:avLst/>
                <a:gdLst>
                  <a:gd name="T0" fmla="*/ 46 w 47"/>
                  <a:gd name="T1" fmla="*/ 199 h 200"/>
                  <a:gd name="T2" fmla="*/ 46 w 47"/>
                  <a:gd name="T3" fmla="*/ 49 h 200"/>
                  <a:gd name="T4" fmla="*/ 46 w 47"/>
                  <a:gd name="T5" fmla="*/ 0 h 200"/>
                  <a:gd name="T6" fmla="*/ 0 w 47"/>
                  <a:gd name="T7" fmla="*/ 0 h 200"/>
                  <a:gd name="T8" fmla="*/ 0 w 47"/>
                  <a:gd name="T9" fmla="*/ 99 h 200"/>
                  <a:gd name="T10" fmla="*/ 0 w 47"/>
                  <a:gd name="T11" fmla="*/ 199 h 200"/>
                  <a:gd name="T12" fmla="*/ 46 w 47"/>
                  <a:gd name="T13" fmla="*/ 199 h 200"/>
                </a:gdLst>
                <a:ahLst/>
                <a:cxnLst>
                  <a:cxn ang="0">
                    <a:pos x="T0" y="T1"/>
                  </a:cxn>
                  <a:cxn ang="0">
                    <a:pos x="T2" y="T3"/>
                  </a:cxn>
                  <a:cxn ang="0">
                    <a:pos x="T4" y="T5"/>
                  </a:cxn>
                  <a:cxn ang="0">
                    <a:pos x="T6" y="T7"/>
                  </a:cxn>
                  <a:cxn ang="0">
                    <a:pos x="T8" y="T9"/>
                  </a:cxn>
                  <a:cxn ang="0">
                    <a:pos x="T10" y="T11"/>
                  </a:cxn>
                  <a:cxn ang="0">
                    <a:pos x="T12" y="T13"/>
                  </a:cxn>
                </a:cxnLst>
                <a:rect l="0" t="0" r="r" b="b"/>
                <a:pathLst>
                  <a:path w="47" h="200">
                    <a:moveTo>
                      <a:pt x="46" y="199"/>
                    </a:moveTo>
                    <a:lnTo>
                      <a:pt x="46" y="49"/>
                    </a:lnTo>
                    <a:lnTo>
                      <a:pt x="46" y="0"/>
                    </a:lnTo>
                    <a:lnTo>
                      <a:pt x="0" y="0"/>
                    </a:lnTo>
                    <a:lnTo>
                      <a:pt x="0" y="99"/>
                    </a:lnTo>
                    <a:lnTo>
                      <a:pt x="0" y="199"/>
                    </a:lnTo>
                    <a:lnTo>
                      <a:pt x="46" y="1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7" name="Freeform 91">
                <a:extLst>
                  <a:ext uri="{FF2B5EF4-FFF2-40B4-BE49-F238E27FC236}">
                    <a16:creationId xmlns:a16="http://schemas.microsoft.com/office/drawing/2014/main" id="{64730091-B9AC-A24D-ABDF-8271448C482F}"/>
                  </a:ext>
                </a:extLst>
              </p:cNvPr>
              <p:cNvSpPr>
                <a:spLocks noChangeArrowheads="1"/>
              </p:cNvSpPr>
              <p:nvPr/>
            </p:nvSpPr>
            <p:spPr bwMode="auto">
              <a:xfrm>
                <a:off x="5341938" y="3992563"/>
                <a:ext cx="20637" cy="19050"/>
              </a:xfrm>
              <a:custGeom>
                <a:avLst/>
                <a:gdLst>
                  <a:gd name="T0" fmla="*/ 9 w 59"/>
                  <a:gd name="T1" fmla="*/ 8 h 55"/>
                  <a:gd name="T2" fmla="*/ 0 w 59"/>
                  <a:gd name="T3" fmla="*/ 27 h 55"/>
                  <a:gd name="T4" fmla="*/ 9 w 59"/>
                  <a:gd name="T5" fmla="*/ 47 h 55"/>
                  <a:gd name="T6" fmla="*/ 29 w 59"/>
                  <a:gd name="T7" fmla="*/ 54 h 55"/>
                  <a:gd name="T8" fmla="*/ 49 w 59"/>
                  <a:gd name="T9" fmla="*/ 47 h 55"/>
                  <a:gd name="T10" fmla="*/ 58 w 59"/>
                  <a:gd name="T11" fmla="*/ 27 h 55"/>
                  <a:gd name="T12" fmla="*/ 49 w 59"/>
                  <a:gd name="T13" fmla="*/ 8 h 55"/>
                  <a:gd name="T14" fmla="*/ 29 w 59"/>
                  <a:gd name="T15" fmla="*/ 0 h 55"/>
                  <a:gd name="T16" fmla="*/ 9 w 59"/>
                  <a:gd name="T17"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5">
                    <a:moveTo>
                      <a:pt x="9" y="8"/>
                    </a:moveTo>
                    <a:cubicBezTo>
                      <a:pt x="3" y="13"/>
                      <a:pt x="0" y="20"/>
                      <a:pt x="0" y="27"/>
                    </a:cubicBezTo>
                    <a:cubicBezTo>
                      <a:pt x="0" y="35"/>
                      <a:pt x="4" y="42"/>
                      <a:pt x="9" y="47"/>
                    </a:cubicBezTo>
                    <a:cubicBezTo>
                      <a:pt x="15" y="53"/>
                      <a:pt x="20" y="54"/>
                      <a:pt x="29" y="54"/>
                    </a:cubicBezTo>
                    <a:cubicBezTo>
                      <a:pt x="38" y="54"/>
                      <a:pt x="44" y="53"/>
                      <a:pt x="49" y="47"/>
                    </a:cubicBezTo>
                    <a:cubicBezTo>
                      <a:pt x="55" y="42"/>
                      <a:pt x="58" y="35"/>
                      <a:pt x="58" y="27"/>
                    </a:cubicBezTo>
                    <a:cubicBezTo>
                      <a:pt x="58" y="20"/>
                      <a:pt x="55" y="13"/>
                      <a:pt x="49" y="8"/>
                    </a:cubicBezTo>
                    <a:cubicBezTo>
                      <a:pt x="44" y="4"/>
                      <a:pt x="36" y="0"/>
                      <a:pt x="29" y="0"/>
                    </a:cubicBezTo>
                    <a:cubicBezTo>
                      <a:pt x="21" y="0"/>
                      <a:pt x="15" y="3"/>
                      <a:pt x="9" y="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8" name="Freeform 92">
                <a:extLst>
                  <a:ext uri="{FF2B5EF4-FFF2-40B4-BE49-F238E27FC236}">
                    <a16:creationId xmlns:a16="http://schemas.microsoft.com/office/drawing/2014/main" id="{B704C8A1-45D2-5B49-A364-CEC6CBACEE1A}"/>
                  </a:ext>
                </a:extLst>
              </p:cNvPr>
              <p:cNvSpPr>
                <a:spLocks noChangeArrowheads="1"/>
              </p:cNvSpPr>
              <p:nvPr/>
            </p:nvSpPr>
            <p:spPr bwMode="auto">
              <a:xfrm>
                <a:off x="5372100" y="4021138"/>
                <a:ext cx="57150" cy="74612"/>
              </a:xfrm>
              <a:custGeom>
                <a:avLst/>
                <a:gdLst>
                  <a:gd name="T0" fmla="*/ 107 w 159"/>
                  <a:gd name="T1" fmla="*/ 0 h 209"/>
                  <a:gd name="T2" fmla="*/ 50 w 159"/>
                  <a:gd name="T3" fmla="*/ 14 h 209"/>
                  <a:gd name="T4" fmla="*/ 12 w 159"/>
                  <a:gd name="T5" fmla="*/ 52 h 209"/>
                  <a:gd name="T6" fmla="*/ 0 w 159"/>
                  <a:gd name="T7" fmla="*/ 109 h 209"/>
                  <a:gd name="T8" fmla="*/ 12 w 159"/>
                  <a:gd name="T9" fmla="*/ 160 h 209"/>
                  <a:gd name="T10" fmla="*/ 48 w 159"/>
                  <a:gd name="T11" fmla="*/ 196 h 209"/>
                  <a:gd name="T12" fmla="*/ 99 w 159"/>
                  <a:gd name="T13" fmla="*/ 208 h 209"/>
                  <a:gd name="T14" fmla="*/ 156 w 159"/>
                  <a:gd name="T15" fmla="*/ 196 h 209"/>
                  <a:gd name="T16" fmla="*/ 157 w 159"/>
                  <a:gd name="T17" fmla="*/ 196 h 209"/>
                  <a:gd name="T18" fmla="*/ 157 w 159"/>
                  <a:gd name="T19" fmla="*/ 153 h 209"/>
                  <a:gd name="T20" fmla="*/ 155 w 159"/>
                  <a:gd name="T21" fmla="*/ 154 h 209"/>
                  <a:gd name="T22" fmla="*/ 132 w 159"/>
                  <a:gd name="T23" fmla="*/ 166 h 209"/>
                  <a:gd name="T24" fmla="*/ 110 w 159"/>
                  <a:gd name="T25" fmla="*/ 170 h 209"/>
                  <a:gd name="T26" fmla="*/ 66 w 159"/>
                  <a:gd name="T27" fmla="*/ 153 h 209"/>
                  <a:gd name="T28" fmla="*/ 50 w 159"/>
                  <a:gd name="T29" fmla="*/ 106 h 209"/>
                  <a:gd name="T30" fmla="*/ 67 w 159"/>
                  <a:gd name="T31" fmla="*/ 58 h 209"/>
                  <a:gd name="T32" fmla="*/ 111 w 159"/>
                  <a:gd name="T33" fmla="*/ 39 h 209"/>
                  <a:gd name="T34" fmla="*/ 156 w 159"/>
                  <a:gd name="T35" fmla="*/ 54 h 209"/>
                  <a:gd name="T36" fmla="*/ 158 w 159"/>
                  <a:gd name="T37" fmla="*/ 55 h 209"/>
                  <a:gd name="T38" fmla="*/ 158 w 159"/>
                  <a:gd name="T39" fmla="*/ 10 h 209"/>
                  <a:gd name="T40" fmla="*/ 157 w 159"/>
                  <a:gd name="T41" fmla="*/ 10 h 209"/>
                  <a:gd name="T42" fmla="*/ 132 w 159"/>
                  <a:gd name="T43" fmla="*/ 3 h 209"/>
                  <a:gd name="T44" fmla="*/ 107 w 159"/>
                  <a:gd name="T4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209">
                    <a:moveTo>
                      <a:pt x="107" y="0"/>
                    </a:moveTo>
                    <a:cubicBezTo>
                      <a:pt x="85" y="0"/>
                      <a:pt x="66" y="4"/>
                      <a:pt x="50" y="14"/>
                    </a:cubicBezTo>
                    <a:cubicBezTo>
                      <a:pt x="34" y="22"/>
                      <a:pt x="21" y="36"/>
                      <a:pt x="12" y="52"/>
                    </a:cubicBezTo>
                    <a:cubicBezTo>
                      <a:pt x="4" y="68"/>
                      <a:pt x="0" y="87"/>
                      <a:pt x="0" y="109"/>
                    </a:cubicBezTo>
                    <a:cubicBezTo>
                      <a:pt x="0" y="128"/>
                      <a:pt x="4" y="145"/>
                      <a:pt x="12" y="160"/>
                    </a:cubicBezTo>
                    <a:cubicBezTo>
                      <a:pt x="21" y="175"/>
                      <a:pt x="33" y="188"/>
                      <a:pt x="48" y="196"/>
                    </a:cubicBezTo>
                    <a:cubicBezTo>
                      <a:pt x="63" y="205"/>
                      <a:pt x="80" y="208"/>
                      <a:pt x="99" y="208"/>
                    </a:cubicBezTo>
                    <a:cubicBezTo>
                      <a:pt x="122" y="208"/>
                      <a:pt x="140" y="204"/>
                      <a:pt x="156" y="196"/>
                    </a:cubicBezTo>
                    <a:lnTo>
                      <a:pt x="157" y="196"/>
                    </a:lnTo>
                    <a:lnTo>
                      <a:pt x="157" y="153"/>
                    </a:lnTo>
                    <a:lnTo>
                      <a:pt x="155" y="154"/>
                    </a:lnTo>
                    <a:cubicBezTo>
                      <a:pt x="148" y="159"/>
                      <a:pt x="140" y="162"/>
                      <a:pt x="132" y="166"/>
                    </a:cubicBezTo>
                    <a:cubicBezTo>
                      <a:pt x="124" y="169"/>
                      <a:pt x="116" y="170"/>
                      <a:pt x="110" y="170"/>
                    </a:cubicBezTo>
                    <a:cubicBezTo>
                      <a:pt x="92" y="170"/>
                      <a:pt x="77" y="165"/>
                      <a:pt x="66" y="153"/>
                    </a:cubicBezTo>
                    <a:cubicBezTo>
                      <a:pt x="55" y="141"/>
                      <a:pt x="50" y="127"/>
                      <a:pt x="50" y="106"/>
                    </a:cubicBezTo>
                    <a:cubicBezTo>
                      <a:pt x="50" y="86"/>
                      <a:pt x="55" y="69"/>
                      <a:pt x="67" y="58"/>
                    </a:cubicBezTo>
                    <a:cubicBezTo>
                      <a:pt x="78" y="46"/>
                      <a:pt x="93" y="39"/>
                      <a:pt x="111" y="39"/>
                    </a:cubicBezTo>
                    <a:cubicBezTo>
                      <a:pt x="126" y="39"/>
                      <a:pt x="141" y="45"/>
                      <a:pt x="156" y="54"/>
                    </a:cubicBezTo>
                    <a:lnTo>
                      <a:pt x="158" y="55"/>
                    </a:lnTo>
                    <a:lnTo>
                      <a:pt x="158" y="10"/>
                    </a:lnTo>
                    <a:lnTo>
                      <a:pt x="157" y="10"/>
                    </a:lnTo>
                    <a:cubicBezTo>
                      <a:pt x="148" y="7"/>
                      <a:pt x="141" y="5"/>
                      <a:pt x="132" y="3"/>
                    </a:cubicBezTo>
                    <a:cubicBezTo>
                      <a:pt x="124" y="1"/>
                      <a:pt x="114" y="0"/>
                      <a:pt x="10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 name="Freeform 93">
                <a:extLst>
                  <a:ext uri="{FF2B5EF4-FFF2-40B4-BE49-F238E27FC236}">
                    <a16:creationId xmlns:a16="http://schemas.microsoft.com/office/drawing/2014/main" id="{8C970C15-4C92-364B-8F99-53B0758E1F1C}"/>
                  </a:ext>
                </a:extLst>
              </p:cNvPr>
              <p:cNvSpPr>
                <a:spLocks noChangeArrowheads="1"/>
              </p:cNvSpPr>
              <p:nvPr/>
            </p:nvSpPr>
            <p:spPr bwMode="auto">
              <a:xfrm>
                <a:off x="5440363" y="4021138"/>
                <a:ext cx="42862" cy="73025"/>
              </a:xfrm>
              <a:custGeom>
                <a:avLst/>
                <a:gdLst>
                  <a:gd name="T0" fmla="*/ 65 w 117"/>
                  <a:gd name="T1" fmla="*/ 11 h 203"/>
                  <a:gd name="T2" fmla="*/ 47 w 117"/>
                  <a:gd name="T3" fmla="*/ 37 h 203"/>
                  <a:gd name="T4" fmla="*/ 47 w 117"/>
                  <a:gd name="T5" fmla="*/ 3 h 203"/>
                  <a:gd name="T6" fmla="*/ 0 w 117"/>
                  <a:gd name="T7" fmla="*/ 3 h 203"/>
                  <a:gd name="T8" fmla="*/ 0 w 117"/>
                  <a:gd name="T9" fmla="*/ 202 h 203"/>
                  <a:gd name="T10" fmla="*/ 47 w 117"/>
                  <a:gd name="T11" fmla="*/ 202 h 203"/>
                  <a:gd name="T12" fmla="*/ 47 w 117"/>
                  <a:gd name="T13" fmla="*/ 100 h 203"/>
                  <a:gd name="T14" fmla="*/ 59 w 117"/>
                  <a:gd name="T15" fmla="*/ 59 h 203"/>
                  <a:gd name="T16" fmla="*/ 89 w 117"/>
                  <a:gd name="T17" fmla="*/ 43 h 203"/>
                  <a:gd name="T18" fmla="*/ 103 w 117"/>
                  <a:gd name="T19" fmla="*/ 45 h 203"/>
                  <a:gd name="T20" fmla="*/ 114 w 117"/>
                  <a:gd name="T21" fmla="*/ 49 h 203"/>
                  <a:gd name="T22" fmla="*/ 116 w 117"/>
                  <a:gd name="T23" fmla="*/ 50 h 203"/>
                  <a:gd name="T24" fmla="*/ 116 w 117"/>
                  <a:gd name="T25" fmla="*/ 3 h 203"/>
                  <a:gd name="T26" fmla="*/ 115 w 117"/>
                  <a:gd name="T27" fmla="*/ 3 h 203"/>
                  <a:gd name="T28" fmla="*/ 96 w 117"/>
                  <a:gd name="T29" fmla="*/ 0 h 203"/>
                  <a:gd name="T30" fmla="*/ 65 w 117"/>
                  <a:gd name="T31" fmla="*/ 1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03">
                    <a:moveTo>
                      <a:pt x="65" y="11"/>
                    </a:moveTo>
                    <a:cubicBezTo>
                      <a:pt x="58" y="17"/>
                      <a:pt x="51" y="26"/>
                      <a:pt x="47" y="37"/>
                    </a:cubicBezTo>
                    <a:lnTo>
                      <a:pt x="47" y="3"/>
                    </a:lnTo>
                    <a:lnTo>
                      <a:pt x="0" y="3"/>
                    </a:lnTo>
                    <a:lnTo>
                      <a:pt x="0" y="202"/>
                    </a:lnTo>
                    <a:lnTo>
                      <a:pt x="47" y="202"/>
                    </a:lnTo>
                    <a:lnTo>
                      <a:pt x="47" y="100"/>
                    </a:lnTo>
                    <a:cubicBezTo>
                      <a:pt x="47" y="83"/>
                      <a:pt x="52" y="70"/>
                      <a:pt x="59" y="59"/>
                    </a:cubicBezTo>
                    <a:cubicBezTo>
                      <a:pt x="67" y="49"/>
                      <a:pt x="77" y="43"/>
                      <a:pt x="89" y="43"/>
                    </a:cubicBezTo>
                    <a:cubicBezTo>
                      <a:pt x="93" y="43"/>
                      <a:pt x="97" y="44"/>
                      <a:pt x="103" y="45"/>
                    </a:cubicBezTo>
                    <a:cubicBezTo>
                      <a:pt x="108" y="46"/>
                      <a:pt x="111" y="48"/>
                      <a:pt x="114" y="49"/>
                    </a:cubicBezTo>
                    <a:lnTo>
                      <a:pt x="116" y="50"/>
                    </a:lnTo>
                    <a:lnTo>
                      <a:pt x="116" y="3"/>
                    </a:lnTo>
                    <a:lnTo>
                      <a:pt x="115" y="3"/>
                    </a:lnTo>
                    <a:cubicBezTo>
                      <a:pt x="110" y="1"/>
                      <a:pt x="104" y="0"/>
                      <a:pt x="96" y="0"/>
                    </a:cubicBezTo>
                    <a:cubicBezTo>
                      <a:pt x="85" y="0"/>
                      <a:pt x="74" y="4"/>
                      <a:pt x="6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0" name="Freeform 94">
                <a:extLst>
                  <a:ext uri="{FF2B5EF4-FFF2-40B4-BE49-F238E27FC236}">
                    <a16:creationId xmlns:a16="http://schemas.microsoft.com/office/drawing/2014/main" id="{475B62F4-170B-474A-9F5B-2011A9894013}"/>
                  </a:ext>
                </a:extLst>
              </p:cNvPr>
              <p:cNvSpPr>
                <a:spLocks noChangeArrowheads="1"/>
              </p:cNvSpPr>
              <p:nvPr/>
            </p:nvSpPr>
            <p:spPr bwMode="auto">
              <a:xfrm>
                <a:off x="5483225" y="4021138"/>
                <a:ext cx="73025" cy="76200"/>
              </a:xfrm>
              <a:custGeom>
                <a:avLst/>
                <a:gdLst>
                  <a:gd name="T0" fmla="*/ 102 w 204"/>
                  <a:gd name="T1" fmla="*/ 170 h 211"/>
                  <a:gd name="T2" fmla="*/ 61 w 204"/>
                  <a:gd name="T3" fmla="*/ 153 h 211"/>
                  <a:gd name="T4" fmla="*/ 47 w 204"/>
                  <a:gd name="T5" fmla="*/ 105 h 211"/>
                  <a:gd name="T6" fmla="*/ 61 w 204"/>
                  <a:gd name="T7" fmla="*/ 55 h 211"/>
                  <a:gd name="T8" fmla="*/ 100 w 204"/>
                  <a:gd name="T9" fmla="*/ 38 h 211"/>
                  <a:gd name="T10" fmla="*/ 139 w 204"/>
                  <a:gd name="T11" fmla="*/ 54 h 211"/>
                  <a:gd name="T12" fmla="*/ 153 w 204"/>
                  <a:gd name="T13" fmla="*/ 103 h 211"/>
                  <a:gd name="T14" fmla="*/ 141 w 204"/>
                  <a:gd name="T15" fmla="*/ 153 h 211"/>
                  <a:gd name="T16" fmla="*/ 102 w 204"/>
                  <a:gd name="T17" fmla="*/ 170 h 211"/>
                  <a:gd name="T18" fmla="*/ 28 w 204"/>
                  <a:gd name="T19" fmla="*/ 29 h 211"/>
                  <a:gd name="T20" fmla="*/ 0 w 204"/>
                  <a:gd name="T21" fmla="*/ 107 h 211"/>
                  <a:gd name="T22" fmla="*/ 27 w 204"/>
                  <a:gd name="T23" fmla="*/ 182 h 211"/>
                  <a:gd name="T24" fmla="*/ 99 w 204"/>
                  <a:gd name="T25" fmla="*/ 210 h 211"/>
                  <a:gd name="T26" fmla="*/ 175 w 204"/>
                  <a:gd name="T27" fmla="*/ 181 h 211"/>
                  <a:gd name="T28" fmla="*/ 203 w 204"/>
                  <a:gd name="T29" fmla="*/ 104 h 211"/>
                  <a:gd name="T30" fmla="*/ 178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1" y="165"/>
                      <a:pt x="61" y="153"/>
                    </a:cubicBezTo>
                    <a:cubicBezTo>
                      <a:pt x="51" y="141"/>
                      <a:pt x="47" y="125"/>
                      <a:pt x="47" y="105"/>
                    </a:cubicBezTo>
                    <a:cubicBezTo>
                      <a:pt x="47" y="83"/>
                      <a:pt x="52" y="67"/>
                      <a:pt x="61" y="55"/>
                    </a:cubicBezTo>
                    <a:cubicBezTo>
                      <a:pt x="71" y="44"/>
                      <a:pt x="83" y="38"/>
                      <a:pt x="100" y="38"/>
                    </a:cubicBezTo>
                    <a:cubicBezTo>
                      <a:pt x="117" y="38"/>
                      <a:pt x="129" y="44"/>
                      <a:pt x="139" y="54"/>
                    </a:cubicBezTo>
                    <a:cubicBezTo>
                      <a:pt x="149" y="65"/>
                      <a:pt x="153" y="82"/>
                      <a:pt x="153" y="103"/>
                    </a:cubicBezTo>
                    <a:cubicBezTo>
                      <a:pt x="155" y="125"/>
                      <a:pt x="151" y="142"/>
                      <a:pt x="141" y="153"/>
                    </a:cubicBezTo>
                    <a:cubicBezTo>
                      <a:pt x="133" y="164"/>
                      <a:pt x="120" y="170"/>
                      <a:pt x="102" y="170"/>
                    </a:cubicBezTo>
                    <a:close/>
                    <a:moveTo>
                      <a:pt x="28" y="29"/>
                    </a:moveTo>
                    <a:cubicBezTo>
                      <a:pt x="10" y="49"/>
                      <a:pt x="0" y="74"/>
                      <a:pt x="0" y="107"/>
                    </a:cubicBezTo>
                    <a:cubicBezTo>
                      <a:pt x="0" y="138"/>
                      <a:pt x="10" y="164"/>
                      <a:pt x="27" y="182"/>
                    </a:cubicBezTo>
                    <a:cubicBezTo>
                      <a:pt x="45" y="200"/>
                      <a:pt x="69" y="210"/>
                      <a:pt x="99" y="210"/>
                    </a:cubicBezTo>
                    <a:cubicBezTo>
                      <a:pt x="132" y="210"/>
                      <a:pt x="156" y="200"/>
                      <a:pt x="175" y="181"/>
                    </a:cubicBezTo>
                    <a:cubicBezTo>
                      <a:pt x="194" y="161"/>
                      <a:pt x="203" y="136"/>
                      <a:pt x="203" y="104"/>
                    </a:cubicBezTo>
                    <a:cubicBezTo>
                      <a:pt x="203" y="72"/>
                      <a:pt x="195" y="47"/>
                      <a:pt x="178" y="29"/>
                    </a:cubicBezTo>
                    <a:cubicBezTo>
                      <a:pt x="159" y="8"/>
                      <a:pt x="135" y="0"/>
                      <a:pt x="105" y="0"/>
                    </a:cubicBezTo>
                    <a:cubicBezTo>
                      <a:pt x="72" y="0"/>
                      <a:pt x="46" y="10"/>
                      <a:pt x="28" y="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1" name="Freeform 95">
                <a:extLst>
                  <a:ext uri="{FF2B5EF4-FFF2-40B4-BE49-F238E27FC236}">
                    <a16:creationId xmlns:a16="http://schemas.microsoft.com/office/drawing/2014/main" id="{9B72D963-BF9D-3F40-AF2B-B1495803C78F}"/>
                  </a:ext>
                </a:extLst>
              </p:cNvPr>
              <p:cNvSpPr>
                <a:spLocks noChangeArrowheads="1"/>
              </p:cNvSpPr>
              <p:nvPr/>
            </p:nvSpPr>
            <p:spPr bwMode="auto">
              <a:xfrm>
                <a:off x="5564188" y="4021138"/>
                <a:ext cx="47625" cy="76200"/>
              </a:xfrm>
              <a:custGeom>
                <a:avLst/>
                <a:gdLst>
                  <a:gd name="T0" fmla="*/ 53 w 132"/>
                  <a:gd name="T1" fmla="*/ 72 h 210"/>
                  <a:gd name="T2" fmla="*/ 48 w 132"/>
                  <a:gd name="T3" fmla="*/ 57 h 210"/>
                  <a:gd name="T4" fmla="*/ 55 w 132"/>
                  <a:gd name="T5" fmla="*/ 43 h 210"/>
                  <a:gd name="T6" fmla="*/ 76 w 132"/>
                  <a:gd name="T7" fmla="*/ 37 h 210"/>
                  <a:gd name="T8" fmla="*/ 99 w 132"/>
                  <a:gd name="T9" fmla="*/ 40 h 210"/>
                  <a:gd name="T10" fmla="*/ 121 w 132"/>
                  <a:gd name="T11" fmla="*/ 50 h 210"/>
                  <a:gd name="T12" fmla="*/ 123 w 132"/>
                  <a:gd name="T13" fmla="*/ 51 h 210"/>
                  <a:gd name="T14" fmla="*/ 123 w 132"/>
                  <a:gd name="T15" fmla="*/ 8 h 210"/>
                  <a:gd name="T16" fmla="*/ 122 w 132"/>
                  <a:gd name="T17" fmla="*/ 8 h 210"/>
                  <a:gd name="T18" fmla="*/ 100 w 132"/>
                  <a:gd name="T19" fmla="*/ 2 h 210"/>
                  <a:gd name="T20" fmla="*/ 77 w 132"/>
                  <a:gd name="T21" fmla="*/ 0 h 210"/>
                  <a:gd name="T22" fmla="*/ 22 w 132"/>
                  <a:gd name="T23" fmla="*/ 17 h 210"/>
                  <a:gd name="T24" fmla="*/ 1 w 132"/>
                  <a:gd name="T25" fmla="*/ 61 h 210"/>
                  <a:gd name="T26" fmla="*/ 5 w 132"/>
                  <a:gd name="T27" fmla="*/ 85 h 210"/>
                  <a:gd name="T28" fmla="*/ 19 w 132"/>
                  <a:gd name="T29" fmla="*/ 104 h 210"/>
                  <a:gd name="T30" fmla="*/ 48 w 132"/>
                  <a:gd name="T31" fmla="*/ 120 h 210"/>
                  <a:gd name="T32" fmla="*/ 71 w 132"/>
                  <a:gd name="T33" fmla="*/ 130 h 210"/>
                  <a:gd name="T34" fmla="*/ 82 w 132"/>
                  <a:gd name="T35" fmla="*/ 139 h 210"/>
                  <a:gd name="T36" fmla="*/ 85 w 132"/>
                  <a:gd name="T37" fmla="*/ 151 h 210"/>
                  <a:gd name="T38" fmla="*/ 54 w 132"/>
                  <a:gd name="T39" fmla="*/ 171 h 210"/>
                  <a:gd name="T40" fmla="*/ 29 w 132"/>
                  <a:gd name="T41" fmla="*/ 167 h 210"/>
                  <a:gd name="T42" fmla="*/ 2 w 132"/>
                  <a:gd name="T43" fmla="*/ 153 h 210"/>
                  <a:gd name="T44" fmla="*/ 0 w 132"/>
                  <a:gd name="T45" fmla="*/ 152 h 210"/>
                  <a:gd name="T46" fmla="*/ 0 w 132"/>
                  <a:gd name="T47" fmla="*/ 198 h 210"/>
                  <a:gd name="T48" fmla="*/ 1 w 132"/>
                  <a:gd name="T49" fmla="*/ 198 h 210"/>
                  <a:gd name="T50" fmla="*/ 25 w 132"/>
                  <a:gd name="T51" fmla="*/ 205 h 210"/>
                  <a:gd name="T52" fmla="*/ 52 w 132"/>
                  <a:gd name="T53" fmla="*/ 209 h 210"/>
                  <a:gd name="T54" fmla="*/ 110 w 132"/>
                  <a:gd name="T55" fmla="*/ 191 h 210"/>
                  <a:gd name="T56" fmla="*/ 131 w 132"/>
                  <a:gd name="T57" fmla="*/ 146 h 210"/>
                  <a:gd name="T58" fmla="*/ 120 w 132"/>
                  <a:gd name="T59" fmla="*/ 112 h 210"/>
                  <a:gd name="T60" fmla="*/ 81 w 132"/>
                  <a:gd name="T61" fmla="*/ 86 h 210"/>
                  <a:gd name="T62" fmla="*/ 53 w 132"/>
                  <a:gd name="T63" fmla="*/ 7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210">
                    <a:moveTo>
                      <a:pt x="53" y="72"/>
                    </a:moveTo>
                    <a:cubicBezTo>
                      <a:pt x="50" y="68"/>
                      <a:pt x="48" y="63"/>
                      <a:pt x="48" y="57"/>
                    </a:cubicBezTo>
                    <a:cubicBezTo>
                      <a:pt x="48" y="51"/>
                      <a:pt x="50" y="46"/>
                      <a:pt x="55" y="43"/>
                    </a:cubicBezTo>
                    <a:cubicBezTo>
                      <a:pt x="61" y="38"/>
                      <a:pt x="67" y="37"/>
                      <a:pt x="76" y="37"/>
                    </a:cubicBezTo>
                    <a:cubicBezTo>
                      <a:pt x="83" y="37"/>
                      <a:pt x="92" y="38"/>
                      <a:pt x="99" y="40"/>
                    </a:cubicBezTo>
                    <a:cubicBezTo>
                      <a:pt x="107" y="43"/>
                      <a:pt x="114" y="46"/>
                      <a:pt x="121" y="50"/>
                    </a:cubicBezTo>
                    <a:lnTo>
                      <a:pt x="123" y="51"/>
                    </a:lnTo>
                    <a:lnTo>
                      <a:pt x="123" y="8"/>
                    </a:lnTo>
                    <a:lnTo>
                      <a:pt x="122" y="8"/>
                    </a:lnTo>
                    <a:cubicBezTo>
                      <a:pt x="116" y="6"/>
                      <a:pt x="109" y="4"/>
                      <a:pt x="100" y="2"/>
                    </a:cubicBezTo>
                    <a:cubicBezTo>
                      <a:pt x="92" y="1"/>
                      <a:pt x="84" y="0"/>
                      <a:pt x="77" y="0"/>
                    </a:cubicBezTo>
                    <a:cubicBezTo>
                      <a:pt x="54" y="0"/>
                      <a:pt x="36" y="5"/>
                      <a:pt x="22" y="17"/>
                    </a:cubicBezTo>
                    <a:cubicBezTo>
                      <a:pt x="8" y="29"/>
                      <a:pt x="1" y="43"/>
                      <a:pt x="1" y="61"/>
                    </a:cubicBezTo>
                    <a:cubicBezTo>
                      <a:pt x="1" y="70"/>
                      <a:pt x="2" y="78"/>
                      <a:pt x="5" y="85"/>
                    </a:cubicBezTo>
                    <a:cubicBezTo>
                      <a:pt x="8" y="93"/>
                      <a:pt x="13" y="98"/>
                      <a:pt x="19" y="104"/>
                    </a:cubicBezTo>
                    <a:cubicBezTo>
                      <a:pt x="25" y="109"/>
                      <a:pt x="35" y="114"/>
                      <a:pt x="48" y="120"/>
                    </a:cubicBezTo>
                    <a:cubicBezTo>
                      <a:pt x="59" y="124"/>
                      <a:pt x="67" y="128"/>
                      <a:pt x="71" y="130"/>
                    </a:cubicBezTo>
                    <a:cubicBezTo>
                      <a:pt x="77" y="134"/>
                      <a:pt x="80" y="136"/>
                      <a:pt x="82" y="139"/>
                    </a:cubicBezTo>
                    <a:cubicBezTo>
                      <a:pt x="84" y="142"/>
                      <a:pt x="85" y="145"/>
                      <a:pt x="85" y="151"/>
                    </a:cubicBezTo>
                    <a:cubicBezTo>
                      <a:pt x="85" y="165"/>
                      <a:pt x="76" y="171"/>
                      <a:pt x="54" y="171"/>
                    </a:cubicBezTo>
                    <a:cubicBezTo>
                      <a:pt x="47" y="171"/>
                      <a:pt x="38" y="170"/>
                      <a:pt x="29" y="167"/>
                    </a:cubicBezTo>
                    <a:cubicBezTo>
                      <a:pt x="19" y="164"/>
                      <a:pt x="10" y="159"/>
                      <a:pt x="2" y="153"/>
                    </a:cubicBezTo>
                    <a:lnTo>
                      <a:pt x="0" y="152"/>
                    </a:lnTo>
                    <a:lnTo>
                      <a:pt x="0" y="198"/>
                    </a:lnTo>
                    <a:lnTo>
                      <a:pt x="1" y="198"/>
                    </a:lnTo>
                    <a:cubicBezTo>
                      <a:pt x="7" y="201"/>
                      <a:pt x="16" y="203"/>
                      <a:pt x="25" y="205"/>
                    </a:cubicBezTo>
                    <a:cubicBezTo>
                      <a:pt x="35" y="207"/>
                      <a:pt x="45" y="209"/>
                      <a:pt x="52" y="209"/>
                    </a:cubicBezTo>
                    <a:cubicBezTo>
                      <a:pt x="77" y="209"/>
                      <a:pt x="96" y="203"/>
                      <a:pt x="110" y="191"/>
                    </a:cubicBezTo>
                    <a:cubicBezTo>
                      <a:pt x="124" y="180"/>
                      <a:pt x="131" y="165"/>
                      <a:pt x="131" y="146"/>
                    </a:cubicBezTo>
                    <a:cubicBezTo>
                      <a:pt x="131" y="133"/>
                      <a:pt x="127" y="122"/>
                      <a:pt x="120" y="112"/>
                    </a:cubicBezTo>
                    <a:cubicBezTo>
                      <a:pt x="112" y="103"/>
                      <a:pt x="99" y="94"/>
                      <a:pt x="81" y="86"/>
                    </a:cubicBezTo>
                    <a:cubicBezTo>
                      <a:pt x="66" y="80"/>
                      <a:pt x="56" y="76"/>
                      <a:pt x="53" y="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2" name="Freeform 96">
                <a:extLst>
                  <a:ext uri="{FF2B5EF4-FFF2-40B4-BE49-F238E27FC236}">
                    <a16:creationId xmlns:a16="http://schemas.microsoft.com/office/drawing/2014/main" id="{8D4572EE-38B7-9344-B955-5198096F54E8}"/>
                  </a:ext>
                </a:extLst>
              </p:cNvPr>
              <p:cNvSpPr>
                <a:spLocks noChangeArrowheads="1"/>
              </p:cNvSpPr>
              <p:nvPr/>
            </p:nvSpPr>
            <p:spPr bwMode="auto">
              <a:xfrm>
                <a:off x="5619750" y="4021138"/>
                <a:ext cx="73025" cy="76200"/>
              </a:xfrm>
              <a:custGeom>
                <a:avLst/>
                <a:gdLst>
                  <a:gd name="T0" fmla="*/ 102 w 204"/>
                  <a:gd name="T1" fmla="*/ 170 h 211"/>
                  <a:gd name="T2" fmla="*/ 62 w 204"/>
                  <a:gd name="T3" fmla="*/ 153 h 211"/>
                  <a:gd name="T4" fmla="*/ 48 w 204"/>
                  <a:gd name="T5" fmla="*/ 105 h 211"/>
                  <a:gd name="T6" fmla="*/ 62 w 204"/>
                  <a:gd name="T7" fmla="*/ 55 h 211"/>
                  <a:gd name="T8" fmla="*/ 101 w 204"/>
                  <a:gd name="T9" fmla="*/ 38 h 211"/>
                  <a:gd name="T10" fmla="*/ 140 w 204"/>
                  <a:gd name="T11" fmla="*/ 54 h 211"/>
                  <a:gd name="T12" fmla="*/ 154 w 204"/>
                  <a:gd name="T13" fmla="*/ 103 h 211"/>
                  <a:gd name="T14" fmla="*/ 142 w 204"/>
                  <a:gd name="T15" fmla="*/ 153 h 211"/>
                  <a:gd name="T16" fmla="*/ 102 w 204"/>
                  <a:gd name="T17" fmla="*/ 170 h 211"/>
                  <a:gd name="T18" fmla="*/ 28 w 204"/>
                  <a:gd name="T19" fmla="*/ 29 h 211"/>
                  <a:gd name="T20" fmla="*/ 0 w 204"/>
                  <a:gd name="T21" fmla="*/ 107 h 211"/>
                  <a:gd name="T22" fmla="*/ 26 w 204"/>
                  <a:gd name="T23" fmla="*/ 182 h 211"/>
                  <a:gd name="T24" fmla="*/ 99 w 204"/>
                  <a:gd name="T25" fmla="*/ 210 h 211"/>
                  <a:gd name="T26" fmla="*/ 175 w 204"/>
                  <a:gd name="T27" fmla="*/ 181 h 211"/>
                  <a:gd name="T28" fmla="*/ 203 w 204"/>
                  <a:gd name="T29" fmla="*/ 104 h 211"/>
                  <a:gd name="T30" fmla="*/ 177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2" y="165"/>
                      <a:pt x="62" y="153"/>
                    </a:cubicBezTo>
                    <a:cubicBezTo>
                      <a:pt x="53" y="141"/>
                      <a:pt x="48" y="125"/>
                      <a:pt x="48" y="105"/>
                    </a:cubicBezTo>
                    <a:cubicBezTo>
                      <a:pt x="48" y="83"/>
                      <a:pt x="53" y="67"/>
                      <a:pt x="62" y="55"/>
                    </a:cubicBezTo>
                    <a:cubicBezTo>
                      <a:pt x="71" y="44"/>
                      <a:pt x="84" y="38"/>
                      <a:pt x="101" y="38"/>
                    </a:cubicBezTo>
                    <a:cubicBezTo>
                      <a:pt x="117" y="38"/>
                      <a:pt x="130" y="44"/>
                      <a:pt x="140" y="54"/>
                    </a:cubicBezTo>
                    <a:cubicBezTo>
                      <a:pt x="150" y="65"/>
                      <a:pt x="154" y="82"/>
                      <a:pt x="154" y="103"/>
                    </a:cubicBezTo>
                    <a:cubicBezTo>
                      <a:pt x="155" y="125"/>
                      <a:pt x="151" y="142"/>
                      <a:pt x="142" y="153"/>
                    </a:cubicBezTo>
                    <a:cubicBezTo>
                      <a:pt x="133" y="164"/>
                      <a:pt x="120" y="170"/>
                      <a:pt x="102" y="170"/>
                    </a:cubicBezTo>
                    <a:close/>
                    <a:moveTo>
                      <a:pt x="28" y="29"/>
                    </a:moveTo>
                    <a:cubicBezTo>
                      <a:pt x="10" y="49"/>
                      <a:pt x="0" y="74"/>
                      <a:pt x="0" y="107"/>
                    </a:cubicBezTo>
                    <a:cubicBezTo>
                      <a:pt x="0" y="138"/>
                      <a:pt x="9" y="164"/>
                      <a:pt x="26" y="182"/>
                    </a:cubicBezTo>
                    <a:cubicBezTo>
                      <a:pt x="45" y="200"/>
                      <a:pt x="69" y="210"/>
                      <a:pt x="99" y="210"/>
                    </a:cubicBezTo>
                    <a:cubicBezTo>
                      <a:pt x="131" y="210"/>
                      <a:pt x="156" y="200"/>
                      <a:pt x="175" y="181"/>
                    </a:cubicBezTo>
                    <a:cubicBezTo>
                      <a:pt x="193" y="161"/>
                      <a:pt x="203" y="136"/>
                      <a:pt x="203" y="104"/>
                    </a:cubicBezTo>
                    <a:cubicBezTo>
                      <a:pt x="203" y="72"/>
                      <a:pt x="194" y="47"/>
                      <a:pt x="177" y="29"/>
                    </a:cubicBezTo>
                    <a:cubicBezTo>
                      <a:pt x="160" y="8"/>
                      <a:pt x="136" y="0"/>
                      <a:pt x="105" y="0"/>
                    </a:cubicBezTo>
                    <a:cubicBezTo>
                      <a:pt x="71" y="0"/>
                      <a:pt x="47" y="10"/>
                      <a:pt x="28" y="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3" name="Freeform 97">
                <a:extLst>
                  <a:ext uri="{FF2B5EF4-FFF2-40B4-BE49-F238E27FC236}">
                    <a16:creationId xmlns:a16="http://schemas.microsoft.com/office/drawing/2014/main" id="{DB2C9C76-B348-B140-9677-098B95167B16}"/>
                  </a:ext>
                </a:extLst>
              </p:cNvPr>
              <p:cNvSpPr>
                <a:spLocks noChangeArrowheads="1"/>
              </p:cNvSpPr>
              <p:nvPr/>
            </p:nvSpPr>
            <p:spPr bwMode="auto">
              <a:xfrm>
                <a:off x="5694363" y="3987800"/>
                <a:ext cx="88900" cy="109538"/>
              </a:xfrm>
              <a:custGeom>
                <a:avLst/>
                <a:gdLst>
                  <a:gd name="T0" fmla="*/ 244 w 246"/>
                  <a:gd name="T1" fmla="*/ 98 h 304"/>
                  <a:gd name="T2" fmla="*/ 197 w 246"/>
                  <a:gd name="T3" fmla="*/ 98 h 304"/>
                  <a:gd name="T4" fmla="*/ 197 w 246"/>
                  <a:gd name="T5" fmla="*/ 39 h 304"/>
                  <a:gd name="T6" fmla="*/ 196 w 246"/>
                  <a:gd name="T7" fmla="*/ 39 h 304"/>
                  <a:gd name="T8" fmla="*/ 152 w 246"/>
                  <a:gd name="T9" fmla="*/ 53 h 304"/>
                  <a:gd name="T10" fmla="*/ 151 w 246"/>
                  <a:gd name="T11" fmla="*/ 53 h 304"/>
                  <a:gd name="T12" fmla="*/ 151 w 246"/>
                  <a:gd name="T13" fmla="*/ 98 h 304"/>
                  <a:gd name="T14" fmla="*/ 82 w 246"/>
                  <a:gd name="T15" fmla="*/ 98 h 304"/>
                  <a:gd name="T16" fmla="*/ 82 w 246"/>
                  <a:gd name="T17" fmla="*/ 73 h 304"/>
                  <a:gd name="T18" fmla="*/ 89 w 246"/>
                  <a:gd name="T19" fmla="*/ 47 h 304"/>
                  <a:gd name="T20" fmla="*/ 111 w 246"/>
                  <a:gd name="T21" fmla="*/ 38 h 304"/>
                  <a:gd name="T22" fmla="*/ 131 w 246"/>
                  <a:gd name="T23" fmla="*/ 42 h 304"/>
                  <a:gd name="T24" fmla="*/ 133 w 246"/>
                  <a:gd name="T25" fmla="*/ 43 h 304"/>
                  <a:gd name="T26" fmla="*/ 133 w 246"/>
                  <a:gd name="T27" fmla="*/ 3 h 304"/>
                  <a:gd name="T28" fmla="*/ 132 w 246"/>
                  <a:gd name="T29" fmla="*/ 3 h 304"/>
                  <a:gd name="T30" fmla="*/ 105 w 246"/>
                  <a:gd name="T31" fmla="*/ 0 h 304"/>
                  <a:gd name="T32" fmla="*/ 68 w 246"/>
                  <a:gd name="T33" fmla="*/ 8 h 304"/>
                  <a:gd name="T34" fmla="*/ 42 w 246"/>
                  <a:gd name="T35" fmla="*/ 34 h 304"/>
                  <a:gd name="T36" fmla="*/ 34 w 246"/>
                  <a:gd name="T37" fmla="*/ 71 h 304"/>
                  <a:gd name="T38" fmla="*/ 34 w 246"/>
                  <a:gd name="T39" fmla="*/ 99 h 304"/>
                  <a:gd name="T40" fmla="*/ 0 w 246"/>
                  <a:gd name="T41" fmla="*/ 99 h 304"/>
                  <a:gd name="T42" fmla="*/ 0 w 246"/>
                  <a:gd name="T43" fmla="*/ 138 h 304"/>
                  <a:gd name="T44" fmla="*/ 34 w 246"/>
                  <a:gd name="T45" fmla="*/ 138 h 304"/>
                  <a:gd name="T46" fmla="*/ 34 w 246"/>
                  <a:gd name="T47" fmla="*/ 298 h 304"/>
                  <a:gd name="T48" fmla="*/ 81 w 246"/>
                  <a:gd name="T49" fmla="*/ 298 h 304"/>
                  <a:gd name="T50" fmla="*/ 81 w 246"/>
                  <a:gd name="T51" fmla="*/ 138 h 304"/>
                  <a:gd name="T52" fmla="*/ 150 w 246"/>
                  <a:gd name="T53" fmla="*/ 138 h 304"/>
                  <a:gd name="T54" fmla="*/ 150 w 246"/>
                  <a:gd name="T55" fmla="*/ 239 h 304"/>
                  <a:gd name="T56" fmla="*/ 209 w 246"/>
                  <a:gd name="T57" fmla="*/ 303 h 304"/>
                  <a:gd name="T58" fmla="*/ 229 w 246"/>
                  <a:gd name="T59" fmla="*/ 300 h 304"/>
                  <a:gd name="T60" fmla="*/ 244 w 246"/>
                  <a:gd name="T61" fmla="*/ 296 h 304"/>
                  <a:gd name="T62" fmla="*/ 245 w 246"/>
                  <a:gd name="T63" fmla="*/ 296 h 304"/>
                  <a:gd name="T64" fmla="*/ 245 w 246"/>
                  <a:gd name="T65" fmla="*/ 258 h 304"/>
                  <a:gd name="T66" fmla="*/ 243 w 246"/>
                  <a:gd name="T67" fmla="*/ 259 h 304"/>
                  <a:gd name="T68" fmla="*/ 234 w 246"/>
                  <a:gd name="T69" fmla="*/ 263 h 304"/>
                  <a:gd name="T70" fmla="*/ 224 w 246"/>
                  <a:gd name="T71" fmla="*/ 264 h 304"/>
                  <a:gd name="T72" fmla="*/ 204 w 246"/>
                  <a:gd name="T73" fmla="*/ 256 h 304"/>
                  <a:gd name="T74" fmla="*/ 197 w 246"/>
                  <a:gd name="T75" fmla="*/ 231 h 304"/>
                  <a:gd name="T76" fmla="*/ 197 w 246"/>
                  <a:gd name="T77" fmla="*/ 137 h 304"/>
                  <a:gd name="T78" fmla="*/ 244 w 246"/>
                  <a:gd name="T79" fmla="*/ 137 h 304"/>
                  <a:gd name="T80" fmla="*/ 244 w 246"/>
                  <a:gd name="T81" fmla="*/ 9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304">
                    <a:moveTo>
                      <a:pt x="244" y="98"/>
                    </a:moveTo>
                    <a:lnTo>
                      <a:pt x="197" y="98"/>
                    </a:lnTo>
                    <a:lnTo>
                      <a:pt x="197" y="39"/>
                    </a:lnTo>
                    <a:lnTo>
                      <a:pt x="196" y="39"/>
                    </a:lnTo>
                    <a:lnTo>
                      <a:pt x="152" y="53"/>
                    </a:lnTo>
                    <a:lnTo>
                      <a:pt x="151" y="53"/>
                    </a:lnTo>
                    <a:lnTo>
                      <a:pt x="151" y="98"/>
                    </a:lnTo>
                    <a:lnTo>
                      <a:pt x="82" y="98"/>
                    </a:lnTo>
                    <a:lnTo>
                      <a:pt x="82" y="73"/>
                    </a:lnTo>
                    <a:cubicBezTo>
                      <a:pt x="82" y="62"/>
                      <a:pt x="84" y="53"/>
                      <a:pt x="89" y="47"/>
                    </a:cubicBezTo>
                    <a:cubicBezTo>
                      <a:pt x="95" y="40"/>
                      <a:pt x="102" y="38"/>
                      <a:pt x="111" y="38"/>
                    </a:cubicBezTo>
                    <a:cubicBezTo>
                      <a:pt x="117" y="38"/>
                      <a:pt x="125" y="39"/>
                      <a:pt x="131" y="42"/>
                    </a:cubicBezTo>
                    <a:lnTo>
                      <a:pt x="133" y="43"/>
                    </a:lnTo>
                    <a:lnTo>
                      <a:pt x="133" y="3"/>
                    </a:lnTo>
                    <a:lnTo>
                      <a:pt x="132" y="3"/>
                    </a:lnTo>
                    <a:cubicBezTo>
                      <a:pt x="126" y="1"/>
                      <a:pt x="117" y="0"/>
                      <a:pt x="105" y="0"/>
                    </a:cubicBezTo>
                    <a:cubicBezTo>
                      <a:pt x="91" y="0"/>
                      <a:pt x="79" y="3"/>
                      <a:pt x="68" y="8"/>
                    </a:cubicBezTo>
                    <a:cubicBezTo>
                      <a:pt x="57" y="15"/>
                      <a:pt x="49" y="23"/>
                      <a:pt x="42" y="34"/>
                    </a:cubicBezTo>
                    <a:cubicBezTo>
                      <a:pt x="36" y="45"/>
                      <a:pt x="34" y="57"/>
                      <a:pt x="34" y="71"/>
                    </a:cubicBezTo>
                    <a:lnTo>
                      <a:pt x="34" y="99"/>
                    </a:lnTo>
                    <a:lnTo>
                      <a:pt x="0" y="99"/>
                    </a:lnTo>
                    <a:lnTo>
                      <a:pt x="0" y="138"/>
                    </a:lnTo>
                    <a:lnTo>
                      <a:pt x="34" y="138"/>
                    </a:lnTo>
                    <a:lnTo>
                      <a:pt x="34" y="298"/>
                    </a:lnTo>
                    <a:lnTo>
                      <a:pt x="81" y="298"/>
                    </a:lnTo>
                    <a:lnTo>
                      <a:pt x="81" y="138"/>
                    </a:lnTo>
                    <a:lnTo>
                      <a:pt x="150" y="138"/>
                    </a:lnTo>
                    <a:lnTo>
                      <a:pt x="150" y="239"/>
                    </a:lnTo>
                    <a:cubicBezTo>
                      <a:pt x="150" y="281"/>
                      <a:pt x="171" y="303"/>
                      <a:pt x="209" y="303"/>
                    </a:cubicBezTo>
                    <a:cubicBezTo>
                      <a:pt x="216" y="303"/>
                      <a:pt x="222" y="301"/>
                      <a:pt x="229" y="300"/>
                    </a:cubicBezTo>
                    <a:cubicBezTo>
                      <a:pt x="237" y="299"/>
                      <a:pt x="241" y="297"/>
                      <a:pt x="244" y="296"/>
                    </a:cubicBezTo>
                    <a:lnTo>
                      <a:pt x="245" y="296"/>
                    </a:lnTo>
                    <a:lnTo>
                      <a:pt x="245" y="258"/>
                    </a:lnTo>
                    <a:lnTo>
                      <a:pt x="243" y="259"/>
                    </a:lnTo>
                    <a:cubicBezTo>
                      <a:pt x="241" y="261"/>
                      <a:pt x="238" y="262"/>
                      <a:pt x="234" y="263"/>
                    </a:cubicBezTo>
                    <a:cubicBezTo>
                      <a:pt x="229" y="264"/>
                      <a:pt x="227" y="264"/>
                      <a:pt x="224" y="264"/>
                    </a:cubicBezTo>
                    <a:cubicBezTo>
                      <a:pt x="214" y="264"/>
                      <a:pt x="209" y="262"/>
                      <a:pt x="204" y="256"/>
                    </a:cubicBezTo>
                    <a:cubicBezTo>
                      <a:pt x="200" y="251"/>
                      <a:pt x="197" y="243"/>
                      <a:pt x="197" y="231"/>
                    </a:cubicBezTo>
                    <a:lnTo>
                      <a:pt x="197" y="137"/>
                    </a:lnTo>
                    <a:lnTo>
                      <a:pt x="244" y="137"/>
                    </a:lnTo>
                    <a:lnTo>
                      <a:pt x="244" y="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4" name="Freeform 98">
                <a:extLst>
                  <a:ext uri="{FF2B5EF4-FFF2-40B4-BE49-F238E27FC236}">
                    <a16:creationId xmlns:a16="http://schemas.microsoft.com/office/drawing/2014/main" id="{4050FC96-E53A-824B-A85F-08A1A64AADF2}"/>
                  </a:ext>
                </a:extLst>
              </p:cNvPr>
              <p:cNvSpPr>
                <a:spLocks noChangeArrowheads="1"/>
              </p:cNvSpPr>
              <p:nvPr/>
            </p:nvSpPr>
            <p:spPr bwMode="auto">
              <a:xfrm>
                <a:off x="5003800"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5" name="Freeform 99">
                <a:extLst>
                  <a:ext uri="{FF2B5EF4-FFF2-40B4-BE49-F238E27FC236}">
                    <a16:creationId xmlns:a16="http://schemas.microsoft.com/office/drawing/2014/main" id="{A2057E47-F169-5446-ABCB-9E3F6EFF2022}"/>
                  </a:ext>
                </a:extLst>
              </p:cNvPr>
              <p:cNvSpPr>
                <a:spLocks noChangeArrowheads="1"/>
              </p:cNvSpPr>
              <p:nvPr/>
            </p:nvSpPr>
            <p:spPr bwMode="auto">
              <a:xfrm>
                <a:off x="5091113"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6" name="Freeform 100">
                <a:extLst>
                  <a:ext uri="{FF2B5EF4-FFF2-40B4-BE49-F238E27FC236}">
                    <a16:creationId xmlns:a16="http://schemas.microsoft.com/office/drawing/2014/main" id="{E135A827-D661-2940-9121-6DB582291010}"/>
                  </a:ext>
                </a:extLst>
              </p:cNvPr>
              <p:cNvSpPr>
                <a:spLocks noChangeArrowheads="1"/>
              </p:cNvSpPr>
              <p:nvPr/>
            </p:nvSpPr>
            <p:spPr bwMode="auto">
              <a:xfrm>
                <a:off x="5003800"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7" name="Freeform 101">
                <a:extLst>
                  <a:ext uri="{FF2B5EF4-FFF2-40B4-BE49-F238E27FC236}">
                    <a16:creationId xmlns:a16="http://schemas.microsoft.com/office/drawing/2014/main" id="{B7F82847-8929-AD48-91DF-089ED00E93C2}"/>
                  </a:ext>
                </a:extLst>
              </p:cNvPr>
              <p:cNvSpPr>
                <a:spLocks noChangeArrowheads="1"/>
              </p:cNvSpPr>
              <p:nvPr/>
            </p:nvSpPr>
            <p:spPr bwMode="auto">
              <a:xfrm>
                <a:off x="5091113"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 name="Group 3">
            <a:extLst>
              <a:ext uri="{FF2B5EF4-FFF2-40B4-BE49-F238E27FC236}">
                <a16:creationId xmlns:a16="http://schemas.microsoft.com/office/drawing/2014/main" id="{852885A1-5FB8-5748-BE54-1D73660920D9}"/>
              </a:ext>
            </a:extLst>
          </p:cNvPr>
          <p:cNvGrpSpPr/>
          <p:nvPr/>
        </p:nvGrpSpPr>
        <p:grpSpPr>
          <a:xfrm>
            <a:off x="4622794" y="4407347"/>
            <a:ext cx="1621410" cy="315478"/>
            <a:chOff x="4622794" y="4407347"/>
            <a:chExt cx="1621410" cy="315478"/>
          </a:xfrm>
        </p:grpSpPr>
        <p:grpSp>
          <p:nvGrpSpPr>
            <p:cNvPr id="415" name="Group 414">
              <a:extLst>
                <a:ext uri="{FF2B5EF4-FFF2-40B4-BE49-F238E27FC236}">
                  <a16:creationId xmlns:a16="http://schemas.microsoft.com/office/drawing/2014/main" id="{4868F806-351D-8D4D-A45A-12711D4E49CB}"/>
                </a:ext>
              </a:extLst>
            </p:cNvPr>
            <p:cNvGrpSpPr/>
            <p:nvPr/>
          </p:nvGrpSpPr>
          <p:grpSpPr>
            <a:xfrm>
              <a:off x="4622794" y="4451367"/>
              <a:ext cx="745893" cy="195646"/>
              <a:chOff x="4240213" y="4427538"/>
              <a:chExt cx="484187" cy="127000"/>
            </a:xfrm>
            <a:solidFill>
              <a:schemeClr val="bg1"/>
            </a:solidFill>
          </p:grpSpPr>
          <p:sp>
            <p:nvSpPr>
              <p:cNvPr id="429" name="Freeform 102">
                <a:extLst>
                  <a:ext uri="{FF2B5EF4-FFF2-40B4-BE49-F238E27FC236}">
                    <a16:creationId xmlns:a16="http://schemas.microsoft.com/office/drawing/2014/main" id="{6DF4EE26-7C19-3040-8315-049F279622B3}"/>
                  </a:ext>
                </a:extLst>
              </p:cNvPr>
              <p:cNvSpPr>
                <a:spLocks noChangeArrowheads="1"/>
              </p:cNvSpPr>
              <p:nvPr/>
            </p:nvSpPr>
            <p:spPr bwMode="auto">
              <a:xfrm>
                <a:off x="4327525" y="44275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 name="Freeform 103">
                <a:extLst>
                  <a:ext uri="{FF2B5EF4-FFF2-40B4-BE49-F238E27FC236}">
                    <a16:creationId xmlns:a16="http://schemas.microsoft.com/office/drawing/2014/main" id="{0C9B7191-94E0-3B4A-B421-68F1D4F8E4B7}"/>
                  </a:ext>
                </a:extLst>
              </p:cNvPr>
              <p:cNvSpPr>
                <a:spLocks noChangeArrowheads="1"/>
              </p:cNvSpPr>
              <p:nvPr/>
            </p:nvSpPr>
            <p:spPr bwMode="auto">
              <a:xfrm>
                <a:off x="4354513" y="44592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8"/>
                      <a:pt x="69" y="131"/>
                    </a:cubicBezTo>
                    <a:cubicBezTo>
                      <a:pt x="69" y="92"/>
                      <a:pt x="93" y="62"/>
                      <a:pt x="132"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1" name="Freeform 104">
                <a:extLst>
                  <a:ext uri="{FF2B5EF4-FFF2-40B4-BE49-F238E27FC236}">
                    <a16:creationId xmlns:a16="http://schemas.microsoft.com/office/drawing/2014/main" id="{58C97C27-31CC-6A40-BE19-647FFD3FD48E}"/>
                  </a:ext>
                </a:extLst>
              </p:cNvPr>
              <p:cNvSpPr>
                <a:spLocks noChangeArrowheads="1"/>
              </p:cNvSpPr>
              <p:nvPr/>
            </p:nvSpPr>
            <p:spPr bwMode="auto">
              <a:xfrm>
                <a:off x="4454525" y="44275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2" name="Freeform 105">
                <a:extLst>
                  <a:ext uri="{FF2B5EF4-FFF2-40B4-BE49-F238E27FC236}">
                    <a16:creationId xmlns:a16="http://schemas.microsoft.com/office/drawing/2014/main" id="{E39CA144-3928-3C47-B4C6-F025F6775A89}"/>
                  </a:ext>
                </a:extLst>
              </p:cNvPr>
              <p:cNvSpPr>
                <a:spLocks noChangeArrowheads="1"/>
              </p:cNvSpPr>
              <p:nvPr/>
            </p:nvSpPr>
            <p:spPr bwMode="auto">
              <a:xfrm>
                <a:off x="4481513" y="44608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3" name="Freeform 106">
                <a:extLst>
                  <a:ext uri="{FF2B5EF4-FFF2-40B4-BE49-F238E27FC236}">
                    <a16:creationId xmlns:a16="http://schemas.microsoft.com/office/drawing/2014/main" id="{EADAA11C-C489-6A40-98D9-CD2E62FDAB04}"/>
                  </a:ext>
                </a:extLst>
              </p:cNvPr>
              <p:cNvSpPr>
                <a:spLocks noChangeArrowheads="1"/>
              </p:cNvSpPr>
              <p:nvPr/>
            </p:nvSpPr>
            <p:spPr bwMode="auto">
              <a:xfrm>
                <a:off x="4579938" y="44592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4" name="Freeform 107">
                <a:extLst>
                  <a:ext uri="{FF2B5EF4-FFF2-40B4-BE49-F238E27FC236}">
                    <a16:creationId xmlns:a16="http://schemas.microsoft.com/office/drawing/2014/main" id="{02809F08-7C63-DE41-98F3-9A30E625507D}"/>
                  </a:ext>
                </a:extLst>
              </p:cNvPr>
              <p:cNvSpPr>
                <a:spLocks noChangeArrowheads="1"/>
              </p:cNvSpPr>
              <p:nvPr/>
            </p:nvSpPr>
            <p:spPr bwMode="auto">
              <a:xfrm>
                <a:off x="4240213" y="446087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7"/>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16" name="Freeform 108">
              <a:extLst>
                <a:ext uri="{FF2B5EF4-FFF2-40B4-BE49-F238E27FC236}">
                  <a16:creationId xmlns:a16="http://schemas.microsoft.com/office/drawing/2014/main" id="{38CD916A-E9FB-0D49-8938-BB568F7F1217}"/>
                </a:ext>
              </a:extLst>
            </p:cNvPr>
            <p:cNvSpPr>
              <a:spLocks noChangeArrowheads="1"/>
            </p:cNvSpPr>
            <p:nvPr/>
          </p:nvSpPr>
          <p:spPr bwMode="auto">
            <a:xfrm>
              <a:off x="5579013" y="4412238"/>
              <a:ext cx="7337" cy="295913"/>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chemeClr val="bg1"/>
            </a:solidFill>
            <a:ln>
              <a:noFill/>
            </a:ln>
            <a:effectLst/>
          </p:spPr>
          <p:txBody>
            <a:bodyPr wrap="none" anchor="ctr"/>
            <a:lstStyle/>
            <a:p>
              <a:endParaRPr lang="en-US"/>
            </a:p>
          </p:txBody>
        </p:sp>
        <p:grpSp>
          <p:nvGrpSpPr>
            <p:cNvPr id="417" name="Group 416">
              <a:extLst>
                <a:ext uri="{FF2B5EF4-FFF2-40B4-BE49-F238E27FC236}">
                  <a16:creationId xmlns:a16="http://schemas.microsoft.com/office/drawing/2014/main" id="{03F83125-2435-BD4D-91F4-8F3E35CCEB00}"/>
                </a:ext>
              </a:extLst>
            </p:cNvPr>
            <p:cNvGrpSpPr/>
            <p:nvPr/>
          </p:nvGrpSpPr>
          <p:grpSpPr>
            <a:xfrm>
              <a:off x="5796668" y="4407347"/>
              <a:ext cx="447536" cy="315478"/>
              <a:chOff x="5002213" y="4398963"/>
              <a:chExt cx="290512" cy="204787"/>
            </a:xfrm>
          </p:grpSpPr>
          <p:sp>
            <p:nvSpPr>
              <p:cNvPr id="418" name="Freeform 109">
                <a:extLst>
                  <a:ext uri="{FF2B5EF4-FFF2-40B4-BE49-F238E27FC236}">
                    <a16:creationId xmlns:a16="http://schemas.microsoft.com/office/drawing/2014/main" id="{2D523A00-657E-E349-A89A-8FEAE67AA61C}"/>
                  </a:ext>
                </a:extLst>
              </p:cNvPr>
              <p:cNvSpPr>
                <a:spLocks noChangeArrowheads="1"/>
              </p:cNvSpPr>
              <p:nvPr/>
            </p:nvSpPr>
            <p:spPr bwMode="auto">
              <a:xfrm>
                <a:off x="5002213" y="4398963"/>
                <a:ext cx="290512" cy="204787"/>
              </a:xfrm>
              <a:custGeom>
                <a:avLst/>
                <a:gdLst>
                  <a:gd name="T0" fmla="*/ 335 w 809"/>
                  <a:gd name="T1" fmla="*/ 62 h 567"/>
                  <a:gd name="T2" fmla="*/ 438 w 809"/>
                  <a:gd name="T3" fmla="*/ 18 h 567"/>
                  <a:gd name="T4" fmla="*/ 563 w 809"/>
                  <a:gd name="T5" fmla="*/ 92 h 567"/>
                  <a:gd name="T6" fmla="*/ 634 w 809"/>
                  <a:gd name="T7" fmla="*/ 77 h 567"/>
                  <a:gd name="T8" fmla="*/ 808 w 809"/>
                  <a:gd name="T9" fmla="*/ 252 h 567"/>
                  <a:gd name="T10" fmla="*/ 634 w 809"/>
                  <a:gd name="T11" fmla="*/ 428 h 567"/>
                  <a:gd name="T12" fmla="*/ 600 w 809"/>
                  <a:gd name="T13" fmla="*/ 425 h 567"/>
                  <a:gd name="T14" fmla="*/ 488 w 809"/>
                  <a:gd name="T15" fmla="*/ 490 h 567"/>
                  <a:gd name="T16" fmla="*/ 433 w 809"/>
                  <a:gd name="T17" fmla="*/ 477 h 567"/>
                  <a:gd name="T18" fmla="*/ 299 w 809"/>
                  <a:gd name="T19" fmla="*/ 566 h 567"/>
                  <a:gd name="T20" fmla="*/ 163 w 809"/>
                  <a:gd name="T21" fmla="*/ 471 h 567"/>
                  <a:gd name="T22" fmla="*/ 135 w 809"/>
                  <a:gd name="T23" fmla="*/ 474 h 567"/>
                  <a:gd name="T24" fmla="*/ 0 w 809"/>
                  <a:gd name="T25" fmla="*/ 337 h 567"/>
                  <a:gd name="T26" fmla="*/ 68 w 809"/>
                  <a:gd name="T27" fmla="*/ 219 h 567"/>
                  <a:gd name="T28" fmla="*/ 55 w 809"/>
                  <a:gd name="T29" fmla="*/ 157 h 567"/>
                  <a:gd name="T30" fmla="*/ 212 w 809"/>
                  <a:gd name="T31" fmla="*/ 0 h 567"/>
                  <a:gd name="T32" fmla="*/ 335 w 809"/>
                  <a:gd name="T33" fmla="*/ 6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9" h="567">
                    <a:moveTo>
                      <a:pt x="335" y="62"/>
                    </a:moveTo>
                    <a:cubicBezTo>
                      <a:pt x="361" y="35"/>
                      <a:pt x="397" y="18"/>
                      <a:pt x="438" y="18"/>
                    </a:cubicBezTo>
                    <a:cubicBezTo>
                      <a:pt x="492" y="18"/>
                      <a:pt x="538" y="48"/>
                      <a:pt x="563" y="92"/>
                    </a:cubicBezTo>
                    <a:cubicBezTo>
                      <a:pt x="585" y="82"/>
                      <a:pt x="608" y="77"/>
                      <a:pt x="634" y="77"/>
                    </a:cubicBezTo>
                    <a:cubicBezTo>
                      <a:pt x="730" y="77"/>
                      <a:pt x="808" y="156"/>
                      <a:pt x="808" y="252"/>
                    </a:cubicBezTo>
                    <a:cubicBezTo>
                      <a:pt x="808" y="350"/>
                      <a:pt x="730" y="428"/>
                      <a:pt x="634" y="428"/>
                    </a:cubicBezTo>
                    <a:cubicBezTo>
                      <a:pt x="622" y="428"/>
                      <a:pt x="610" y="427"/>
                      <a:pt x="600" y="425"/>
                    </a:cubicBezTo>
                    <a:cubicBezTo>
                      <a:pt x="578" y="463"/>
                      <a:pt x="536" y="490"/>
                      <a:pt x="488" y="490"/>
                    </a:cubicBezTo>
                    <a:cubicBezTo>
                      <a:pt x="468" y="490"/>
                      <a:pt x="450" y="486"/>
                      <a:pt x="433" y="477"/>
                    </a:cubicBezTo>
                    <a:cubicBezTo>
                      <a:pt x="410" y="530"/>
                      <a:pt x="359" y="566"/>
                      <a:pt x="299" y="566"/>
                    </a:cubicBezTo>
                    <a:cubicBezTo>
                      <a:pt x="236" y="566"/>
                      <a:pt x="184" y="526"/>
                      <a:pt x="163" y="471"/>
                    </a:cubicBezTo>
                    <a:cubicBezTo>
                      <a:pt x="154" y="473"/>
                      <a:pt x="145" y="474"/>
                      <a:pt x="135" y="474"/>
                    </a:cubicBezTo>
                    <a:cubicBezTo>
                      <a:pt x="60" y="474"/>
                      <a:pt x="0" y="413"/>
                      <a:pt x="0" y="337"/>
                    </a:cubicBezTo>
                    <a:cubicBezTo>
                      <a:pt x="0" y="287"/>
                      <a:pt x="27" y="243"/>
                      <a:pt x="68" y="219"/>
                    </a:cubicBezTo>
                    <a:cubicBezTo>
                      <a:pt x="59" y="200"/>
                      <a:pt x="55" y="179"/>
                      <a:pt x="55" y="157"/>
                    </a:cubicBezTo>
                    <a:cubicBezTo>
                      <a:pt x="55" y="70"/>
                      <a:pt x="125" y="0"/>
                      <a:pt x="212" y="0"/>
                    </a:cubicBezTo>
                    <a:cubicBezTo>
                      <a:pt x="260" y="0"/>
                      <a:pt x="306" y="24"/>
                      <a:pt x="335" y="62"/>
                    </a:cubicBezTo>
                  </a:path>
                </a:pathLst>
              </a:custGeom>
              <a:solidFill>
                <a:srgbClr val="009C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 name="Freeform 110">
                <a:extLst>
                  <a:ext uri="{FF2B5EF4-FFF2-40B4-BE49-F238E27FC236}">
                    <a16:creationId xmlns:a16="http://schemas.microsoft.com/office/drawing/2014/main" id="{5C57C57E-59CE-2B4B-B017-548B673EB7F2}"/>
                  </a:ext>
                </a:extLst>
              </p:cNvPr>
              <p:cNvSpPr>
                <a:spLocks noChangeArrowheads="1"/>
              </p:cNvSpPr>
              <p:nvPr/>
            </p:nvSpPr>
            <p:spPr bwMode="auto">
              <a:xfrm>
                <a:off x="5045075" y="4481513"/>
                <a:ext cx="20638"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0" name="Freeform 111">
                <a:extLst>
                  <a:ext uri="{FF2B5EF4-FFF2-40B4-BE49-F238E27FC236}">
                    <a16:creationId xmlns:a16="http://schemas.microsoft.com/office/drawing/2014/main" id="{5CA9B8D8-A22D-8E42-91E0-758DAF204893}"/>
                  </a:ext>
                </a:extLst>
              </p:cNvPr>
              <p:cNvSpPr>
                <a:spLocks noChangeArrowheads="1"/>
              </p:cNvSpPr>
              <p:nvPr/>
            </p:nvSpPr>
            <p:spPr bwMode="auto">
              <a:xfrm>
                <a:off x="5132388" y="4481513"/>
                <a:ext cx="20637"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1" name="Freeform 112">
                <a:extLst>
                  <a:ext uri="{FF2B5EF4-FFF2-40B4-BE49-F238E27FC236}">
                    <a16:creationId xmlns:a16="http://schemas.microsoft.com/office/drawing/2014/main" id="{5FBF017C-E44E-8A46-B3AA-6EC4E72516E2}"/>
                  </a:ext>
                </a:extLst>
              </p:cNvPr>
              <p:cNvSpPr>
                <a:spLocks noChangeArrowheads="1"/>
              </p:cNvSpPr>
              <p:nvPr/>
            </p:nvSpPr>
            <p:spPr bwMode="auto">
              <a:xfrm>
                <a:off x="5172075" y="4481513"/>
                <a:ext cx="25400" cy="26987"/>
              </a:xfrm>
              <a:custGeom>
                <a:avLst/>
                <a:gdLst>
                  <a:gd name="T0" fmla="*/ 60 w 70"/>
                  <a:gd name="T1" fmla="*/ 12 h 77"/>
                  <a:gd name="T2" fmla="*/ 49 w 70"/>
                  <a:gd name="T3" fmla="*/ 3 h 77"/>
                  <a:gd name="T4" fmla="*/ 34 w 70"/>
                  <a:gd name="T5" fmla="*/ 0 h 77"/>
                  <a:gd name="T6" fmla="*/ 20 w 70"/>
                  <a:gd name="T7" fmla="*/ 3 h 77"/>
                  <a:gd name="T8" fmla="*/ 9 w 70"/>
                  <a:gd name="T9" fmla="*/ 12 h 77"/>
                  <a:gd name="T10" fmla="*/ 2 w 70"/>
                  <a:gd name="T11" fmla="*/ 23 h 77"/>
                  <a:gd name="T12" fmla="*/ 0 w 70"/>
                  <a:gd name="T13" fmla="*/ 38 h 77"/>
                  <a:gd name="T14" fmla="*/ 2 w 70"/>
                  <a:gd name="T15" fmla="*/ 53 h 77"/>
                  <a:gd name="T16" fmla="*/ 9 w 70"/>
                  <a:gd name="T17" fmla="*/ 65 h 77"/>
                  <a:gd name="T18" fmla="*/ 20 w 70"/>
                  <a:gd name="T19" fmla="*/ 73 h 77"/>
                  <a:gd name="T20" fmla="*/ 34 w 70"/>
                  <a:gd name="T21" fmla="*/ 76 h 77"/>
                  <a:gd name="T22" fmla="*/ 49 w 70"/>
                  <a:gd name="T23" fmla="*/ 73 h 77"/>
                  <a:gd name="T24" fmla="*/ 60 w 70"/>
                  <a:gd name="T25" fmla="*/ 65 h 77"/>
                  <a:gd name="T26" fmla="*/ 67 w 70"/>
                  <a:gd name="T27" fmla="*/ 53 h 77"/>
                  <a:gd name="T28" fmla="*/ 69 w 70"/>
                  <a:gd name="T29" fmla="*/ 38 h 77"/>
                  <a:gd name="T30" fmla="*/ 67 w 70"/>
                  <a:gd name="T31" fmla="*/ 23 h 77"/>
                  <a:gd name="T32" fmla="*/ 60 w 70"/>
                  <a:gd name="T33" fmla="*/ 12 h 77"/>
                  <a:gd name="T34" fmla="*/ 48 w 70"/>
                  <a:gd name="T35" fmla="*/ 58 h 77"/>
                  <a:gd name="T36" fmla="*/ 34 w 70"/>
                  <a:gd name="T37" fmla="*/ 64 h 77"/>
                  <a:gd name="T38" fmla="*/ 21 w 70"/>
                  <a:gd name="T39" fmla="*/ 58 h 77"/>
                  <a:gd name="T40" fmla="*/ 16 w 70"/>
                  <a:gd name="T41" fmla="*/ 38 h 77"/>
                  <a:gd name="T42" fmla="*/ 21 w 70"/>
                  <a:gd name="T43" fmla="*/ 19 h 77"/>
                  <a:gd name="T44" fmla="*/ 34 w 70"/>
                  <a:gd name="T45" fmla="*/ 13 h 77"/>
                  <a:gd name="T46" fmla="*/ 48 w 70"/>
                  <a:gd name="T47" fmla="*/ 19 h 77"/>
                  <a:gd name="T48" fmla="*/ 53 w 70"/>
                  <a:gd name="T49" fmla="*/ 38 h 77"/>
                  <a:gd name="T50" fmla="*/ 48 w 70"/>
                  <a:gd name="T51" fmla="*/ 5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77">
                    <a:moveTo>
                      <a:pt x="60" y="12"/>
                    </a:moveTo>
                    <a:cubicBezTo>
                      <a:pt x="57" y="9"/>
                      <a:pt x="54" y="5"/>
                      <a:pt x="49" y="3"/>
                    </a:cubicBezTo>
                    <a:cubicBezTo>
                      <a:pt x="45" y="1"/>
                      <a:pt x="40" y="0"/>
                      <a:pt x="34" y="0"/>
                    </a:cubicBezTo>
                    <a:cubicBezTo>
                      <a:pt x="29" y="0"/>
                      <a:pt x="25" y="1"/>
                      <a:pt x="20" y="3"/>
                    </a:cubicBezTo>
                    <a:cubicBezTo>
                      <a:pt x="16" y="5"/>
                      <a:pt x="12" y="7"/>
                      <a:pt x="9" y="12"/>
                    </a:cubicBezTo>
                    <a:cubicBezTo>
                      <a:pt x="6" y="15"/>
                      <a:pt x="3" y="19"/>
                      <a:pt x="2" y="23"/>
                    </a:cubicBezTo>
                    <a:cubicBezTo>
                      <a:pt x="1" y="28"/>
                      <a:pt x="0" y="33"/>
                      <a:pt x="0" y="38"/>
                    </a:cubicBezTo>
                    <a:cubicBezTo>
                      <a:pt x="0" y="44"/>
                      <a:pt x="1" y="49"/>
                      <a:pt x="2" y="53"/>
                    </a:cubicBezTo>
                    <a:cubicBezTo>
                      <a:pt x="3" y="58"/>
                      <a:pt x="6" y="62"/>
                      <a:pt x="9" y="65"/>
                    </a:cubicBezTo>
                    <a:cubicBezTo>
                      <a:pt x="12" y="68"/>
                      <a:pt x="15" y="72"/>
                      <a:pt x="20" y="73"/>
                    </a:cubicBezTo>
                    <a:cubicBezTo>
                      <a:pt x="24" y="75"/>
                      <a:pt x="29" y="76"/>
                      <a:pt x="34" y="76"/>
                    </a:cubicBezTo>
                    <a:cubicBezTo>
                      <a:pt x="40" y="76"/>
                      <a:pt x="45" y="76"/>
                      <a:pt x="49" y="73"/>
                    </a:cubicBezTo>
                    <a:cubicBezTo>
                      <a:pt x="54" y="71"/>
                      <a:pt x="57" y="68"/>
                      <a:pt x="60" y="65"/>
                    </a:cubicBezTo>
                    <a:cubicBezTo>
                      <a:pt x="63" y="62"/>
                      <a:pt x="66" y="58"/>
                      <a:pt x="67" y="53"/>
                    </a:cubicBezTo>
                    <a:cubicBezTo>
                      <a:pt x="68" y="49"/>
                      <a:pt x="69" y="44"/>
                      <a:pt x="69" y="38"/>
                    </a:cubicBezTo>
                    <a:cubicBezTo>
                      <a:pt x="68" y="33"/>
                      <a:pt x="68" y="28"/>
                      <a:pt x="67" y="23"/>
                    </a:cubicBezTo>
                    <a:cubicBezTo>
                      <a:pt x="66" y="19"/>
                      <a:pt x="63" y="16"/>
                      <a:pt x="60" y="12"/>
                    </a:cubicBezTo>
                    <a:close/>
                    <a:moveTo>
                      <a:pt x="48" y="58"/>
                    </a:moveTo>
                    <a:cubicBezTo>
                      <a:pt x="45" y="62"/>
                      <a:pt x="41" y="64"/>
                      <a:pt x="34" y="64"/>
                    </a:cubicBezTo>
                    <a:cubicBezTo>
                      <a:pt x="28" y="64"/>
                      <a:pt x="24" y="62"/>
                      <a:pt x="21" y="58"/>
                    </a:cubicBezTo>
                    <a:cubicBezTo>
                      <a:pt x="17" y="53"/>
                      <a:pt x="16" y="47"/>
                      <a:pt x="16" y="38"/>
                    </a:cubicBezTo>
                    <a:cubicBezTo>
                      <a:pt x="16" y="31"/>
                      <a:pt x="17" y="24"/>
                      <a:pt x="21" y="19"/>
                    </a:cubicBezTo>
                    <a:cubicBezTo>
                      <a:pt x="24" y="15"/>
                      <a:pt x="28" y="13"/>
                      <a:pt x="34" y="13"/>
                    </a:cubicBezTo>
                    <a:cubicBezTo>
                      <a:pt x="41" y="13"/>
                      <a:pt x="45" y="15"/>
                      <a:pt x="48" y="19"/>
                    </a:cubicBezTo>
                    <a:cubicBezTo>
                      <a:pt x="51" y="23"/>
                      <a:pt x="53" y="30"/>
                      <a:pt x="53" y="38"/>
                    </a:cubicBezTo>
                    <a:cubicBezTo>
                      <a:pt x="53" y="47"/>
                      <a:pt x="52" y="52"/>
                      <a:pt x="48" y="5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2" name="Freeform 113">
                <a:extLst>
                  <a:ext uri="{FF2B5EF4-FFF2-40B4-BE49-F238E27FC236}">
                    <a16:creationId xmlns:a16="http://schemas.microsoft.com/office/drawing/2014/main" id="{768FD38F-FCEE-C046-9F9B-4108EAD06E07}"/>
                  </a:ext>
                </a:extLst>
              </p:cNvPr>
              <p:cNvSpPr>
                <a:spLocks noChangeArrowheads="1"/>
              </p:cNvSpPr>
              <p:nvPr/>
            </p:nvSpPr>
            <p:spPr bwMode="auto">
              <a:xfrm>
                <a:off x="5218113" y="4481513"/>
                <a:ext cx="20637" cy="28575"/>
              </a:xfrm>
              <a:custGeom>
                <a:avLst/>
                <a:gdLst>
                  <a:gd name="T0" fmla="*/ 53 w 58"/>
                  <a:gd name="T1" fmla="*/ 62 h 78"/>
                  <a:gd name="T2" fmla="*/ 51 w 58"/>
                  <a:gd name="T3" fmla="*/ 61 h 78"/>
                  <a:gd name="T4" fmla="*/ 44 w 58"/>
                  <a:gd name="T5" fmla="*/ 63 h 78"/>
                  <a:gd name="T6" fmla="*/ 37 w 58"/>
                  <a:gd name="T7" fmla="*/ 64 h 78"/>
                  <a:gd name="T8" fmla="*/ 21 w 58"/>
                  <a:gd name="T9" fmla="*/ 58 h 78"/>
                  <a:gd name="T10" fmla="*/ 15 w 58"/>
                  <a:gd name="T11" fmla="*/ 38 h 78"/>
                  <a:gd name="T12" fmla="*/ 20 w 58"/>
                  <a:gd name="T13" fmla="*/ 20 h 78"/>
                  <a:gd name="T14" fmla="*/ 35 w 58"/>
                  <a:gd name="T15" fmla="*/ 14 h 78"/>
                  <a:gd name="T16" fmla="*/ 50 w 58"/>
                  <a:gd name="T17" fmla="*/ 16 h 78"/>
                  <a:gd name="T18" fmla="*/ 52 w 58"/>
                  <a:gd name="T19" fmla="*/ 15 h 78"/>
                  <a:gd name="T20" fmla="*/ 55 w 58"/>
                  <a:gd name="T21" fmla="*/ 5 h 78"/>
                  <a:gd name="T22" fmla="*/ 54 w 58"/>
                  <a:gd name="T23" fmla="*/ 3 h 78"/>
                  <a:gd name="T24" fmla="*/ 44 w 58"/>
                  <a:gd name="T25" fmla="*/ 1 h 78"/>
                  <a:gd name="T26" fmla="*/ 34 w 58"/>
                  <a:gd name="T27" fmla="*/ 0 h 78"/>
                  <a:gd name="T28" fmla="*/ 19 w 58"/>
                  <a:gd name="T29" fmla="*/ 3 h 78"/>
                  <a:gd name="T30" fmla="*/ 8 w 58"/>
                  <a:gd name="T31" fmla="*/ 12 h 78"/>
                  <a:gd name="T32" fmla="*/ 2 w 58"/>
                  <a:gd name="T33" fmla="*/ 23 h 78"/>
                  <a:gd name="T34" fmla="*/ 0 w 58"/>
                  <a:gd name="T35" fmla="*/ 38 h 78"/>
                  <a:gd name="T36" fmla="*/ 9 w 58"/>
                  <a:gd name="T37" fmla="*/ 66 h 78"/>
                  <a:gd name="T38" fmla="*/ 37 w 58"/>
                  <a:gd name="T39" fmla="*/ 77 h 78"/>
                  <a:gd name="T40" fmla="*/ 56 w 58"/>
                  <a:gd name="T41" fmla="*/ 74 h 78"/>
                  <a:gd name="T42" fmla="*/ 57 w 58"/>
                  <a:gd name="T43" fmla="*/ 71 h 78"/>
                  <a:gd name="T44" fmla="*/ 53 w 58"/>
                  <a:gd name="T45"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78">
                    <a:moveTo>
                      <a:pt x="53" y="62"/>
                    </a:moveTo>
                    <a:cubicBezTo>
                      <a:pt x="53" y="61"/>
                      <a:pt x="51" y="61"/>
                      <a:pt x="51" y="61"/>
                    </a:cubicBezTo>
                    <a:cubicBezTo>
                      <a:pt x="49" y="62"/>
                      <a:pt x="47" y="62"/>
                      <a:pt x="44" y="63"/>
                    </a:cubicBezTo>
                    <a:cubicBezTo>
                      <a:pt x="42" y="63"/>
                      <a:pt x="39" y="64"/>
                      <a:pt x="37" y="64"/>
                    </a:cubicBezTo>
                    <a:cubicBezTo>
                      <a:pt x="31" y="64"/>
                      <a:pt x="25" y="62"/>
                      <a:pt x="21" y="58"/>
                    </a:cubicBezTo>
                    <a:cubicBezTo>
                      <a:pt x="17" y="53"/>
                      <a:pt x="15" y="47"/>
                      <a:pt x="15" y="38"/>
                    </a:cubicBezTo>
                    <a:cubicBezTo>
                      <a:pt x="15" y="31"/>
                      <a:pt x="17" y="24"/>
                      <a:pt x="20" y="20"/>
                    </a:cubicBezTo>
                    <a:cubicBezTo>
                      <a:pt x="23" y="16"/>
                      <a:pt x="28" y="14"/>
                      <a:pt x="35" y="14"/>
                    </a:cubicBezTo>
                    <a:cubicBezTo>
                      <a:pt x="40" y="14"/>
                      <a:pt x="44" y="15"/>
                      <a:pt x="50" y="16"/>
                    </a:cubicBezTo>
                    <a:cubicBezTo>
                      <a:pt x="50" y="16"/>
                      <a:pt x="51" y="16"/>
                      <a:pt x="52" y="15"/>
                    </a:cubicBezTo>
                    <a:cubicBezTo>
                      <a:pt x="53" y="12"/>
                      <a:pt x="54" y="9"/>
                      <a:pt x="55" y="5"/>
                    </a:cubicBezTo>
                    <a:cubicBezTo>
                      <a:pt x="55" y="4"/>
                      <a:pt x="55" y="4"/>
                      <a:pt x="54" y="3"/>
                    </a:cubicBezTo>
                    <a:cubicBezTo>
                      <a:pt x="52" y="2"/>
                      <a:pt x="48" y="1"/>
                      <a:pt x="44" y="1"/>
                    </a:cubicBezTo>
                    <a:cubicBezTo>
                      <a:pt x="41" y="1"/>
                      <a:pt x="38" y="0"/>
                      <a:pt x="34" y="0"/>
                    </a:cubicBezTo>
                    <a:cubicBezTo>
                      <a:pt x="28" y="0"/>
                      <a:pt x="23" y="1"/>
                      <a:pt x="19" y="3"/>
                    </a:cubicBezTo>
                    <a:cubicBezTo>
                      <a:pt x="15" y="5"/>
                      <a:pt x="10" y="7"/>
                      <a:pt x="8" y="12"/>
                    </a:cubicBezTo>
                    <a:cubicBezTo>
                      <a:pt x="5" y="15"/>
                      <a:pt x="3" y="19"/>
                      <a:pt x="2" y="23"/>
                    </a:cubicBezTo>
                    <a:cubicBezTo>
                      <a:pt x="1" y="28"/>
                      <a:pt x="0" y="33"/>
                      <a:pt x="0" y="38"/>
                    </a:cubicBezTo>
                    <a:cubicBezTo>
                      <a:pt x="0" y="50"/>
                      <a:pt x="3" y="59"/>
                      <a:pt x="9" y="66"/>
                    </a:cubicBezTo>
                    <a:cubicBezTo>
                      <a:pt x="16" y="73"/>
                      <a:pt x="24" y="77"/>
                      <a:pt x="37" y="77"/>
                    </a:cubicBezTo>
                    <a:cubicBezTo>
                      <a:pt x="44" y="77"/>
                      <a:pt x="51" y="76"/>
                      <a:pt x="56" y="74"/>
                    </a:cubicBezTo>
                    <a:cubicBezTo>
                      <a:pt x="56" y="74"/>
                      <a:pt x="57" y="74"/>
                      <a:pt x="57" y="71"/>
                    </a:cubicBezTo>
                    <a:lnTo>
                      <a:pt x="53" y="6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3" name="Freeform 114">
                <a:extLst>
                  <a:ext uri="{FF2B5EF4-FFF2-40B4-BE49-F238E27FC236}">
                    <a16:creationId xmlns:a16="http://schemas.microsoft.com/office/drawing/2014/main" id="{FF860550-CB9B-D645-B400-D7F050B86F10}"/>
                  </a:ext>
                </a:extLst>
              </p:cNvPr>
              <p:cNvSpPr>
                <a:spLocks noChangeArrowheads="1"/>
              </p:cNvSpPr>
              <p:nvPr/>
            </p:nvSpPr>
            <p:spPr bwMode="auto">
              <a:xfrm>
                <a:off x="5240338" y="4481513"/>
                <a:ext cx="23812" cy="26987"/>
              </a:xfrm>
              <a:custGeom>
                <a:avLst/>
                <a:gdLst>
                  <a:gd name="T0" fmla="*/ 63 w 67"/>
                  <a:gd name="T1" fmla="*/ 20 h 77"/>
                  <a:gd name="T2" fmla="*/ 56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7 w 67"/>
                  <a:gd name="T29" fmla="*/ 61 h 77"/>
                  <a:gd name="T30" fmla="*/ 55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7 w 67"/>
                  <a:gd name="T45" fmla="*/ 31 h 77"/>
                  <a:gd name="T46" fmla="*/ 21 w 67"/>
                  <a:gd name="T47" fmla="*/ 20 h 77"/>
                  <a:gd name="T48" fmla="*/ 35 w 67"/>
                  <a:gd name="T49" fmla="*/ 14 h 77"/>
                  <a:gd name="T50" fmla="*/ 48 w 67"/>
                  <a:gd name="T51" fmla="*/ 20 h 77"/>
                  <a:gd name="T52" fmla="*/ 51 w 67"/>
                  <a:gd name="T53" fmla="*/ 31 h 77"/>
                  <a:gd name="T54" fmla="*/ 17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8" y="12"/>
                      <a:pt x="56" y="9"/>
                    </a:cubicBezTo>
                    <a:cubicBezTo>
                      <a:pt x="53" y="6"/>
                      <a:pt x="50" y="4"/>
                      <a:pt x="48" y="3"/>
                    </a:cubicBezTo>
                    <a:cubicBezTo>
                      <a:pt x="43" y="1"/>
                      <a:pt x="40" y="0"/>
                      <a:pt x="34" y="0"/>
                    </a:cubicBezTo>
                    <a:cubicBezTo>
                      <a:pt x="29" y="0"/>
                      <a:pt x="23" y="1"/>
                      <a:pt x="19" y="3"/>
                    </a:cubicBezTo>
                    <a:cubicBezTo>
                      <a:pt x="15" y="5"/>
                      <a:pt x="11" y="7"/>
                      <a:pt x="8" y="12"/>
                    </a:cubicBezTo>
                    <a:cubicBezTo>
                      <a:pt x="5" y="15"/>
                      <a:pt x="3" y="19"/>
                      <a:pt x="2" y="23"/>
                    </a:cubicBezTo>
                    <a:cubicBezTo>
                      <a:pt x="1" y="28"/>
                      <a:pt x="0" y="33"/>
                      <a:pt x="0" y="38"/>
                    </a:cubicBezTo>
                    <a:cubicBezTo>
                      <a:pt x="0" y="44"/>
                      <a:pt x="1" y="49"/>
                      <a:pt x="2" y="53"/>
                    </a:cubicBezTo>
                    <a:cubicBezTo>
                      <a:pt x="3" y="58"/>
                      <a:pt x="5" y="62"/>
                      <a:pt x="8" y="65"/>
                    </a:cubicBezTo>
                    <a:cubicBezTo>
                      <a:pt x="11" y="68"/>
                      <a:pt x="16" y="72"/>
                      <a:pt x="20" y="73"/>
                    </a:cubicBezTo>
                    <a:cubicBezTo>
                      <a:pt x="24" y="75"/>
                      <a:pt x="31" y="76"/>
                      <a:pt x="37" y="76"/>
                    </a:cubicBezTo>
                    <a:cubicBezTo>
                      <a:pt x="51" y="76"/>
                      <a:pt x="57" y="73"/>
                      <a:pt x="61" y="72"/>
                    </a:cubicBezTo>
                    <a:cubicBezTo>
                      <a:pt x="61" y="72"/>
                      <a:pt x="62" y="70"/>
                      <a:pt x="61" y="69"/>
                    </a:cubicBezTo>
                    <a:lnTo>
                      <a:pt x="57" y="61"/>
                    </a:lnTo>
                    <a:cubicBezTo>
                      <a:pt x="57" y="60"/>
                      <a:pt x="55" y="60"/>
                      <a:pt x="55" y="60"/>
                    </a:cubicBezTo>
                    <a:cubicBezTo>
                      <a:pt x="52" y="61"/>
                      <a:pt x="47" y="63"/>
                      <a:pt x="36" y="63"/>
                    </a:cubicBezTo>
                    <a:cubicBezTo>
                      <a:pt x="28" y="63"/>
                      <a:pt x="23" y="62"/>
                      <a:pt x="20" y="58"/>
                    </a:cubicBezTo>
                    <a:cubicBezTo>
                      <a:pt x="17" y="55"/>
                      <a:pt x="15" y="49"/>
                      <a:pt x="15" y="42"/>
                    </a:cubicBezTo>
                    <a:lnTo>
                      <a:pt x="62" y="42"/>
                    </a:lnTo>
                    <a:cubicBezTo>
                      <a:pt x="62" y="42"/>
                      <a:pt x="63" y="42"/>
                      <a:pt x="63" y="41"/>
                    </a:cubicBezTo>
                    <a:cubicBezTo>
                      <a:pt x="64" y="41"/>
                      <a:pt x="66" y="31"/>
                      <a:pt x="63" y="20"/>
                    </a:cubicBezTo>
                    <a:close/>
                    <a:moveTo>
                      <a:pt x="17" y="31"/>
                    </a:moveTo>
                    <a:cubicBezTo>
                      <a:pt x="18" y="27"/>
                      <a:pt x="19" y="22"/>
                      <a:pt x="21" y="20"/>
                    </a:cubicBezTo>
                    <a:cubicBezTo>
                      <a:pt x="24" y="16"/>
                      <a:pt x="29" y="14"/>
                      <a:pt x="35" y="14"/>
                    </a:cubicBezTo>
                    <a:cubicBezTo>
                      <a:pt x="42" y="14"/>
                      <a:pt x="46" y="16"/>
                      <a:pt x="48" y="20"/>
                    </a:cubicBezTo>
                    <a:cubicBezTo>
                      <a:pt x="50" y="23"/>
                      <a:pt x="51" y="27"/>
                      <a:pt x="51" y="31"/>
                    </a:cubicBezTo>
                    <a:lnTo>
                      <a:pt x="17"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4" name="Freeform 115">
                <a:extLst>
                  <a:ext uri="{FF2B5EF4-FFF2-40B4-BE49-F238E27FC236}">
                    <a16:creationId xmlns:a16="http://schemas.microsoft.com/office/drawing/2014/main" id="{D0FA5F45-470F-6E4B-A444-7F78662C7748}"/>
                  </a:ext>
                </a:extLst>
              </p:cNvPr>
              <p:cNvSpPr>
                <a:spLocks noChangeArrowheads="1"/>
              </p:cNvSpPr>
              <p:nvPr/>
            </p:nvSpPr>
            <p:spPr bwMode="auto">
              <a:xfrm>
                <a:off x="5105400" y="4481513"/>
                <a:ext cx="23813" cy="26987"/>
              </a:xfrm>
              <a:custGeom>
                <a:avLst/>
                <a:gdLst>
                  <a:gd name="T0" fmla="*/ 63 w 67"/>
                  <a:gd name="T1" fmla="*/ 20 h 77"/>
                  <a:gd name="T2" fmla="*/ 57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8 w 67"/>
                  <a:gd name="T29" fmla="*/ 61 h 77"/>
                  <a:gd name="T30" fmla="*/ 56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6 w 67"/>
                  <a:gd name="T45" fmla="*/ 31 h 77"/>
                  <a:gd name="T46" fmla="*/ 20 w 67"/>
                  <a:gd name="T47" fmla="*/ 20 h 77"/>
                  <a:gd name="T48" fmla="*/ 34 w 67"/>
                  <a:gd name="T49" fmla="*/ 14 h 77"/>
                  <a:gd name="T50" fmla="*/ 47 w 67"/>
                  <a:gd name="T51" fmla="*/ 20 h 77"/>
                  <a:gd name="T52" fmla="*/ 50 w 67"/>
                  <a:gd name="T53" fmla="*/ 31 h 77"/>
                  <a:gd name="T54" fmla="*/ 16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9" y="12"/>
                      <a:pt x="57" y="9"/>
                    </a:cubicBezTo>
                    <a:cubicBezTo>
                      <a:pt x="53" y="6"/>
                      <a:pt x="50" y="4"/>
                      <a:pt x="48" y="3"/>
                    </a:cubicBezTo>
                    <a:cubicBezTo>
                      <a:pt x="44" y="1"/>
                      <a:pt x="39" y="0"/>
                      <a:pt x="34" y="0"/>
                    </a:cubicBezTo>
                    <a:cubicBezTo>
                      <a:pt x="29" y="0"/>
                      <a:pt x="23" y="1"/>
                      <a:pt x="19" y="3"/>
                    </a:cubicBezTo>
                    <a:cubicBezTo>
                      <a:pt x="15" y="5"/>
                      <a:pt x="12" y="7"/>
                      <a:pt x="8" y="12"/>
                    </a:cubicBezTo>
                    <a:cubicBezTo>
                      <a:pt x="5" y="15"/>
                      <a:pt x="3" y="19"/>
                      <a:pt x="2" y="23"/>
                    </a:cubicBezTo>
                    <a:cubicBezTo>
                      <a:pt x="1" y="28"/>
                      <a:pt x="0" y="33"/>
                      <a:pt x="0" y="38"/>
                    </a:cubicBezTo>
                    <a:cubicBezTo>
                      <a:pt x="0" y="44"/>
                      <a:pt x="1" y="49"/>
                      <a:pt x="2" y="53"/>
                    </a:cubicBezTo>
                    <a:cubicBezTo>
                      <a:pt x="3" y="58"/>
                      <a:pt x="5" y="62"/>
                      <a:pt x="8" y="65"/>
                    </a:cubicBezTo>
                    <a:cubicBezTo>
                      <a:pt x="12" y="68"/>
                      <a:pt x="16" y="72"/>
                      <a:pt x="20" y="73"/>
                    </a:cubicBezTo>
                    <a:cubicBezTo>
                      <a:pt x="24" y="75"/>
                      <a:pt x="31" y="76"/>
                      <a:pt x="37" y="76"/>
                    </a:cubicBezTo>
                    <a:cubicBezTo>
                      <a:pt x="51" y="76"/>
                      <a:pt x="58" y="73"/>
                      <a:pt x="61" y="72"/>
                    </a:cubicBezTo>
                    <a:cubicBezTo>
                      <a:pt x="61" y="72"/>
                      <a:pt x="62" y="70"/>
                      <a:pt x="61" y="69"/>
                    </a:cubicBezTo>
                    <a:lnTo>
                      <a:pt x="58" y="61"/>
                    </a:lnTo>
                    <a:cubicBezTo>
                      <a:pt x="58" y="60"/>
                      <a:pt x="56" y="60"/>
                      <a:pt x="56" y="60"/>
                    </a:cubicBezTo>
                    <a:cubicBezTo>
                      <a:pt x="52" y="61"/>
                      <a:pt x="47" y="63"/>
                      <a:pt x="36" y="63"/>
                    </a:cubicBezTo>
                    <a:cubicBezTo>
                      <a:pt x="29" y="63"/>
                      <a:pt x="23" y="62"/>
                      <a:pt x="20" y="58"/>
                    </a:cubicBezTo>
                    <a:cubicBezTo>
                      <a:pt x="17" y="55"/>
                      <a:pt x="15" y="49"/>
                      <a:pt x="15" y="42"/>
                    </a:cubicBezTo>
                    <a:lnTo>
                      <a:pt x="62" y="42"/>
                    </a:lnTo>
                    <a:cubicBezTo>
                      <a:pt x="62" y="42"/>
                      <a:pt x="63" y="42"/>
                      <a:pt x="63" y="41"/>
                    </a:cubicBezTo>
                    <a:cubicBezTo>
                      <a:pt x="64" y="41"/>
                      <a:pt x="66" y="31"/>
                      <a:pt x="63" y="20"/>
                    </a:cubicBezTo>
                    <a:close/>
                    <a:moveTo>
                      <a:pt x="16" y="31"/>
                    </a:moveTo>
                    <a:cubicBezTo>
                      <a:pt x="17" y="27"/>
                      <a:pt x="18" y="22"/>
                      <a:pt x="20" y="20"/>
                    </a:cubicBezTo>
                    <a:cubicBezTo>
                      <a:pt x="23" y="16"/>
                      <a:pt x="28" y="14"/>
                      <a:pt x="34" y="14"/>
                    </a:cubicBezTo>
                    <a:cubicBezTo>
                      <a:pt x="41" y="14"/>
                      <a:pt x="45" y="16"/>
                      <a:pt x="47" y="20"/>
                    </a:cubicBezTo>
                    <a:cubicBezTo>
                      <a:pt x="49" y="23"/>
                      <a:pt x="50" y="27"/>
                      <a:pt x="50" y="31"/>
                    </a:cubicBezTo>
                    <a:lnTo>
                      <a:pt x="16"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5" name="Freeform 116">
                <a:extLst>
                  <a:ext uri="{FF2B5EF4-FFF2-40B4-BE49-F238E27FC236}">
                    <a16:creationId xmlns:a16="http://schemas.microsoft.com/office/drawing/2014/main" id="{444CC7EB-8B61-004D-ACFF-F40BD029B024}"/>
                  </a:ext>
                </a:extLst>
              </p:cNvPr>
              <p:cNvSpPr>
                <a:spLocks noChangeArrowheads="1"/>
              </p:cNvSpPr>
              <p:nvPr/>
            </p:nvSpPr>
            <p:spPr bwMode="auto">
              <a:xfrm>
                <a:off x="5067300" y="4481513"/>
                <a:ext cx="22225" cy="26987"/>
              </a:xfrm>
              <a:custGeom>
                <a:avLst/>
                <a:gdLst>
                  <a:gd name="T0" fmla="*/ 38 w 61"/>
                  <a:gd name="T1" fmla="*/ 28 h 76"/>
                  <a:gd name="T2" fmla="*/ 30 w 61"/>
                  <a:gd name="T3" fmla="*/ 28 h 76"/>
                  <a:gd name="T4" fmla="*/ 18 w 61"/>
                  <a:gd name="T5" fmla="*/ 29 h 76"/>
                  <a:gd name="T6" fmla="*/ 9 w 61"/>
                  <a:gd name="T7" fmla="*/ 33 h 76"/>
                  <a:gd name="T8" fmla="*/ 2 w 61"/>
                  <a:gd name="T9" fmla="*/ 41 h 76"/>
                  <a:gd name="T10" fmla="*/ 0 w 61"/>
                  <a:gd name="T11" fmla="*/ 51 h 76"/>
                  <a:gd name="T12" fmla="*/ 2 w 61"/>
                  <a:gd name="T13" fmla="*/ 62 h 76"/>
                  <a:gd name="T14" fmla="*/ 9 w 61"/>
                  <a:gd name="T15" fmla="*/ 69 h 76"/>
                  <a:gd name="T16" fmla="*/ 18 w 61"/>
                  <a:gd name="T17" fmla="*/ 74 h 76"/>
                  <a:gd name="T18" fmla="*/ 31 w 61"/>
                  <a:gd name="T19" fmla="*/ 75 h 76"/>
                  <a:gd name="T20" fmla="*/ 45 w 61"/>
                  <a:gd name="T21" fmla="*/ 74 h 76"/>
                  <a:gd name="T22" fmla="*/ 56 w 61"/>
                  <a:gd name="T23" fmla="*/ 72 h 76"/>
                  <a:gd name="T24" fmla="*/ 59 w 61"/>
                  <a:gd name="T25" fmla="*/ 70 h 76"/>
                  <a:gd name="T26" fmla="*/ 60 w 61"/>
                  <a:gd name="T27" fmla="*/ 69 h 76"/>
                  <a:gd name="T28" fmla="*/ 60 w 61"/>
                  <a:gd name="T29" fmla="*/ 27 h 76"/>
                  <a:gd name="T30" fmla="*/ 53 w 61"/>
                  <a:gd name="T31" fmla="*/ 6 h 76"/>
                  <a:gd name="T32" fmla="*/ 32 w 61"/>
                  <a:gd name="T33" fmla="*/ 0 h 76"/>
                  <a:gd name="T34" fmla="*/ 19 w 61"/>
                  <a:gd name="T35" fmla="*/ 1 h 76"/>
                  <a:gd name="T36" fmla="*/ 4 w 61"/>
                  <a:gd name="T37" fmla="*/ 6 h 76"/>
                  <a:gd name="T38" fmla="*/ 4 w 61"/>
                  <a:gd name="T39" fmla="*/ 8 h 76"/>
                  <a:gd name="T40" fmla="*/ 8 w 61"/>
                  <a:gd name="T41" fmla="*/ 17 h 76"/>
                  <a:gd name="T42" fmla="*/ 9 w 61"/>
                  <a:gd name="T43" fmla="*/ 18 h 76"/>
                  <a:gd name="T44" fmla="*/ 10 w 61"/>
                  <a:gd name="T45" fmla="*/ 18 h 76"/>
                  <a:gd name="T46" fmla="*/ 30 w 61"/>
                  <a:gd name="T47" fmla="*/ 14 h 76"/>
                  <a:gd name="T48" fmla="*/ 42 w 61"/>
                  <a:gd name="T49" fmla="*/ 17 h 76"/>
                  <a:gd name="T50" fmla="*/ 45 w 61"/>
                  <a:gd name="T51" fmla="*/ 28 h 76"/>
                  <a:gd name="T52" fmla="*/ 45 w 61"/>
                  <a:gd name="T53" fmla="*/ 30 h 76"/>
                  <a:gd name="T54" fmla="*/ 38 w 61"/>
                  <a:gd name="T55" fmla="*/ 28 h 76"/>
                  <a:gd name="T56" fmla="*/ 19 w 61"/>
                  <a:gd name="T57" fmla="*/ 61 h 76"/>
                  <a:gd name="T58" fmla="*/ 16 w 61"/>
                  <a:gd name="T59" fmla="*/ 58 h 76"/>
                  <a:gd name="T60" fmla="*/ 15 w 61"/>
                  <a:gd name="T61" fmla="*/ 51 h 76"/>
                  <a:gd name="T62" fmla="*/ 19 w 61"/>
                  <a:gd name="T63" fmla="*/ 43 h 76"/>
                  <a:gd name="T64" fmla="*/ 33 w 61"/>
                  <a:gd name="T65" fmla="*/ 39 h 76"/>
                  <a:gd name="T66" fmla="*/ 45 w 61"/>
                  <a:gd name="T67" fmla="*/ 41 h 76"/>
                  <a:gd name="T68" fmla="*/ 45 w 61"/>
                  <a:gd name="T69" fmla="*/ 62 h 76"/>
                  <a:gd name="T70" fmla="*/ 45 w 61"/>
                  <a:gd name="T71" fmla="*/ 62 h 76"/>
                  <a:gd name="T72" fmla="*/ 33 w 61"/>
                  <a:gd name="T73" fmla="*/ 64 h 76"/>
                  <a:gd name="T74" fmla="*/ 19 w 61"/>
                  <a:gd name="T75"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76">
                    <a:moveTo>
                      <a:pt x="38" y="28"/>
                    </a:moveTo>
                    <a:cubicBezTo>
                      <a:pt x="35" y="28"/>
                      <a:pt x="33" y="28"/>
                      <a:pt x="30" y="28"/>
                    </a:cubicBezTo>
                    <a:cubicBezTo>
                      <a:pt x="26" y="28"/>
                      <a:pt x="23" y="28"/>
                      <a:pt x="18" y="29"/>
                    </a:cubicBezTo>
                    <a:cubicBezTo>
                      <a:pt x="15" y="30"/>
                      <a:pt x="11" y="31"/>
                      <a:pt x="9" y="33"/>
                    </a:cubicBezTo>
                    <a:cubicBezTo>
                      <a:pt x="5" y="35"/>
                      <a:pt x="3" y="37"/>
                      <a:pt x="2" y="41"/>
                    </a:cubicBezTo>
                    <a:cubicBezTo>
                      <a:pt x="0" y="44"/>
                      <a:pt x="0" y="47"/>
                      <a:pt x="0" y="51"/>
                    </a:cubicBezTo>
                    <a:cubicBezTo>
                      <a:pt x="0" y="55"/>
                      <a:pt x="1" y="59"/>
                      <a:pt x="2" y="62"/>
                    </a:cubicBezTo>
                    <a:cubicBezTo>
                      <a:pt x="3" y="65"/>
                      <a:pt x="5" y="67"/>
                      <a:pt x="9" y="69"/>
                    </a:cubicBezTo>
                    <a:cubicBezTo>
                      <a:pt x="11" y="72"/>
                      <a:pt x="14" y="73"/>
                      <a:pt x="18" y="74"/>
                    </a:cubicBezTo>
                    <a:cubicBezTo>
                      <a:pt x="21" y="75"/>
                      <a:pt x="26" y="75"/>
                      <a:pt x="31" y="75"/>
                    </a:cubicBezTo>
                    <a:cubicBezTo>
                      <a:pt x="36" y="75"/>
                      <a:pt x="41" y="75"/>
                      <a:pt x="45" y="74"/>
                    </a:cubicBezTo>
                    <a:cubicBezTo>
                      <a:pt x="48" y="73"/>
                      <a:pt x="55" y="72"/>
                      <a:pt x="56" y="72"/>
                    </a:cubicBezTo>
                    <a:cubicBezTo>
                      <a:pt x="57" y="72"/>
                      <a:pt x="59" y="70"/>
                      <a:pt x="59" y="70"/>
                    </a:cubicBezTo>
                    <a:cubicBezTo>
                      <a:pt x="60" y="70"/>
                      <a:pt x="60" y="69"/>
                      <a:pt x="60" y="69"/>
                    </a:cubicBezTo>
                    <a:lnTo>
                      <a:pt x="60" y="27"/>
                    </a:lnTo>
                    <a:cubicBezTo>
                      <a:pt x="60" y="17"/>
                      <a:pt x="59" y="11"/>
                      <a:pt x="53" y="6"/>
                    </a:cubicBezTo>
                    <a:cubicBezTo>
                      <a:pt x="48" y="2"/>
                      <a:pt x="42" y="0"/>
                      <a:pt x="32" y="0"/>
                    </a:cubicBezTo>
                    <a:cubicBezTo>
                      <a:pt x="29" y="0"/>
                      <a:pt x="23" y="0"/>
                      <a:pt x="19" y="1"/>
                    </a:cubicBezTo>
                    <a:cubicBezTo>
                      <a:pt x="19" y="1"/>
                      <a:pt x="9" y="3"/>
                      <a:pt x="4" y="6"/>
                    </a:cubicBezTo>
                    <a:cubicBezTo>
                      <a:pt x="4" y="6"/>
                      <a:pt x="3" y="7"/>
                      <a:pt x="4" y="8"/>
                    </a:cubicBezTo>
                    <a:lnTo>
                      <a:pt x="8" y="17"/>
                    </a:lnTo>
                    <a:cubicBezTo>
                      <a:pt x="8" y="18"/>
                      <a:pt x="9" y="18"/>
                      <a:pt x="9" y="18"/>
                    </a:cubicBezTo>
                    <a:cubicBezTo>
                      <a:pt x="9" y="18"/>
                      <a:pt x="9" y="18"/>
                      <a:pt x="10" y="18"/>
                    </a:cubicBezTo>
                    <a:cubicBezTo>
                      <a:pt x="18" y="13"/>
                      <a:pt x="30" y="14"/>
                      <a:pt x="30" y="14"/>
                    </a:cubicBezTo>
                    <a:cubicBezTo>
                      <a:pt x="35" y="14"/>
                      <a:pt x="39" y="15"/>
                      <a:pt x="42" y="17"/>
                    </a:cubicBezTo>
                    <a:cubicBezTo>
                      <a:pt x="44" y="19"/>
                      <a:pt x="45" y="22"/>
                      <a:pt x="45" y="28"/>
                    </a:cubicBezTo>
                    <a:lnTo>
                      <a:pt x="45" y="30"/>
                    </a:lnTo>
                    <a:cubicBezTo>
                      <a:pt x="42" y="29"/>
                      <a:pt x="38" y="28"/>
                      <a:pt x="38" y="28"/>
                    </a:cubicBezTo>
                    <a:close/>
                    <a:moveTo>
                      <a:pt x="19" y="61"/>
                    </a:moveTo>
                    <a:cubicBezTo>
                      <a:pt x="17" y="60"/>
                      <a:pt x="17" y="59"/>
                      <a:pt x="16" y="58"/>
                    </a:cubicBezTo>
                    <a:cubicBezTo>
                      <a:pt x="15" y="57"/>
                      <a:pt x="15" y="54"/>
                      <a:pt x="15" y="51"/>
                    </a:cubicBezTo>
                    <a:cubicBezTo>
                      <a:pt x="15" y="47"/>
                      <a:pt x="16" y="44"/>
                      <a:pt x="19" y="43"/>
                    </a:cubicBezTo>
                    <a:cubicBezTo>
                      <a:pt x="19" y="43"/>
                      <a:pt x="24" y="39"/>
                      <a:pt x="33" y="39"/>
                    </a:cubicBezTo>
                    <a:cubicBezTo>
                      <a:pt x="40" y="39"/>
                      <a:pt x="45" y="41"/>
                      <a:pt x="45" y="41"/>
                    </a:cubicBezTo>
                    <a:lnTo>
                      <a:pt x="45" y="62"/>
                    </a:lnTo>
                    <a:lnTo>
                      <a:pt x="45" y="62"/>
                    </a:lnTo>
                    <a:cubicBezTo>
                      <a:pt x="45" y="62"/>
                      <a:pt x="40" y="63"/>
                      <a:pt x="33" y="64"/>
                    </a:cubicBezTo>
                    <a:cubicBezTo>
                      <a:pt x="24" y="64"/>
                      <a:pt x="19" y="61"/>
                      <a:pt x="19" y="6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6" name="Freeform 117">
                <a:extLst>
                  <a:ext uri="{FF2B5EF4-FFF2-40B4-BE49-F238E27FC236}">
                    <a16:creationId xmlns:a16="http://schemas.microsoft.com/office/drawing/2014/main" id="{3EC49BC9-1507-8648-A7E4-A2F026EC3AE6}"/>
                  </a:ext>
                </a:extLst>
              </p:cNvPr>
              <p:cNvSpPr>
                <a:spLocks noChangeArrowheads="1"/>
              </p:cNvSpPr>
              <p:nvPr/>
            </p:nvSpPr>
            <p:spPr bwMode="auto">
              <a:xfrm>
                <a:off x="5202238" y="4481513"/>
                <a:ext cx="15875" cy="26987"/>
              </a:xfrm>
              <a:custGeom>
                <a:avLst/>
                <a:gdLst>
                  <a:gd name="T0" fmla="*/ 41 w 42"/>
                  <a:gd name="T1" fmla="*/ 3 h 74"/>
                  <a:gd name="T2" fmla="*/ 40 w 42"/>
                  <a:gd name="T3" fmla="*/ 1 h 74"/>
                  <a:gd name="T4" fmla="*/ 33 w 42"/>
                  <a:gd name="T5" fmla="*/ 0 h 74"/>
                  <a:gd name="T6" fmla="*/ 21 w 42"/>
                  <a:gd name="T7" fmla="*/ 2 h 74"/>
                  <a:gd name="T8" fmla="*/ 14 w 42"/>
                  <a:gd name="T9" fmla="*/ 7 h 74"/>
                  <a:gd name="T10" fmla="*/ 14 w 42"/>
                  <a:gd name="T11" fmla="*/ 2 h 74"/>
                  <a:gd name="T12" fmla="*/ 12 w 42"/>
                  <a:gd name="T13" fmla="*/ 1 h 74"/>
                  <a:gd name="T14" fmla="*/ 1 w 42"/>
                  <a:gd name="T15" fmla="*/ 1 h 74"/>
                  <a:gd name="T16" fmla="*/ 0 w 42"/>
                  <a:gd name="T17" fmla="*/ 2 h 74"/>
                  <a:gd name="T18" fmla="*/ 0 w 42"/>
                  <a:gd name="T19" fmla="*/ 72 h 74"/>
                  <a:gd name="T20" fmla="*/ 1 w 42"/>
                  <a:gd name="T21" fmla="*/ 73 h 74"/>
                  <a:gd name="T22" fmla="*/ 14 w 42"/>
                  <a:gd name="T23" fmla="*/ 73 h 74"/>
                  <a:gd name="T24" fmla="*/ 15 w 42"/>
                  <a:gd name="T25" fmla="*/ 72 h 74"/>
                  <a:gd name="T26" fmla="*/ 15 w 42"/>
                  <a:gd name="T27" fmla="*/ 36 h 74"/>
                  <a:gd name="T28" fmla="*/ 16 w 42"/>
                  <a:gd name="T29" fmla="*/ 23 h 74"/>
                  <a:gd name="T30" fmla="*/ 20 w 42"/>
                  <a:gd name="T31" fmla="*/ 17 h 74"/>
                  <a:gd name="T32" fmla="*/ 25 w 42"/>
                  <a:gd name="T33" fmla="*/ 14 h 74"/>
                  <a:gd name="T34" fmla="*/ 32 w 42"/>
                  <a:gd name="T35" fmla="*/ 13 h 74"/>
                  <a:gd name="T36" fmla="*/ 37 w 42"/>
                  <a:gd name="T37" fmla="*/ 14 h 74"/>
                  <a:gd name="T38" fmla="*/ 39 w 42"/>
                  <a:gd name="T39" fmla="*/ 13 h 74"/>
                  <a:gd name="T40" fmla="*/ 41 w 42"/>
                  <a:gd name="T41"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4">
                    <a:moveTo>
                      <a:pt x="41" y="3"/>
                    </a:moveTo>
                    <a:cubicBezTo>
                      <a:pt x="41" y="2"/>
                      <a:pt x="41" y="2"/>
                      <a:pt x="40" y="1"/>
                    </a:cubicBezTo>
                    <a:cubicBezTo>
                      <a:pt x="39" y="1"/>
                      <a:pt x="36" y="0"/>
                      <a:pt x="33" y="0"/>
                    </a:cubicBezTo>
                    <a:cubicBezTo>
                      <a:pt x="26" y="0"/>
                      <a:pt x="23" y="1"/>
                      <a:pt x="21" y="2"/>
                    </a:cubicBezTo>
                    <a:cubicBezTo>
                      <a:pt x="18" y="3"/>
                      <a:pt x="15" y="5"/>
                      <a:pt x="14" y="7"/>
                    </a:cubicBezTo>
                    <a:lnTo>
                      <a:pt x="14" y="2"/>
                    </a:lnTo>
                    <a:cubicBezTo>
                      <a:pt x="14" y="1"/>
                      <a:pt x="12" y="1"/>
                      <a:pt x="12" y="1"/>
                    </a:cubicBezTo>
                    <a:lnTo>
                      <a:pt x="1" y="1"/>
                    </a:lnTo>
                    <a:cubicBezTo>
                      <a:pt x="0" y="1"/>
                      <a:pt x="0" y="2"/>
                      <a:pt x="0" y="2"/>
                    </a:cubicBezTo>
                    <a:lnTo>
                      <a:pt x="0" y="72"/>
                    </a:lnTo>
                    <a:cubicBezTo>
                      <a:pt x="0" y="73"/>
                      <a:pt x="1" y="73"/>
                      <a:pt x="1" y="73"/>
                    </a:cubicBezTo>
                    <a:lnTo>
                      <a:pt x="14" y="73"/>
                    </a:lnTo>
                    <a:cubicBezTo>
                      <a:pt x="15" y="73"/>
                      <a:pt x="15" y="72"/>
                      <a:pt x="15" y="72"/>
                    </a:cubicBezTo>
                    <a:lnTo>
                      <a:pt x="15" y="36"/>
                    </a:lnTo>
                    <a:cubicBezTo>
                      <a:pt x="15" y="32"/>
                      <a:pt x="15" y="27"/>
                      <a:pt x="16" y="23"/>
                    </a:cubicBezTo>
                    <a:cubicBezTo>
                      <a:pt x="17" y="20"/>
                      <a:pt x="18" y="18"/>
                      <a:pt x="20" y="17"/>
                    </a:cubicBezTo>
                    <a:cubicBezTo>
                      <a:pt x="22" y="15"/>
                      <a:pt x="23" y="14"/>
                      <a:pt x="25" y="14"/>
                    </a:cubicBezTo>
                    <a:cubicBezTo>
                      <a:pt x="27" y="13"/>
                      <a:pt x="30" y="13"/>
                      <a:pt x="32" y="13"/>
                    </a:cubicBezTo>
                    <a:cubicBezTo>
                      <a:pt x="34" y="13"/>
                      <a:pt x="37" y="14"/>
                      <a:pt x="37" y="14"/>
                    </a:cubicBezTo>
                    <a:cubicBezTo>
                      <a:pt x="38" y="14"/>
                      <a:pt x="38" y="14"/>
                      <a:pt x="39" y="13"/>
                    </a:cubicBezTo>
                    <a:cubicBezTo>
                      <a:pt x="38" y="11"/>
                      <a:pt x="40" y="4"/>
                      <a:pt x="41" y="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7" name="Freeform 118">
                <a:extLst>
                  <a:ext uri="{FF2B5EF4-FFF2-40B4-BE49-F238E27FC236}">
                    <a16:creationId xmlns:a16="http://schemas.microsoft.com/office/drawing/2014/main" id="{5BD90AD9-DDAE-5D47-9A4D-FB476A706E42}"/>
                  </a:ext>
                </a:extLst>
              </p:cNvPr>
              <p:cNvSpPr>
                <a:spLocks noChangeArrowheads="1"/>
              </p:cNvSpPr>
              <p:nvPr/>
            </p:nvSpPr>
            <p:spPr bwMode="auto">
              <a:xfrm>
                <a:off x="5146675" y="4470400"/>
                <a:ext cx="30163" cy="50800"/>
              </a:xfrm>
              <a:custGeom>
                <a:avLst/>
                <a:gdLst>
                  <a:gd name="T0" fmla="*/ 83 w 85"/>
                  <a:gd name="T1" fmla="*/ 1 h 140"/>
                  <a:gd name="T2" fmla="*/ 79 w 85"/>
                  <a:gd name="T3" fmla="*/ 0 h 140"/>
                  <a:gd name="T4" fmla="*/ 72 w 85"/>
                  <a:gd name="T5" fmla="*/ 0 h 140"/>
                  <a:gd name="T6" fmla="*/ 52 w 85"/>
                  <a:gd name="T7" fmla="*/ 7 h 140"/>
                  <a:gd name="T8" fmla="*/ 42 w 85"/>
                  <a:gd name="T9" fmla="*/ 29 h 140"/>
                  <a:gd name="T10" fmla="*/ 41 w 85"/>
                  <a:gd name="T11" fmla="*/ 32 h 140"/>
                  <a:gd name="T12" fmla="*/ 30 w 85"/>
                  <a:gd name="T13" fmla="*/ 32 h 140"/>
                  <a:gd name="T14" fmla="*/ 29 w 85"/>
                  <a:gd name="T15" fmla="*/ 33 h 140"/>
                  <a:gd name="T16" fmla="*/ 27 w 85"/>
                  <a:gd name="T17" fmla="*/ 43 h 140"/>
                  <a:gd name="T18" fmla="*/ 28 w 85"/>
                  <a:gd name="T19" fmla="*/ 44 h 140"/>
                  <a:gd name="T20" fmla="*/ 39 w 85"/>
                  <a:gd name="T21" fmla="*/ 44 h 140"/>
                  <a:gd name="T22" fmla="*/ 28 w 85"/>
                  <a:gd name="T23" fmla="*/ 103 h 140"/>
                  <a:gd name="T24" fmla="*/ 25 w 85"/>
                  <a:gd name="T25" fmla="*/ 114 h 140"/>
                  <a:gd name="T26" fmla="*/ 22 w 85"/>
                  <a:gd name="T27" fmla="*/ 121 h 140"/>
                  <a:gd name="T28" fmla="*/ 18 w 85"/>
                  <a:gd name="T29" fmla="*/ 124 h 140"/>
                  <a:gd name="T30" fmla="*/ 12 w 85"/>
                  <a:gd name="T31" fmla="*/ 125 h 140"/>
                  <a:gd name="T32" fmla="*/ 8 w 85"/>
                  <a:gd name="T33" fmla="*/ 125 h 140"/>
                  <a:gd name="T34" fmla="*/ 6 w 85"/>
                  <a:gd name="T35" fmla="*/ 124 h 140"/>
                  <a:gd name="T36" fmla="*/ 4 w 85"/>
                  <a:gd name="T37" fmla="*/ 125 h 140"/>
                  <a:gd name="T38" fmla="*/ 0 w 85"/>
                  <a:gd name="T39" fmla="*/ 135 h 140"/>
                  <a:gd name="T40" fmla="*/ 1 w 85"/>
                  <a:gd name="T41" fmla="*/ 137 h 140"/>
                  <a:gd name="T42" fmla="*/ 6 w 85"/>
                  <a:gd name="T43" fmla="*/ 138 h 140"/>
                  <a:gd name="T44" fmla="*/ 12 w 85"/>
                  <a:gd name="T45" fmla="*/ 139 h 140"/>
                  <a:gd name="T46" fmla="*/ 24 w 85"/>
                  <a:gd name="T47" fmla="*/ 137 h 140"/>
                  <a:gd name="T48" fmla="*/ 32 w 85"/>
                  <a:gd name="T49" fmla="*/ 131 h 140"/>
                  <a:gd name="T50" fmla="*/ 39 w 85"/>
                  <a:gd name="T51" fmla="*/ 120 h 140"/>
                  <a:gd name="T52" fmla="*/ 43 w 85"/>
                  <a:gd name="T53" fmla="*/ 104 h 140"/>
                  <a:gd name="T54" fmla="*/ 54 w 85"/>
                  <a:gd name="T55" fmla="*/ 44 h 140"/>
                  <a:gd name="T56" fmla="*/ 69 w 85"/>
                  <a:gd name="T57" fmla="*/ 44 h 140"/>
                  <a:gd name="T58" fmla="*/ 70 w 85"/>
                  <a:gd name="T59" fmla="*/ 43 h 140"/>
                  <a:gd name="T60" fmla="*/ 72 w 85"/>
                  <a:gd name="T61" fmla="*/ 33 h 140"/>
                  <a:gd name="T62" fmla="*/ 71 w 85"/>
                  <a:gd name="T63" fmla="*/ 32 h 140"/>
                  <a:gd name="T64" fmla="*/ 56 w 85"/>
                  <a:gd name="T65" fmla="*/ 32 h 140"/>
                  <a:gd name="T66" fmla="*/ 58 w 85"/>
                  <a:gd name="T67" fmla="*/ 21 h 140"/>
                  <a:gd name="T68" fmla="*/ 61 w 85"/>
                  <a:gd name="T69" fmla="*/ 16 h 140"/>
                  <a:gd name="T70" fmla="*/ 66 w 85"/>
                  <a:gd name="T71" fmla="*/ 14 h 140"/>
                  <a:gd name="T72" fmla="*/ 71 w 85"/>
                  <a:gd name="T73" fmla="*/ 13 h 140"/>
                  <a:gd name="T74" fmla="*/ 75 w 85"/>
                  <a:gd name="T75" fmla="*/ 13 h 140"/>
                  <a:gd name="T76" fmla="*/ 77 w 85"/>
                  <a:gd name="T77" fmla="*/ 14 h 140"/>
                  <a:gd name="T78" fmla="*/ 80 w 85"/>
                  <a:gd name="T79" fmla="*/ 13 h 140"/>
                  <a:gd name="T80" fmla="*/ 83 w 85"/>
                  <a:gd name="T81" fmla="*/ 3 h 140"/>
                  <a:gd name="T82" fmla="*/ 83 w 85"/>
                  <a:gd name="T83"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140">
                    <a:moveTo>
                      <a:pt x="83" y="1"/>
                    </a:moveTo>
                    <a:cubicBezTo>
                      <a:pt x="82" y="1"/>
                      <a:pt x="80" y="0"/>
                      <a:pt x="79" y="0"/>
                    </a:cubicBezTo>
                    <a:cubicBezTo>
                      <a:pt x="76" y="0"/>
                      <a:pt x="74" y="0"/>
                      <a:pt x="72" y="0"/>
                    </a:cubicBezTo>
                    <a:cubicBezTo>
                      <a:pt x="64" y="0"/>
                      <a:pt x="57" y="2"/>
                      <a:pt x="52" y="7"/>
                    </a:cubicBezTo>
                    <a:cubicBezTo>
                      <a:pt x="47" y="12"/>
                      <a:pt x="44" y="19"/>
                      <a:pt x="42" y="29"/>
                    </a:cubicBezTo>
                    <a:lnTo>
                      <a:pt x="41" y="32"/>
                    </a:lnTo>
                    <a:lnTo>
                      <a:pt x="30" y="32"/>
                    </a:lnTo>
                    <a:cubicBezTo>
                      <a:pt x="30" y="32"/>
                      <a:pt x="29" y="32"/>
                      <a:pt x="29" y="33"/>
                    </a:cubicBezTo>
                    <a:lnTo>
                      <a:pt x="27" y="43"/>
                    </a:lnTo>
                    <a:cubicBezTo>
                      <a:pt x="27" y="44"/>
                      <a:pt x="27" y="44"/>
                      <a:pt x="28" y="44"/>
                    </a:cubicBezTo>
                    <a:lnTo>
                      <a:pt x="39" y="44"/>
                    </a:lnTo>
                    <a:lnTo>
                      <a:pt x="28" y="103"/>
                    </a:lnTo>
                    <a:cubicBezTo>
                      <a:pt x="27" y="107"/>
                      <a:pt x="26" y="111"/>
                      <a:pt x="25" y="114"/>
                    </a:cubicBezTo>
                    <a:cubicBezTo>
                      <a:pt x="24" y="118"/>
                      <a:pt x="23" y="120"/>
                      <a:pt x="22" y="121"/>
                    </a:cubicBezTo>
                    <a:cubicBezTo>
                      <a:pt x="21" y="122"/>
                      <a:pt x="21" y="123"/>
                      <a:pt x="18" y="124"/>
                    </a:cubicBezTo>
                    <a:cubicBezTo>
                      <a:pt x="16" y="125"/>
                      <a:pt x="14" y="125"/>
                      <a:pt x="12" y="125"/>
                    </a:cubicBezTo>
                    <a:cubicBezTo>
                      <a:pt x="11" y="125"/>
                      <a:pt x="10" y="125"/>
                      <a:pt x="8" y="125"/>
                    </a:cubicBezTo>
                    <a:cubicBezTo>
                      <a:pt x="7" y="125"/>
                      <a:pt x="6" y="125"/>
                      <a:pt x="6" y="124"/>
                    </a:cubicBezTo>
                    <a:cubicBezTo>
                      <a:pt x="6" y="124"/>
                      <a:pt x="5" y="124"/>
                      <a:pt x="4" y="125"/>
                    </a:cubicBezTo>
                    <a:cubicBezTo>
                      <a:pt x="4" y="126"/>
                      <a:pt x="0" y="134"/>
                      <a:pt x="0" y="135"/>
                    </a:cubicBezTo>
                    <a:cubicBezTo>
                      <a:pt x="0" y="136"/>
                      <a:pt x="0" y="137"/>
                      <a:pt x="1" y="137"/>
                    </a:cubicBezTo>
                    <a:cubicBezTo>
                      <a:pt x="3" y="137"/>
                      <a:pt x="4" y="138"/>
                      <a:pt x="6" y="138"/>
                    </a:cubicBezTo>
                    <a:cubicBezTo>
                      <a:pt x="8" y="139"/>
                      <a:pt x="10" y="139"/>
                      <a:pt x="12" y="139"/>
                    </a:cubicBezTo>
                    <a:cubicBezTo>
                      <a:pt x="16" y="139"/>
                      <a:pt x="21" y="138"/>
                      <a:pt x="24" y="137"/>
                    </a:cubicBezTo>
                    <a:cubicBezTo>
                      <a:pt x="27" y="136"/>
                      <a:pt x="30" y="134"/>
                      <a:pt x="32" y="131"/>
                    </a:cubicBezTo>
                    <a:cubicBezTo>
                      <a:pt x="36" y="127"/>
                      <a:pt x="37" y="124"/>
                      <a:pt x="39" y="120"/>
                    </a:cubicBezTo>
                    <a:cubicBezTo>
                      <a:pt x="41" y="116"/>
                      <a:pt x="42" y="110"/>
                      <a:pt x="43" y="104"/>
                    </a:cubicBezTo>
                    <a:lnTo>
                      <a:pt x="54" y="44"/>
                    </a:lnTo>
                    <a:lnTo>
                      <a:pt x="69" y="44"/>
                    </a:lnTo>
                    <a:cubicBezTo>
                      <a:pt x="69" y="44"/>
                      <a:pt x="70" y="44"/>
                      <a:pt x="70" y="43"/>
                    </a:cubicBezTo>
                    <a:lnTo>
                      <a:pt x="72" y="33"/>
                    </a:lnTo>
                    <a:cubicBezTo>
                      <a:pt x="72" y="32"/>
                      <a:pt x="72" y="32"/>
                      <a:pt x="71" y="32"/>
                    </a:cubicBezTo>
                    <a:lnTo>
                      <a:pt x="56" y="32"/>
                    </a:lnTo>
                    <a:cubicBezTo>
                      <a:pt x="56" y="32"/>
                      <a:pt x="57" y="27"/>
                      <a:pt x="58" y="21"/>
                    </a:cubicBezTo>
                    <a:cubicBezTo>
                      <a:pt x="59" y="19"/>
                      <a:pt x="60" y="17"/>
                      <a:pt x="61" y="16"/>
                    </a:cubicBezTo>
                    <a:cubicBezTo>
                      <a:pt x="62" y="15"/>
                      <a:pt x="64" y="14"/>
                      <a:pt x="66" y="14"/>
                    </a:cubicBezTo>
                    <a:cubicBezTo>
                      <a:pt x="67" y="14"/>
                      <a:pt x="69" y="13"/>
                      <a:pt x="71" y="13"/>
                    </a:cubicBezTo>
                    <a:cubicBezTo>
                      <a:pt x="72" y="13"/>
                      <a:pt x="74" y="13"/>
                      <a:pt x="75" y="13"/>
                    </a:cubicBezTo>
                    <a:cubicBezTo>
                      <a:pt x="76" y="13"/>
                      <a:pt x="77" y="13"/>
                      <a:pt x="77" y="14"/>
                    </a:cubicBezTo>
                    <a:cubicBezTo>
                      <a:pt x="79" y="14"/>
                      <a:pt x="80" y="14"/>
                      <a:pt x="80" y="13"/>
                    </a:cubicBezTo>
                    <a:lnTo>
                      <a:pt x="83" y="3"/>
                    </a:lnTo>
                    <a:cubicBezTo>
                      <a:pt x="84" y="1"/>
                      <a:pt x="83" y="1"/>
                      <a:pt x="83" y="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8" name="Freeform 119">
                <a:extLst>
                  <a:ext uri="{FF2B5EF4-FFF2-40B4-BE49-F238E27FC236}">
                    <a16:creationId xmlns:a16="http://schemas.microsoft.com/office/drawing/2014/main" id="{B1AF21FB-AFB8-2C4B-B10E-9268732F6510}"/>
                  </a:ext>
                </a:extLst>
              </p:cNvPr>
              <p:cNvSpPr>
                <a:spLocks noChangeArrowheads="1"/>
              </p:cNvSpPr>
              <p:nvPr/>
            </p:nvSpPr>
            <p:spPr bwMode="auto">
              <a:xfrm>
                <a:off x="5094288" y="4470400"/>
                <a:ext cx="6350" cy="38100"/>
              </a:xfrm>
              <a:custGeom>
                <a:avLst/>
                <a:gdLst>
                  <a:gd name="T0" fmla="*/ 15 w 16"/>
                  <a:gd name="T1" fmla="*/ 102 h 104"/>
                  <a:gd name="T2" fmla="*/ 14 w 16"/>
                  <a:gd name="T3" fmla="*/ 103 h 104"/>
                  <a:gd name="T4" fmla="*/ 1 w 16"/>
                  <a:gd name="T5" fmla="*/ 103 h 104"/>
                  <a:gd name="T6" fmla="*/ 0 w 16"/>
                  <a:gd name="T7" fmla="*/ 102 h 104"/>
                  <a:gd name="T8" fmla="*/ 0 w 16"/>
                  <a:gd name="T9" fmla="*/ 1 h 104"/>
                  <a:gd name="T10" fmla="*/ 1 w 16"/>
                  <a:gd name="T11" fmla="*/ 0 h 104"/>
                  <a:gd name="T12" fmla="*/ 14 w 16"/>
                  <a:gd name="T13" fmla="*/ 0 h 104"/>
                  <a:gd name="T14" fmla="*/ 15 w 16"/>
                  <a:gd name="T15" fmla="*/ 1 h 104"/>
                  <a:gd name="T16" fmla="*/ 15 w 16"/>
                  <a:gd name="T17" fmla="*/ 10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4">
                    <a:moveTo>
                      <a:pt x="15" y="102"/>
                    </a:moveTo>
                    <a:cubicBezTo>
                      <a:pt x="15" y="103"/>
                      <a:pt x="14" y="103"/>
                      <a:pt x="14" y="103"/>
                    </a:cubicBezTo>
                    <a:lnTo>
                      <a:pt x="1" y="103"/>
                    </a:lnTo>
                    <a:cubicBezTo>
                      <a:pt x="0" y="103"/>
                      <a:pt x="0" y="102"/>
                      <a:pt x="0" y="102"/>
                    </a:cubicBezTo>
                    <a:lnTo>
                      <a:pt x="0" y="1"/>
                    </a:lnTo>
                    <a:cubicBezTo>
                      <a:pt x="0" y="0"/>
                      <a:pt x="1" y="0"/>
                      <a:pt x="1" y="0"/>
                    </a:cubicBezTo>
                    <a:lnTo>
                      <a:pt x="14" y="0"/>
                    </a:lnTo>
                    <a:cubicBezTo>
                      <a:pt x="15" y="0"/>
                      <a:pt x="15" y="1"/>
                      <a:pt x="15" y="1"/>
                    </a:cubicBezTo>
                    <a:lnTo>
                      <a:pt x="15" y="10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35" name="Group 434">
            <a:extLst>
              <a:ext uri="{FF2B5EF4-FFF2-40B4-BE49-F238E27FC236}">
                <a16:creationId xmlns:a16="http://schemas.microsoft.com/office/drawing/2014/main" id="{45B984B1-9E6C-A74D-9511-B2602D85C1B3}"/>
              </a:ext>
            </a:extLst>
          </p:cNvPr>
          <p:cNvGrpSpPr/>
          <p:nvPr/>
        </p:nvGrpSpPr>
        <p:grpSpPr>
          <a:xfrm>
            <a:off x="4622814" y="2899909"/>
            <a:ext cx="1707003" cy="295913"/>
            <a:chOff x="4240213" y="3498850"/>
            <a:chExt cx="1108075" cy="192088"/>
          </a:xfrm>
          <a:solidFill>
            <a:schemeClr val="bg1"/>
          </a:solidFill>
        </p:grpSpPr>
        <p:grpSp>
          <p:nvGrpSpPr>
            <p:cNvPr id="436" name="Group 435">
              <a:extLst>
                <a:ext uri="{FF2B5EF4-FFF2-40B4-BE49-F238E27FC236}">
                  <a16:creationId xmlns:a16="http://schemas.microsoft.com/office/drawing/2014/main" id="{433B7BFE-4521-214F-92E9-828EC6F810A2}"/>
                </a:ext>
              </a:extLst>
            </p:cNvPr>
            <p:cNvGrpSpPr/>
            <p:nvPr/>
          </p:nvGrpSpPr>
          <p:grpSpPr>
            <a:xfrm>
              <a:off x="4240213" y="3525838"/>
              <a:ext cx="484187" cy="125412"/>
              <a:chOff x="4240213" y="3525838"/>
              <a:chExt cx="484187" cy="125412"/>
            </a:xfrm>
            <a:grpFill/>
          </p:grpSpPr>
          <p:sp>
            <p:nvSpPr>
              <p:cNvPr id="443" name="Freeform 169">
                <a:extLst>
                  <a:ext uri="{FF2B5EF4-FFF2-40B4-BE49-F238E27FC236}">
                    <a16:creationId xmlns:a16="http://schemas.microsoft.com/office/drawing/2014/main" id="{09936F67-07A6-E442-9DF9-7482184F4DC1}"/>
                  </a:ext>
                </a:extLst>
              </p:cNvPr>
              <p:cNvSpPr>
                <a:spLocks noChangeArrowheads="1"/>
              </p:cNvSpPr>
              <p:nvPr/>
            </p:nvSpPr>
            <p:spPr bwMode="auto">
              <a:xfrm>
                <a:off x="4327525" y="35258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4" name="Freeform 170">
                <a:extLst>
                  <a:ext uri="{FF2B5EF4-FFF2-40B4-BE49-F238E27FC236}">
                    <a16:creationId xmlns:a16="http://schemas.microsoft.com/office/drawing/2014/main" id="{25921D62-1546-B74A-A6AA-7748D3115794}"/>
                  </a:ext>
                </a:extLst>
              </p:cNvPr>
              <p:cNvSpPr>
                <a:spLocks noChangeArrowheads="1"/>
              </p:cNvSpPr>
              <p:nvPr/>
            </p:nvSpPr>
            <p:spPr bwMode="auto">
              <a:xfrm>
                <a:off x="4354513" y="35575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5" name="Freeform 171">
                <a:extLst>
                  <a:ext uri="{FF2B5EF4-FFF2-40B4-BE49-F238E27FC236}">
                    <a16:creationId xmlns:a16="http://schemas.microsoft.com/office/drawing/2014/main" id="{78A193BC-EFC3-CD44-90B3-B6C3A5003A53}"/>
                  </a:ext>
                </a:extLst>
              </p:cNvPr>
              <p:cNvSpPr>
                <a:spLocks noChangeArrowheads="1"/>
              </p:cNvSpPr>
              <p:nvPr/>
            </p:nvSpPr>
            <p:spPr bwMode="auto">
              <a:xfrm>
                <a:off x="4454525" y="35258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6" name="Freeform 172">
                <a:extLst>
                  <a:ext uri="{FF2B5EF4-FFF2-40B4-BE49-F238E27FC236}">
                    <a16:creationId xmlns:a16="http://schemas.microsoft.com/office/drawing/2014/main" id="{A16C7A10-156E-4947-B0C5-34A000D85669}"/>
                  </a:ext>
                </a:extLst>
              </p:cNvPr>
              <p:cNvSpPr>
                <a:spLocks noChangeArrowheads="1"/>
              </p:cNvSpPr>
              <p:nvPr/>
            </p:nvSpPr>
            <p:spPr bwMode="auto">
              <a:xfrm>
                <a:off x="4481513" y="3557588"/>
                <a:ext cx="96837" cy="93662"/>
              </a:xfrm>
              <a:custGeom>
                <a:avLst/>
                <a:gdLst>
                  <a:gd name="T0" fmla="*/ 133 w 268"/>
                  <a:gd name="T1" fmla="*/ 258 h 259"/>
                  <a:gd name="T2" fmla="*/ 267 w 268"/>
                  <a:gd name="T3" fmla="*/ 130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7" name="Freeform 173">
                <a:extLst>
                  <a:ext uri="{FF2B5EF4-FFF2-40B4-BE49-F238E27FC236}">
                    <a16:creationId xmlns:a16="http://schemas.microsoft.com/office/drawing/2014/main" id="{50857F6E-203C-4E46-9CE5-EA512C0A7CCD}"/>
                  </a:ext>
                </a:extLst>
              </p:cNvPr>
              <p:cNvSpPr>
                <a:spLocks noChangeArrowheads="1"/>
              </p:cNvSpPr>
              <p:nvPr/>
            </p:nvSpPr>
            <p:spPr bwMode="auto">
              <a:xfrm>
                <a:off x="4579938" y="35575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8" name="Freeform 174">
                <a:extLst>
                  <a:ext uri="{FF2B5EF4-FFF2-40B4-BE49-F238E27FC236}">
                    <a16:creationId xmlns:a16="http://schemas.microsoft.com/office/drawing/2014/main" id="{92141A58-7E30-3E4D-8A45-8BCE43BF5258}"/>
                  </a:ext>
                </a:extLst>
              </p:cNvPr>
              <p:cNvSpPr>
                <a:spLocks noChangeArrowheads="1"/>
              </p:cNvSpPr>
              <p:nvPr/>
            </p:nvSpPr>
            <p:spPr bwMode="auto">
              <a:xfrm>
                <a:off x="4240213" y="3557588"/>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37" name="Freeform 175">
              <a:extLst>
                <a:ext uri="{FF2B5EF4-FFF2-40B4-BE49-F238E27FC236}">
                  <a16:creationId xmlns:a16="http://schemas.microsoft.com/office/drawing/2014/main" id="{D7DE1522-FA51-0341-AE6C-5919F278CE7B}"/>
                </a:ext>
              </a:extLst>
            </p:cNvPr>
            <p:cNvSpPr>
              <a:spLocks noChangeArrowheads="1"/>
            </p:cNvSpPr>
            <p:nvPr/>
          </p:nvSpPr>
          <p:spPr bwMode="auto">
            <a:xfrm>
              <a:off x="4860925" y="34988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38" name="Group 437">
              <a:extLst>
                <a:ext uri="{FF2B5EF4-FFF2-40B4-BE49-F238E27FC236}">
                  <a16:creationId xmlns:a16="http://schemas.microsoft.com/office/drawing/2014/main" id="{F828B529-2899-1A4B-80EF-5ACB71668936}"/>
                </a:ext>
              </a:extLst>
            </p:cNvPr>
            <p:cNvGrpSpPr/>
            <p:nvPr/>
          </p:nvGrpSpPr>
          <p:grpSpPr>
            <a:xfrm>
              <a:off x="5002213" y="3498850"/>
              <a:ext cx="346075" cy="192088"/>
              <a:chOff x="5002213" y="3498850"/>
              <a:chExt cx="346075" cy="192088"/>
            </a:xfrm>
            <a:grpFill/>
          </p:grpSpPr>
          <p:sp>
            <p:nvSpPr>
              <p:cNvPr id="439" name="Freeform 176">
                <a:extLst>
                  <a:ext uri="{FF2B5EF4-FFF2-40B4-BE49-F238E27FC236}">
                    <a16:creationId xmlns:a16="http://schemas.microsoft.com/office/drawing/2014/main" id="{9F0370B0-0852-B24A-AF8C-CF04AAB5AB61}"/>
                  </a:ext>
                </a:extLst>
              </p:cNvPr>
              <p:cNvSpPr>
                <a:spLocks noChangeArrowheads="1"/>
              </p:cNvSpPr>
              <p:nvPr/>
            </p:nvSpPr>
            <p:spPr bwMode="auto">
              <a:xfrm>
                <a:off x="5054600" y="3649663"/>
                <a:ext cx="173038" cy="41275"/>
              </a:xfrm>
              <a:custGeom>
                <a:avLst/>
                <a:gdLst>
                  <a:gd name="T0" fmla="*/ 83 w 481"/>
                  <a:gd name="T1" fmla="*/ 112 h 113"/>
                  <a:gd name="T2" fmla="*/ 95 w 481"/>
                  <a:gd name="T3" fmla="*/ 112 h 113"/>
                  <a:gd name="T4" fmla="*/ 52 w 481"/>
                  <a:gd name="T5" fmla="*/ 0 h 113"/>
                  <a:gd name="T6" fmla="*/ 44 w 481"/>
                  <a:gd name="T7" fmla="*/ 0 h 113"/>
                  <a:gd name="T8" fmla="*/ 0 w 481"/>
                  <a:gd name="T9" fmla="*/ 112 h 113"/>
                  <a:gd name="T10" fmla="*/ 12 w 481"/>
                  <a:gd name="T11" fmla="*/ 112 h 113"/>
                  <a:gd name="T12" fmla="*/ 26 w 481"/>
                  <a:gd name="T13" fmla="*/ 77 h 113"/>
                  <a:gd name="T14" fmla="*/ 69 w 481"/>
                  <a:gd name="T15" fmla="*/ 77 h 113"/>
                  <a:gd name="T16" fmla="*/ 83 w 481"/>
                  <a:gd name="T17" fmla="*/ 112 h 113"/>
                  <a:gd name="T18" fmla="*/ 46 w 481"/>
                  <a:gd name="T19" fmla="*/ 28 h 113"/>
                  <a:gd name="T20" fmla="*/ 48 w 481"/>
                  <a:gd name="T21" fmla="*/ 22 h 113"/>
                  <a:gd name="T22" fmla="*/ 51 w 481"/>
                  <a:gd name="T23" fmla="*/ 28 h 113"/>
                  <a:gd name="T24" fmla="*/ 65 w 481"/>
                  <a:gd name="T25" fmla="*/ 65 h 113"/>
                  <a:gd name="T26" fmla="*/ 32 w 481"/>
                  <a:gd name="T27" fmla="*/ 65 h 113"/>
                  <a:gd name="T28" fmla="*/ 46 w 481"/>
                  <a:gd name="T29" fmla="*/ 28 h 113"/>
                  <a:gd name="T30" fmla="*/ 154 w 481"/>
                  <a:gd name="T31" fmla="*/ 112 h 113"/>
                  <a:gd name="T32" fmla="*/ 154 w 481"/>
                  <a:gd name="T33" fmla="*/ 14 h 113"/>
                  <a:gd name="T34" fmla="*/ 116 w 481"/>
                  <a:gd name="T35" fmla="*/ 14 h 113"/>
                  <a:gd name="T36" fmla="*/ 111 w 481"/>
                  <a:gd name="T37" fmla="*/ 2 h 113"/>
                  <a:gd name="T38" fmla="*/ 201 w 481"/>
                  <a:gd name="T39" fmla="*/ 2 h 113"/>
                  <a:gd name="T40" fmla="*/ 201 w 481"/>
                  <a:gd name="T41" fmla="*/ 14 h 113"/>
                  <a:gd name="T42" fmla="*/ 166 w 481"/>
                  <a:gd name="T43" fmla="*/ 14 h 113"/>
                  <a:gd name="T44" fmla="*/ 166 w 481"/>
                  <a:gd name="T45" fmla="*/ 112 h 113"/>
                  <a:gd name="T46" fmla="*/ 154 w 481"/>
                  <a:gd name="T47" fmla="*/ 112 h 113"/>
                  <a:gd name="T48" fmla="*/ 243 w 481"/>
                  <a:gd name="T49" fmla="*/ 2 h 113"/>
                  <a:gd name="T50" fmla="*/ 255 w 481"/>
                  <a:gd name="T51" fmla="*/ 2 h 113"/>
                  <a:gd name="T52" fmla="*/ 255 w 481"/>
                  <a:gd name="T53" fmla="*/ 112 h 113"/>
                  <a:gd name="T54" fmla="*/ 243 w 481"/>
                  <a:gd name="T55" fmla="*/ 112 h 113"/>
                  <a:gd name="T56" fmla="*/ 243 w 481"/>
                  <a:gd name="T57" fmla="*/ 2 h 113"/>
                  <a:gd name="T58" fmla="*/ 322 w 481"/>
                  <a:gd name="T59" fmla="*/ 102 h 113"/>
                  <a:gd name="T60" fmla="*/ 373 w 481"/>
                  <a:gd name="T61" fmla="*/ 102 h 113"/>
                  <a:gd name="T62" fmla="*/ 373 w 481"/>
                  <a:gd name="T63" fmla="*/ 112 h 113"/>
                  <a:gd name="T64" fmla="*/ 310 w 481"/>
                  <a:gd name="T65" fmla="*/ 112 h 113"/>
                  <a:gd name="T66" fmla="*/ 310 w 481"/>
                  <a:gd name="T67" fmla="*/ 2 h 113"/>
                  <a:gd name="T68" fmla="*/ 322 w 481"/>
                  <a:gd name="T69" fmla="*/ 2 h 113"/>
                  <a:gd name="T70" fmla="*/ 322 w 481"/>
                  <a:gd name="T71" fmla="*/ 102 h 113"/>
                  <a:gd name="T72" fmla="*/ 429 w 481"/>
                  <a:gd name="T73" fmla="*/ 102 h 113"/>
                  <a:gd name="T74" fmla="*/ 480 w 481"/>
                  <a:gd name="T75" fmla="*/ 102 h 113"/>
                  <a:gd name="T76" fmla="*/ 480 w 481"/>
                  <a:gd name="T77" fmla="*/ 112 h 113"/>
                  <a:gd name="T78" fmla="*/ 417 w 481"/>
                  <a:gd name="T79" fmla="*/ 112 h 113"/>
                  <a:gd name="T80" fmla="*/ 417 w 481"/>
                  <a:gd name="T81" fmla="*/ 2 h 113"/>
                  <a:gd name="T82" fmla="*/ 429 w 481"/>
                  <a:gd name="T83" fmla="*/ 2 h 113"/>
                  <a:gd name="T84" fmla="*/ 429 w 481"/>
                  <a:gd name="T85" fmla="*/ 10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1" h="113">
                    <a:moveTo>
                      <a:pt x="83" y="112"/>
                    </a:moveTo>
                    <a:lnTo>
                      <a:pt x="95" y="112"/>
                    </a:lnTo>
                    <a:lnTo>
                      <a:pt x="52" y="0"/>
                    </a:lnTo>
                    <a:lnTo>
                      <a:pt x="44" y="0"/>
                    </a:lnTo>
                    <a:lnTo>
                      <a:pt x="0" y="112"/>
                    </a:lnTo>
                    <a:lnTo>
                      <a:pt x="12" y="112"/>
                    </a:lnTo>
                    <a:lnTo>
                      <a:pt x="26" y="77"/>
                    </a:lnTo>
                    <a:lnTo>
                      <a:pt x="69" y="77"/>
                    </a:lnTo>
                    <a:lnTo>
                      <a:pt x="83" y="112"/>
                    </a:lnTo>
                    <a:close/>
                    <a:moveTo>
                      <a:pt x="46" y="28"/>
                    </a:moveTo>
                    <a:lnTo>
                      <a:pt x="48" y="22"/>
                    </a:lnTo>
                    <a:cubicBezTo>
                      <a:pt x="49" y="24"/>
                      <a:pt x="50" y="27"/>
                      <a:pt x="51" y="28"/>
                    </a:cubicBezTo>
                    <a:lnTo>
                      <a:pt x="65" y="65"/>
                    </a:lnTo>
                    <a:lnTo>
                      <a:pt x="32" y="65"/>
                    </a:lnTo>
                    <a:lnTo>
                      <a:pt x="46" y="28"/>
                    </a:lnTo>
                    <a:close/>
                    <a:moveTo>
                      <a:pt x="154" y="112"/>
                    </a:moveTo>
                    <a:lnTo>
                      <a:pt x="154" y="14"/>
                    </a:lnTo>
                    <a:lnTo>
                      <a:pt x="116" y="14"/>
                    </a:lnTo>
                    <a:lnTo>
                      <a:pt x="111" y="2"/>
                    </a:lnTo>
                    <a:lnTo>
                      <a:pt x="201" y="2"/>
                    </a:lnTo>
                    <a:lnTo>
                      <a:pt x="201" y="14"/>
                    </a:lnTo>
                    <a:lnTo>
                      <a:pt x="166" y="14"/>
                    </a:lnTo>
                    <a:lnTo>
                      <a:pt x="166" y="112"/>
                    </a:lnTo>
                    <a:lnTo>
                      <a:pt x="154" y="112"/>
                    </a:lnTo>
                    <a:close/>
                    <a:moveTo>
                      <a:pt x="243" y="2"/>
                    </a:moveTo>
                    <a:lnTo>
                      <a:pt x="255" y="2"/>
                    </a:lnTo>
                    <a:lnTo>
                      <a:pt x="255" y="112"/>
                    </a:lnTo>
                    <a:lnTo>
                      <a:pt x="243" y="112"/>
                    </a:lnTo>
                    <a:lnTo>
                      <a:pt x="243" y="2"/>
                    </a:lnTo>
                    <a:close/>
                    <a:moveTo>
                      <a:pt x="322" y="102"/>
                    </a:moveTo>
                    <a:lnTo>
                      <a:pt x="373" y="102"/>
                    </a:lnTo>
                    <a:lnTo>
                      <a:pt x="373" y="112"/>
                    </a:lnTo>
                    <a:lnTo>
                      <a:pt x="310" y="112"/>
                    </a:lnTo>
                    <a:lnTo>
                      <a:pt x="310" y="2"/>
                    </a:lnTo>
                    <a:lnTo>
                      <a:pt x="322" y="2"/>
                    </a:lnTo>
                    <a:lnTo>
                      <a:pt x="322" y="102"/>
                    </a:lnTo>
                    <a:close/>
                    <a:moveTo>
                      <a:pt x="429" y="102"/>
                    </a:moveTo>
                    <a:lnTo>
                      <a:pt x="480" y="102"/>
                    </a:lnTo>
                    <a:lnTo>
                      <a:pt x="480" y="112"/>
                    </a:lnTo>
                    <a:lnTo>
                      <a:pt x="417" y="112"/>
                    </a:lnTo>
                    <a:lnTo>
                      <a:pt x="417" y="2"/>
                    </a:lnTo>
                    <a:lnTo>
                      <a:pt x="429" y="2"/>
                    </a:lnTo>
                    <a:lnTo>
                      <a:pt x="429" y="10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 name="Freeform 177">
                <a:extLst>
                  <a:ext uri="{FF2B5EF4-FFF2-40B4-BE49-F238E27FC236}">
                    <a16:creationId xmlns:a16="http://schemas.microsoft.com/office/drawing/2014/main" id="{BDBBBDEB-FED8-9E41-B9A4-B2892C7045C7}"/>
                  </a:ext>
                </a:extLst>
              </p:cNvPr>
              <p:cNvSpPr>
                <a:spLocks noChangeArrowheads="1"/>
              </p:cNvSpPr>
              <p:nvPr/>
            </p:nvSpPr>
            <p:spPr bwMode="auto">
              <a:xfrm>
                <a:off x="5243513" y="3649663"/>
                <a:ext cx="58737" cy="41275"/>
              </a:xfrm>
              <a:custGeom>
                <a:avLst/>
                <a:gdLst>
                  <a:gd name="T0" fmla="*/ 0 w 163"/>
                  <a:gd name="T1" fmla="*/ 2 h 115"/>
                  <a:gd name="T2" fmla="*/ 12 w 163"/>
                  <a:gd name="T3" fmla="*/ 2 h 115"/>
                  <a:gd name="T4" fmla="*/ 12 w 163"/>
                  <a:gd name="T5" fmla="*/ 112 h 115"/>
                  <a:gd name="T6" fmla="*/ 0 w 163"/>
                  <a:gd name="T7" fmla="*/ 112 h 115"/>
                  <a:gd name="T8" fmla="*/ 0 w 163"/>
                  <a:gd name="T9" fmla="*/ 2 h 115"/>
                  <a:gd name="T10" fmla="*/ 112 w 163"/>
                  <a:gd name="T11" fmla="*/ 114 h 115"/>
                  <a:gd name="T12" fmla="*/ 75 w 163"/>
                  <a:gd name="T13" fmla="*/ 99 h 115"/>
                  <a:gd name="T14" fmla="*/ 62 w 163"/>
                  <a:gd name="T15" fmla="*/ 57 h 115"/>
                  <a:gd name="T16" fmla="*/ 76 w 163"/>
                  <a:gd name="T17" fmla="*/ 15 h 115"/>
                  <a:gd name="T18" fmla="*/ 112 w 163"/>
                  <a:gd name="T19" fmla="*/ 0 h 115"/>
                  <a:gd name="T20" fmla="*/ 149 w 163"/>
                  <a:gd name="T21" fmla="*/ 15 h 115"/>
                  <a:gd name="T22" fmla="*/ 162 w 163"/>
                  <a:gd name="T23" fmla="*/ 57 h 115"/>
                  <a:gd name="T24" fmla="*/ 149 w 163"/>
                  <a:gd name="T25" fmla="*/ 98 h 115"/>
                  <a:gd name="T26" fmla="*/ 112 w 163"/>
                  <a:gd name="T27" fmla="*/ 114 h 115"/>
                  <a:gd name="T28" fmla="*/ 112 w 163"/>
                  <a:gd name="T29" fmla="*/ 11 h 115"/>
                  <a:gd name="T30" fmla="*/ 84 w 163"/>
                  <a:gd name="T31" fmla="*/ 23 h 115"/>
                  <a:gd name="T32" fmla="*/ 74 w 163"/>
                  <a:gd name="T33" fmla="*/ 57 h 115"/>
                  <a:gd name="T34" fmla="*/ 84 w 163"/>
                  <a:gd name="T35" fmla="*/ 91 h 115"/>
                  <a:gd name="T36" fmla="*/ 112 w 163"/>
                  <a:gd name="T37" fmla="*/ 103 h 115"/>
                  <a:gd name="T38" fmla="*/ 140 w 163"/>
                  <a:gd name="T39" fmla="*/ 91 h 115"/>
                  <a:gd name="T40" fmla="*/ 149 w 163"/>
                  <a:gd name="T41" fmla="*/ 57 h 115"/>
                  <a:gd name="T42" fmla="*/ 140 w 163"/>
                  <a:gd name="T43" fmla="*/ 22 h 115"/>
                  <a:gd name="T44" fmla="*/ 112 w 163"/>
                  <a:gd name="T45"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15">
                    <a:moveTo>
                      <a:pt x="0" y="2"/>
                    </a:moveTo>
                    <a:lnTo>
                      <a:pt x="12" y="2"/>
                    </a:lnTo>
                    <a:lnTo>
                      <a:pt x="12" y="112"/>
                    </a:lnTo>
                    <a:lnTo>
                      <a:pt x="0" y="112"/>
                    </a:lnTo>
                    <a:lnTo>
                      <a:pt x="0" y="2"/>
                    </a:lnTo>
                    <a:close/>
                    <a:moveTo>
                      <a:pt x="112" y="114"/>
                    </a:moveTo>
                    <a:cubicBezTo>
                      <a:pt x="97" y="114"/>
                      <a:pt x="84" y="109"/>
                      <a:pt x="75" y="99"/>
                    </a:cubicBezTo>
                    <a:cubicBezTo>
                      <a:pt x="67" y="89"/>
                      <a:pt x="62" y="74"/>
                      <a:pt x="62" y="57"/>
                    </a:cubicBezTo>
                    <a:cubicBezTo>
                      <a:pt x="62" y="39"/>
                      <a:pt x="67" y="25"/>
                      <a:pt x="76" y="15"/>
                    </a:cubicBezTo>
                    <a:cubicBezTo>
                      <a:pt x="85" y="5"/>
                      <a:pt x="97" y="0"/>
                      <a:pt x="112" y="0"/>
                    </a:cubicBezTo>
                    <a:cubicBezTo>
                      <a:pt x="128" y="0"/>
                      <a:pt x="140" y="5"/>
                      <a:pt x="149" y="15"/>
                    </a:cubicBezTo>
                    <a:cubicBezTo>
                      <a:pt x="158" y="25"/>
                      <a:pt x="162" y="39"/>
                      <a:pt x="162" y="57"/>
                    </a:cubicBezTo>
                    <a:cubicBezTo>
                      <a:pt x="162" y="74"/>
                      <a:pt x="157" y="88"/>
                      <a:pt x="149" y="98"/>
                    </a:cubicBezTo>
                    <a:cubicBezTo>
                      <a:pt x="140" y="109"/>
                      <a:pt x="127" y="114"/>
                      <a:pt x="112" y="114"/>
                    </a:cubicBezTo>
                    <a:close/>
                    <a:moveTo>
                      <a:pt x="112" y="11"/>
                    </a:moveTo>
                    <a:cubicBezTo>
                      <a:pt x="100" y="11"/>
                      <a:pt x="91" y="15"/>
                      <a:pt x="84" y="23"/>
                    </a:cubicBezTo>
                    <a:cubicBezTo>
                      <a:pt x="78" y="31"/>
                      <a:pt x="74" y="42"/>
                      <a:pt x="74" y="57"/>
                    </a:cubicBezTo>
                    <a:cubicBezTo>
                      <a:pt x="74" y="72"/>
                      <a:pt x="78" y="83"/>
                      <a:pt x="84" y="91"/>
                    </a:cubicBezTo>
                    <a:cubicBezTo>
                      <a:pt x="91" y="99"/>
                      <a:pt x="100" y="103"/>
                      <a:pt x="112" y="103"/>
                    </a:cubicBezTo>
                    <a:cubicBezTo>
                      <a:pt x="124" y="103"/>
                      <a:pt x="133" y="99"/>
                      <a:pt x="140" y="91"/>
                    </a:cubicBezTo>
                    <a:cubicBezTo>
                      <a:pt x="146" y="83"/>
                      <a:pt x="149" y="72"/>
                      <a:pt x="149" y="57"/>
                    </a:cubicBezTo>
                    <a:cubicBezTo>
                      <a:pt x="149" y="42"/>
                      <a:pt x="146" y="30"/>
                      <a:pt x="140" y="22"/>
                    </a:cubicBezTo>
                    <a:cubicBezTo>
                      <a:pt x="133" y="15"/>
                      <a:pt x="124" y="11"/>
                      <a:pt x="112" y="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1" name="Freeform 178">
                <a:extLst>
                  <a:ext uri="{FF2B5EF4-FFF2-40B4-BE49-F238E27FC236}">
                    <a16:creationId xmlns:a16="http://schemas.microsoft.com/office/drawing/2014/main" id="{71DEE742-2020-5940-A916-0EA7D0AB0620}"/>
                  </a:ext>
                </a:extLst>
              </p:cNvPr>
              <p:cNvSpPr>
                <a:spLocks noChangeArrowheads="1"/>
              </p:cNvSpPr>
              <p:nvPr/>
            </p:nvSpPr>
            <p:spPr bwMode="auto">
              <a:xfrm>
                <a:off x="5002213" y="3649663"/>
                <a:ext cx="346075" cy="39687"/>
              </a:xfrm>
              <a:custGeom>
                <a:avLst/>
                <a:gdLst>
                  <a:gd name="T0" fmla="*/ 949 w 962"/>
                  <a:gd name="T1" fmla="*/ 0 h 111"/>
                  <a:gd name="T2" fmla="*/ 961 w 962"/>
                  <a:gd name="T3" fmla="*/ 0 h 111"/>
                  <a:gd name="T4" fmla="*/ 961 w 962"/>
                  <a:gd name="T5" fmla="*/ 110 h 111"/>
                  <a:gd name="T6" fmla="*/ 949 w 962"/>
                  <a:gd name="T7" fmla="*/ 110 h 111"/>
                  <a:gd name="T8" fmla="*/ 890 w 962"/>
                  <a:gd name="T9" fmla="*/ 21 h 111"/>
                  <a:gd name="T10" fmla="*/ 891 w 962"/>
                  <a:gd name="T11" fmla="*/ 39 h 111"/>
                  <a:gd name="T12" fmla="*/ 891 w 962"/>
                  <a:gd name="T13" fmla="*/ 110 h 111"/>
                  <a:gd name="T14" fmla="*/ 879 w 962"/>
                  <a:gd name="T15" fmla="*/ 110 h 111"/>
                  <a:gd name="T16" fmla="*/ 879 w 962"/>
                  <a:gd name="T17" fmla="*/ 0 h 111"/>
                  <a:gd name="T18" fmla="*/ 891 w 962"/>
                  <a:gd name="T19" fmla="*/ 0 h 111"/>
                  <a:gd name="T20" fmla="*/ 949 w 962"/>
                  <a:gd name="T21" fmla="*/ 88 h 111"/>
                  <a:gd name="T22" fmla="*/ 949 w 962"/>
                  <a:gd name="T23" fmla="*/ 0 h 111"/>
                  <a:gd name="T24" fmla="*/ 103 w 962"/>
                  <a:gd name="T25" fmla="*/ 0 h 111"/>
                  <a:gd name="T26" fmla="*/ 89 w 962"/>
                  <a:gd name="T27" fmla="*/ 0 h 111"/>
                  <a:gd name="T28" fmla="*/ 53 w 962"/>
                  <a:gd name="T29" fmla="*/ 76 h 111"/>
                  <a:gd name="T30" fmla="*/ 16 w 962"/>
                  <a:gd name="T31" fmla="*/ 0 h 111"/>
                  <a:gd name="T32" fmla="*/ 0 w 962"/>
                  <a:gd name="T33" fmla="*/ 0 h 111"/>
                  <a:gd name="T34" fmla="*/ 0 w 962"/>
                  <a:gd name="T35" fmla="*/ 110 h 111"/>
                  <a:gd name="T36" fmla="*/ 12 w 962"/>
                  <a:gd name="T37" fmla="*/ 110 h 111"/>
                  <a:gd name="T38" fmla="*/ 12 w 962"/>
                  <a:gd name="T39" fmla="*/ 29 h 111"/>
                  <a:gd name="T40" fmla="*/ 12 w 962"/>
                  <a:gd name="T41" fmla="*/ 18 h 111"/>
                  <a:gd name="T42" fmla="*/ 49 w 962"/>
                  <a:gd name="T43" fmla="*/ 94 h 111"/>
                  <a:gd name="T44" fmla="*/ 56 w 962"/>
                  <a:gd name="T45" fmla="*/ 94 h 111"/>
                  <a:gd name="T46" fmla="*/ 93 w 962"/>
                  <a:gd name="T47" fmla="*/ 19 h 111"/>
                  <a:gd name="T48" fmla="*/ 93 w 962"/>
                  <a:gd name="T49" fmla="*/ 28 h 111"/>
                  <a:gd name="T50" fmla="*/ 93 w 962"/>
                  <a:gd name="T51" fmla="*/ 110 h 111"/>
                  <a:gd name="T52" fmla="*/ 105 w 962"/>
                  <a:gd name="T53" fmla="*/ 110 h 111"/>
                  <a:gd name="T54" fmla="*/ 105 w 962"/>
                  <a:gd name="T55" fmla="*/ 1 h 111"/>
                  <a:gd name="T56" fmla="*/ 103 w 962"/>
                  <a:gd name="T57" fmla="*/ 1 h 111"/>
                  <a:gd name="T58" fmla="*/ 103 w 96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2" h="111">
                    <a:moveTo>
                      <a:pt x="949" y="0"/>
                    </a:moveTo>
                    <a:lnTo>
                      <a:pt x="961" y="0"/>
                    </a:lnTo>
                    <a:lnTo>
                      <a:pt x="961" y="110"/>
                    </a:lnTo>
                    <a:lnTo>
                      <a:pt x="949" y="110"/>
                    </a:lnTo>
                    <a:lnTo>
                      <a:pt x="890" y="21"/>
                    </a:lnTo>
                    <a:lnTo>
                      <a:pt x="891" y="39"/>
                    </a:lnTo>
                    <a:lnTo>
                      <a:pt x="891" y="110"/>
                    </a:lnTo>
                    <a:lnTo>
                      <a:pt x="879" y="110"/>
                    </a:lnTo>
                    <a:lnTo>
                      <a:pt x="879" y="0"/>
                    </a:lnTo>
                    <a:lnTo>
                      <a:pt x="891" y="0"/>
                    </a:lnTo>
                    <a:lnTo>
                      <a:pt x="949" y="88"/>
                    </a:lnTo>
                    <a:lnTo>
                      <a:pt x="949" y="0"/>
                    </a:lnTo>
                    <a:close/>
                    <a:moveTo>
                      <a:pt x="103" y="0"/>
                    </a:moveTo>
                    <a:lnTo>
                      <a:pt x="89" y="0"/>
                    </a:lnTo>
                    <a:lnTo>
                      <a:pt x="53" y="76"/>
                    </a:lnTo>
                    <a:lnTo>
                      <a:pt x="16" y="0"/>
                    </a:lnTo>
                    <a:lnTo>
                      <a:pt x="0" y="0"/>
                    </a:lnTo>
                    <a:lnTo>
                      <a:pt x="0" y="110"/>
                    </a:lnTo>
                    <a:lnTo>
                      <a:pt x="12" y="110"/>
                    </a:lnTo>
                    <a:lnTo>
                      <a:pt x="12" y="29"/>
                    </a:lnTo>
                    <a:lnTo>
                      <a:pt x="12" y="18"/>
                    </a:lnTo>
                    <a:lnTo>
                      <a:pt x="49" y="94"/>
                    </a:lnTo>
                    <a:lnTo>
                      <a:pt x="56" y="94"/>
                    </a:lnTo>
                    <a:lnTo>
                      <a:pt x="93" y="19"/>
                    </a:lnTo>
                    <a:cubicBezTo>
                      <a:pt x="93" y="22"/>
                      <a:pt x="93" y="25"/>
                      <a:pt x="93" y="28"/>
                    </a:cubicBezTo>
                    <a:lnTo>
                      <a:pt x="93" y="110"/>
                    </a:lnTo>
                    <a:lnTo>
                      <a:pt x="105" y="110"/>
                    </a:lnTo>
                    <a:lnTo>
                      <a:pt x="105" y="1"/>
                    </a:lnTo>
                    <a:lnTo>
                      <a:pt x="103" y="1"/>
                    </a:lnTo>
                    <a:lnTo>
                      <a:pt x="103"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2" name="Freeform 179">
                <a:extLst>
                  <a:ext uri="{FF2B5EF4-FFF2-40B4-BE49-F238E27FC236}">
                    <a16:creationId xmlns:a16="http://schemas.microsoft.com/office/drawing/2014/main" id="{3DE2F182-2270-D04E-93D2-3DFA6A2132D4}"/>
                  </a:ext>
                </a:extLst>
              </p:cNvPr>
              <p:cNvSpPr>
                <a:spLocks noChangeArrowheads="1"/>
              </p:cNvSpPr>
              <p:nvPr/>
            </p:nvSpPr>
            <p:spPr bwMode="auto">
              <a:xfrm>
                <a:off x="5060950" y="3498850"/>
                <a:ext cx="230188" cy="115888"/>
              </a:xfrm>
              <a:custGeom>
                <a:avLst/>
                <a:gdLst>
                  <a:gd name="T0" fmla="*/ 318 w 638"/>
                  <a:gd name="T1" fmla="*/ 0 h 320"/>
                  <a:gd name="T2" fmla="*/ 0 w 638"/>
                  <a:gd name="T3" fmla="*/ 319 h 320"/>
                  <a:gd name="T4" fmla="*/ 109 w 638"/>
                  <a:gd name="T5" fmla="*/ 319 h 320"/>
                  <a:gd name="T6" fmla="*/ 372 w 638"/>
                  <a:gd name="T7" fmla="*/ 56 h 320"/>
                  <a:gd name="T8" fmla="*/ 318 w 638"/>
                  <a:gd name="T9" fmla="*/ 0 h 320"/>
                  <a:gd name="T10" fmla="*/ 332 w 638"/>
                  <a:gd name="T11" fmla="*/ 319 h 320"/>
                  <a:gd name="T12" fmla="*/ 429 w 638"/>
                  <a:gd name="T13" fmla="*/ 222 h 320"/>
                  <a:gd name="T14" fmla="*/ 526 w 638"/>
                  <a:gd name="T15" fmla="*/ 319 h 320"/>
                  <a:gd name="T16" fmla="*/ 637 w 638"/>
                  <a:gd name="T17" fmla="*/ 319 h 320"/>
                  <a:gd name="T18" fmla="*/ 429 w 638"/>
                  <a:gd name="T19" fmla="*/ 112 h 320"/>
                  <a:gd name="T20" fmla="*/ 221 w 638"/>
                  <a:gd name="T21" fmla="*/ 319 h 320"/>
                  <a:gd name="T22" fmla="*/ 332 w 638"/>
                  <a:gd name="T23" fmla="*/ 31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8" h="320">
                    <a:moveTo>
                      <a:pt x="318" y="0"/>
                    </a:moveTo>
                    <a:lnTo>
                      <a:pt x="0" y="319"/>
                    </a:lnTo>
                    <a:lnTo>
                      <a:pt x="109" y="319"/>
                    </a:lnTo>
                    <a:lnTo>
                      <a:pt x="372" y="56"/>
                    </a:lnTo>
                    <a:lnTo>
                      <a:pt x="318" y="0"/>
                    </a:lnTo>
                    <a:close/>
                    <a:moveTo>
                      <a:pt x="332" y="319"/>
                    </a:moveTo>
                    <a:lnTo>
                      <a:pt x="429" y="222"/>
                    </a:lnTo>
                    <a:lnTo>
                      <a:pt x="526" y="319"/>
                    </a:lnTo>
                    <a:lnTo>
                      <a:pt x="637" y="319"/>
                    </a:lnTo>
                    <a:lnTo>
                      <a:pt x="429" y="112"/>
                    </a:lnTo>
                    <a:lnTo>
                      <a:pt x="221" y="319"/>
                    </a:lnTo>
                    <a:lnTo>
                      <a:pt x="332" y="3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56" name="Group 455">
            <a:extLst>
              <a:ext uri="{FF2B5EF4-FFF2-40B4-BE49-F238E27FC236}">
                <a16:creationId xmlns:a16="http://schemas.microsoft.com/office/drawing/2014/main" id="{32989376-04A0-7B48-897E-A09EB7AF42AE}"/>
              </a:ext>
            </a:extLst>
          </p:cNvPr>
          <p:cNvGrpSpPr/>
          <p:nvPr/>
        </p:nvGrpSpPr>
        <p:grpSpPr>
          <a:xfrm>
            <a:off x="4622803" y="5156959"/>
            <a:ext cx="2220565" cy="295912"/>
            <a:chOff x="4240213" y="4862513"/>
            <a:chExt cx="1441450" cy="192087"/>
          </a:xfrm>
          <a:solidFill>
            <a:schemeClr val="bg1"/>
          </a:solidFill>
        </p:grpSpPr>
        <p:grpSp>
          <p:nvGrpSpPr>
            <p:cNvPr id="721" name="Group 720">
              <a:extLst>
                <a:ext uri="{FF2B5EF4-FFF2-40B4-BE49-F238E27FC236}">
                  <a16:creationId xmlns:a16="http://schemas.microsoft.com/office/drawing/2014/main" id="{DA55D13E-B25F-0B42-B034-7B6A3E3E350E}"/>
                </a:ext>
              </a:extLst>
            </p:cNvPr>
            <p:cNvGrpSpPr/>
            <p:nvPr/>
          </p:nvGrpSpPr>
          <p:grpSpPr>
            <a:xfrm>
              <a:off x="4240213" y="4887913"/>
              <a:ext cx="484187" cy="127000"/>
              <a:chOff x="4240213" y="4887913"/>
              <a:chExt cx="484187" cy="127000"/>
            </a:xfrm>
            <a:grpFill/>
          </p:grpSpPr>
          <p:sp>
            <p:nvSpPr>
              <p:cNvPr id="737" name="Freeform 180">
                <a:extLst>
                  <a:ext uri="{FF2B5EF4-FFF2-40B4-BE49-F238E27FC236}">
                    <a16:creationId xmlns:a16="http://schemas.microsoft.com/office/drawing/2014/main" id="{85199355-A2CB-964A-9419-969C31A92A82}"/>
                  </a:ext>
                </a:extLst>
              </p:cNvPr>
              <p:cNvSpPr>
                <a:spLocks noChangeArrowheads="1"/>
              </p:cNvSpPr>
              <p:nvPr/>
            </p:nvSpPr>
            <p:spPr bwMode="auto">
              <a:xfrm>
                <a:off x="4327525" y="4887913"/>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8" name="Freeform 181">
                <a:extLst>
                  <a:ext uri="{FF2B5EF4-FFF2-40B4-BE49-F238E27FC236}">
                    <a16:creationId xmlns:a16="http://schemas.microsoft.com/office/drawing/2014/main" id="{8EED5BB1-D4BB-0B47-876C-F14270BDBF78}"/>
                  </a:ext>
                </a:extLst>
              </p:cNvPr>
              <p:cNvSpPr>
                <a:spLocks noChangeArrowheads="1"/>
              </p:cNvSpPr>
              <p:nvPr/>
            </p:nvSpPr>
            <p:spPr bwMode="auto">
              <a:xfrm>
                <a:off x="4354513" y="491966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3"/>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9" name="Freeform 182">
                <a:extLst>
                  <a:ext uri="{FF2B5EF4-FFF2-40B4-BE49-F238E27FC236}">
                    <a16:creationId xmlns:a16="http://schemas.microsoft.com/office/drawing/2014/main" id="{44037F06-EED4-324A-9214-0B9B664AC509}"/>
                  </a:ext>
                </a:extLst>
              </p:cNvPr>
              <p:cNvSpPr>
                <a:spLocks noChangeArrowheads="1"/>
              </p:cNvSpPr>
              <p:nvPr/>
            </p:nvSpPr>
            <p:spPr bwMode="auto">
              <a:xfrm>
                <a:off x="4454525" y="4887913"/>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0" name="Freeform 183">
                <a:extLst>
                  <a:ext uri="{FF2B5EF4-FFF2-40B4-BE49-F238E27FC236}">
                    <a16:creationId xmlns:a16="http://schemas.microsoft.com/office/drawing/2014/main" id="{A5510191-6101-1842-B20C-A6F4E6539E25}"/>
                  </a:ext>
                </a:extLst>
              </p:cNvPr>
              <p:cNvSpPr>
                <a:spLocks noChangeArrowheads="1"/>
              </p:cNvSpPr>
              <p:nvPr/>
            </p:nvSpPr>
            <p:spPr bwMode="auto">
              <a:xfrm>
                <a:off x="4481513" y="492125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1" name="Freeform 184">
                <a:extLst>
                  <a:ext uri="{FF2B5EF4-FFF2-40B4-BE49-F238E27FC236}">
                    <a16:creationId xmlns:a16="http://schemas.microsoft.com/office/drawing/2014/main" id="{F38681B8-89EC-EB41-B4D9-98D66BEF47E8}"/>
                  </a:ext>
                </a:extLst>
              </p:cNvPr>
              <p:cNvSpPr>
                <a:spLocks noChangeArrowheads="1"/>
              </p:cNvSpPr>
              <p:nvPr/>
            </p:nvSpPr>
            <p:spPr bwMode="auto">
              <a:xfrm>
                <a:off x="4579938" y="491966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2" name="Freeform 185">
                <a:extLst>
                  <a:ext uri="{FF2B5EF4-FFF2-40B4-BE49-F238E27FC236}">
                    <a16:creationId xmlns:a16="http://schemas.microsoft.com/office/drawing/2014/main" id="{C3269BCE-1961-B949-8645-4B5D7725A34D}"/>
                  </a:ext>
                </a:extLst>
              </p:cNvPr>
              <p:cNvSpPr>
                <a:spLocks noChangeArrowheads="1"/>
              </p:cNvSpPr>
              <p:nvPr/>
            </p:nvSpPr>
            <p:spPr bwMode="auto">
              <a:xfrm>
                <a:off x="4240213" y="4919663"/>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5"/>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22" name="Freeform 186">
              <a:extLst>
                <a:ext uri="{FF2B5EF4-FFF2-40B4-BE49-F238E27FC236}">
                  <a16:creationId xmlns:a16="http://schemas.microsoft.com/office/drawing/2014/main" id="{5BDC12A0-FE88-4548-AE89-09415F433982}"/>
                </a:ext>
              </a:extLst>
            </p:cNvPr>
            <p:cNvSpPr>
              <a:spLocks noChangeArrowheads="1"/>
            </p:cNvSpPr>
            <p:nvPr/>
          </p:nvSpPr>
          <p:spPr bwMode="auto">
            <a:xfrm>
              <a:off x="4860925" y="486251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723" name="Group 722">
              <a:extLst>
                <a:ext uri="{FF2B5EF4-FFF2-40B4-BE49-F238E27FC236}">
                  <a16:creationId xmlns:a16="http://schemas.microsoft.com/office/drawing/2014/main" id="{DA818F93-ED94-0149-A0CD-81074EE24B37}"/>
                </a:ext>
              </a:extLst>
            </p:cNvPr>
            <p:cNvGrpSpPr/>
            <p:nvPr/>
          </p:nvGrpSpPr>
          <p:grpSpPr>
            <a:xfrm>
              <a:off x="4991100" y="4862513"/>
              <a:ext cx="690563" cy="188912"/>
              <a:chOff x="4991100" y="4862513"/>
              <a:chExt cx="690563" cy="188912"/>
            </a:xfrm>
            <a:grpFill/>
          </p:grpSpPr>
          <p:sp>
            <p:nvSpPr>
              <p:cNvPr id="724" name="Freeform 187">
                <a:extLst>
                  <a:ext uri="{FF2B5EF4-FFF2-40B4-BE49-F238E27FC236}">
                    <a16:creationId xmlns:a16="http://schemas.microsoft.com/office/drawing/2014/main" id="{D1A726AE-6581-8D4E-A0F9-F6D9974C4282}"/>
                  </a:ext>
                </a:extLst>
              </p:cNvPr>
              <p:cNvSpPr>
                <a:spLocks noChangeArrowheads="1"/>
              </p:cNvSpPr>
              <p:nvPr/>
            </p:nvSpPr>
            <p:spPr bwMode="auto">
              <a:xfrm>
                <a:off x="5668963" y="4919663"/>
                <a:ext cx="12700" cy="12700"/>
              </a:xfrm>
              <a:custGeom>
                <a:avLst/>
                <a:gdLst>
                  <a:gd name="T0" fmla="*/ 15 w 37"/>
                  <a:gd name="T1" fmla="*/ 12 h 37"/>
                  <a:gd name="T2" fmla="*/ 15 w 37"/>
                  <a:gd name="T3" fmla="*/ 18 h 37"/>
                  <a:gd name="T4" fmla="*/ 17 w 37"/>
                  <a:gd name="T5" fmla="*/ 18 h 37"/>
                  <a:gd name="T6" fmla="*/ 21 w 37"/>
                  <a:gd name="T7" fmla="*/ 15 h 37"/>
                  <a:gd name="T8" fmla="*/ 17 w 37"/>
                  <a:gd name="T9" fmla="*/ 12 h 37"/>
                  <a:gd name="T10" fmla="*/ 15 w 37"/>
                  <a:gd name="T11" fmla="*/ 12 h 37"/>
                  <a:gd name="T12" fmla="*/ 24 w 37"/>
                  <a:gd name="T13" fmla="*/ 29 h 37"/>
                  <a:gd name="T14" fmla="*/ 22 w 37"/>
                  <a:gd name="T15" fmla="*/ 29 h 37"/>
                  <a:gd name="T16" fmla="*/ 21 w 37"/>
                  <a:gd name="T17" fmla="*/ 29 h 37"/>
                  <a:gd name="T18" fmla="*/ 20 w 37"/>
                  <a:gd name="T19" fmla="*/ 27 h 37"/>
                  <a:gd name="T20" fmla="*/ 17 w 37"/>
                  <a:gd name="T21" fmla="*/ 21 h 37"/>
                  <a:gd name="T22" fmla="*/ 16 w 37"/>
                  <a:gd name="T23" fmla="*/ 20 h 37"/>
                  <a:gd name="T24" fmla="*/ 15 w 37"/>
                  <a:gd name="T25" fmla="*/ 20 h 37"/>
                  <a:gd name="T26" fmla="*/ 15 w 37"/>
                  <a:gd name="T27" fmla="*/ 28 h 37"/>
                  <a:gd name="T28" fmla="*/ 14 w 37"/>
                  <a:gd name="T29" fmla="*/ 29 h 37"/>
                  <a:gd name="T30" fmla="*/ 13 w 37"/>
                  <a:gd name="T31" fmla="*/ 29 h 37"/>
                  <a:gd name="T32" fmla="*/ 12 w 37"/>
                  <a:gd name="T33" fmla="*/ 28 h 37"/>
                  <a:gd name="T34" fmla="*/ 12 w 37"/>
                  <a:gd name="T35" fmla="*/ 10 h 37"/>
                  <a:gd name="T36" fmla="*/ 13 w 37"/>
                  <a:gd name="T37" fmla="*/ 8 h 37"/>
                  <a:gd name="T38" fmla="*/ 18 w 37"/>
                  <a:gd name="T39" fmla="*/ 8 h 37"/>
                  <a:gd name="T40" fmla="*/ 24 w 37"/>
                  <a:gd name="T41" fmla="*/ 14 h 37"/>
                  <a:gd name="T42" fmla="*/ 19 w 37"/>
                  <a:gd name="T43" fmla="*/ 19 h 37"/>
                  <a:gd name="T44" fmla="*/ 24 w 37"/>
                  <a:gd name="T45" fmla="*/ 27 h 37"/>
                  <a:gd name="T46" fmla="*/ 24 w 37"/>
                  <a:gd name="T47" fmla="*/ 29 h 37"/>
                  <a:gd name="T48" fmla="*/ 3 w 37"/>
                  <a:gd name="T49" fmla="*/ 18 h 37"/>
                  <a:gd name="T50" fmla="*/ 18 w 37"/>
                  <a:gd name="T51" fmla="*/ 33 h 37"/>
                  <a:gd name="T52" fmla="*/ 33 w 37"/>
                  <a:gd name="T53" fmla="*/ 18 h 37"/>
                  <a:gd name="T54" fmla="*/ 18 w 37"/>
                  <a:gd name="T55" fmla="*/ 3 h 37"/>
                  <a:gd name="T56" fmla="*/ 3 w 37"/>
                  <a:gd name="T57" fmla="*/ 18 h 37"/>
                  <a:gd name="T58" fmla="*/ 0 w 37"/>
                  <a:gd name="T59" fmla="*/ 18 h 37"/>
                  <a:gd name="T60" fmla="*/ 18 w 37"/>
                  <a:gd name="T61" fmla="*/ 0 h 37"/>
                  <a:gd name="T62" fmla="*/ 36 w 37"/>
                  <a:gd name="T63" fmla="*/ 18 h 37"/>
                  <a:gd name="T64" fmla="*/ 18 w 37"/>
                  <a:gd name="T65" fmla="*/ 36 h 37"/>
                  <a:gd name="T66" fmla="*/ 0 w 37"/>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37">
                    <a:moveTo>
                      <a:pt x="15" y="12"/>
                    </a:moveTo>
                    <a:lnTo>
                      <a:pt x="15" y="18"/>
                    </a:lnTo>
                    <a:lnTo>
                      <a:pt x="17" y="18"/>
                    </a:lnTo>
                    <a:cubicBezTo>
                      <a:pt x="20" y="18"/>
                      <a:pt x="21" y="17"/>
                      <a:pt x="21" y="15"/>
                    </a:cubicBezTo>
                    <a:lnTo>
                      <a:pt x="17" y="12"/>
                    </a:lnTo>
                    <a:lnTo>
                      <a:pt x="15" y="12"/>
                    </a:lnTo>
                    <a:close/>
                    <a:moveTo>
                      <a:pt x="24" y="29"/>
                    </a:moveTo>
                    <a:lnTo>
                      <a:pt x="22" y="29"/>
                    </a:lnTo>
                    <a:lnTo>
                      <a:pt x="21" y="29"/>
                    </a:lnTo>
                    <a:lnTo>
                      <a:pt x="20" y="27"/>
                    </a:lnTo>
                    <a:lnTo>
                      <a:pt x="17" y="21"/>
                    </a:lnTo>
                    <a:lnTo>
                      <a:pt x="16" y="20"/>
                    </a:lnTo>
                    <a:lnTo>
                      <a:pt x="15" y="20"/>
                    </a:lnTo>
                    <a:lnTo>
                      <a:pt x="15" y="28"/>
                    </a:lnTo>
                    <a:lnTo>
                      <a:pt x="14" y="29"/>
                    </a:lnTo>
                    <a:lnTo>
                      <a:pt x="13" y="29"/>
                    </a:lnTo>
                    <a:lnTo>
                      <a:pt x="12" y="28"/>
                    </a:lnTo>
                    <a:lnTo>
                      <a:pt x="12" y="10"/>
                    </a:lnTo>
                    <a:lnTo>
                      <a:pt x="13" y="8"/>
                    </a:lnTo>
                    <a:lnTo>
                      <a:pt x="18" y="8"/>
                    </a:lnTo>
                    <a:cubicBezTo>
                      <a:pt x="22" y="8"/>
                      <a:pt x="24" y="11"/>
                      <a:pt x="24" y="14"/>
                    </a:cubicBezTo>
                    <a:cubicBezTo>
                      <a:pt x="24" y="17"/>
                      <a:pt x="22" y="19"/>
                      <a:pt x="19" y="19"/>
                    </a:cubicBezTo>
                    <a:cubicBezTo>
                      <a:pt x="20" y="19"/>
                      <a:pt x="22" y="22"/>
                      <a:pt x="24" y="27"/>
                    </a:cubicBezTo>
                    <a:lnTo>
                      <a:pt x="24" y="29"/>
                    </a:lnTo>
                    <a:close/>
                    <a:moveTo>
                      <a:pt x="3" y="18"/>
                    </a:moveTo>
                    <a:cubicBezTo>
                      <a:pt x="3" y="27"/>
                      <a:pt x="9" y="33"/>
                      <a:pt x="18" y="33"/>
                    </a:cubicBezTo>
                    <a:cubicBezTo>
                      <a:pt x="27" y="33"/>
                      <a:pt x="33" y="27"/>
                      <a:pt x="33" y="18"/>
                    </a:cubicBezTo>
                    <a:cubicBezTo>
                      <a:pt x="33" y="10"/>
                      <a:pt x="27" y="3"/>
                      <a:pt x="18" y="3"/>
                    </a:cubicBezTo>
                    <a:cubicBezTo>
                      <a:pt x="9" y="3"/>
                      <a:pt x="3" y="10"/>
                      <a:pt x="3" y="18"/>
                    </a:cubicBezTo>
                    <a:close/>
                    <a:moveTo>
                      <a:pt x="0" y="18"/>
                    </a:moveTo>
                    <a:cubicBezTo>
                      <a:pt x="0" y="8"/>
                      <a:pt x="7" y="0"/>
                      <a:pt x="18" y="0"/>
                    </a:cubicBezTo>
                    <a:cubicBezTo>
                      <a:pt x="28" y="0"/>
                      <a:pt x="36" y="7"/>
                      <a:pt x="36" y="18"/>
                    </a:cubicBezTo>
                    <a:cubicBezTo>
                      <a:pt x="36" y="29"/>
                      <a:pt x="28" y="36"/>
                      <a:pt x="18" y="36"/>
                    </a:cubicBezTo>
                    <a:cubicBezTo>
                      <a:pt x="8" y="36"/>
                      <a:pt x="0" y="29"/>
                      <a:pt x="0" y="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5" name="Freeform 188">
                <a:extLst>
                  <a:ext uri="{FF2B5EF4-FFF2-40B4-BE49-F238E27FC236}">
                    <a16:creationId xmlns:a16="http://schemas.microsoft.com/office/drawing/2014/main" id="{3F51498E-266C-C747-98DD-254D73A2392A}"/>
                  </a:ext>
                </a:extLst>
              </p:cNvPr>
              <p:cNvSpPr>
                <a:spLocks noChangeArrowheads="1"/>
              </p:cNvSpPr>
              <p:nvPr/>
            </p:nvSpPr>
            <p:spPr bwMode="auto">
              <a:xfrm>
                <a:off x="5067300" y="4921250"/>
                <a:ext cx="73025" cy="73025"/>
              </a:xfrm>
              <a:custGeom>
                <a:avLst/>
                <a:gdLst>
                  <a:gd name="T0" fmla="*/ 147 w 205"/>
                  <a:gd name="T1" fmla="*/ 84 h 203"/>
                  <a:gd name="T2" fmla="*/ 147 w 205"/>
                  <a:gd name="T3" fmla="*/ 75 h 203"/>
                  <a:gd name="T4" fmla="*/ 204 w 205"/>
                  <a:gd name="T5" fmla="*/ 75 h 203"/>
                  <a:gd name="T6" fmla="*/ 185 w 205"/>
                  <a:gd name="T7" fmla="*/ 17 h 203"/>
                  <a:gd name="T8" fmla="*/ 175 w 205"/>
                  <a:gd name="T9" fmla="*/ 0 h 203"/>
                  <a:gd name="T10" fmla="*/ 118 w 205"/>
                  <a:gd name="T11" fmla="*/ 34 h 203"/>
                  <a:gd name="T12" fmla="*/ 67 w 205"/>
                  <a:gd name="T13" fmla="*/ 178 h 203"/>
                  <a:gd name="T14" fmla="*/ 0 w 205"/>
                  <a:gd name="T15" fmla="*/ 199 h 203"/>
                  <a:gd name="T16" fmla="*/ 22 w 205"/>
                  <a:gd name="T17" fmla="*/ 201 h 203"/>
                  <a:gd name="T18" fmla="*/ 108 w 205"/>
                  <a:gd name="T19" fmla="*/ 166 h 203"/>
                  <a:gd name="T20" fmla="*/ 147 w 205"/>
                  <a:gd name="T21" fmla="*/ 8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03">
                    <a:moveTo>
                      <a:pt x="147" y="84"/>
                    </a:moveTo>
                    <a:lnTo>
                      <a:pt x="147" y="75"/>
                    </a:lnTo>
                    <a:lnTo>
                      <a:pt x="204" y="75"/>
                    </a:lnTo>
                    <a:cubicBezTo>
                      <a:pt x="201" y="56"/>
                      <a:pt x="195" y="36"/>
                      <a:pt x="185" y="17"/>
                    </a:cubicBezTo>
                    <a:cubicBezTo>
                      <a:pt x="182" y="12"/>
                      <a:pt x="178" y="6"/>
                      <a:pt x="175" y="0"/>
                    </a:cubicBezTo>
                    <a:lnTo>
                      <a:pt x="118" y="34"/>
                    </a:lnTo>
                    <a:cubicBezTo>
                      <a:pt x="153" y="96"/>
                      <a:pt x="115" y="150"/>
                      <a:pt x="67" y="178"/>
                    </a:cubicBezTo>
                    <a:cubicBezTo>
                      <a:pt x="48" y="189"/>
                      <a:pt x="25" y="197"/>
                      <a:pt x="0" y="199"/>
                    </a:cubicBezTo>
                    <a:cubicBezTo>
                      <a:pt x="7" y="201"/>
                      <a:pt x="15" y="201"/>
                      <a:pt x="22" y="201"/>
                    </a:cubicBezTo>
                    <a:cubicBezTo>
                      <a:pt x="52" y="202"/>
                      <a:pt x="84" y="189"/>
                      <a:pt x="108" y="166"/>
                    </a:cubicBezTo>
                    <a:cubicBezTo>
                      <a:pt x="133" y="144"/>
                      <a:pt x="147" y="114"/>
                      <a:pt x="147" y="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6" name="Freeform 189">
                <a:extLst>
                  <a:ext uri="{FF2B5EF4-FFF2-40B4-BE49-F238E27FC236}">
                    <a16:creationId xmlns:a16="http://schemas.microsoft.com/office/drawing/2014/main" id="{0D0437D6-CC80-964D-8A7B-7F91E595D60C}"/>
                  </a:ext>
                </a:extLst>
              </p:cNvPr>
              <p:cNvSpPr>
                <a:spLocks noChangeArrowheads="1"/>
              </p:cNvSpPr>
              <p:nvPr/>
            </p:nvSpPr>
            <p:spPr bwMode="auto">
              <a:xfrm>
                <a:off x="5045075" y="4951413"/>
                <a:ext cx="96838" cy="57150"/>
              </a:xfrm>
              <a:custGeom>
                <a:avLst/>
                <a:gdLst>
                  <a:gd name="T0" fmla="*/ 217 w 270"/>
                  <a:gd name="T1" fmla="*/ 61 h 158"/>
                  <a:gd name="T2" fmla="*/ 253 w 270"/>
                  <a:gd name="T3" fmla="*/ 81 h 158"/>
                  <a:gd name="T4" fmla="*/ 269 w 270"/>
                  <a:gd name="T5" fmla="*/ 13 h 158"/>
                  <a:gd name="T6" fmla="*/ 268 w 270"/>
                  <a:gd name="T7" fmla="*/ 0 h 158"/>
                  <a:gd name="T8" fmla="*/ 218 w 270"/>
                  <a:gd name="T9" fmla="*/ 0 h 158"/>
                  <a:gd name="T10" fmla="*/ 84 w 270"/>
                  <a:gd name="T11" fmla="*/ 126 h 158"/>
                  <a:gd name="T12" fmla="*/ 0 w 270"/>
                  <a:gd name="T13" fmla="*/ 101 h 158"/>
                  <a:gd name="T14" fmla="*/ 26 w 270"/>
                  <a:gd name="T15" fmla="*/ 120 h 158"/>
                  <a:gd name="T16" fmla="*/ 213 w 270"/>
                  <a:gd name="T17" fmla="*/ 68 h 158"/>
                  <a:gd name="T18" fmla="*/ 217 w 270"/>
                  <a:gd name="T19" fmla="*/ 6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158">
                    <a:moveTo>
                      <a:pt x="217" y="61"/>
                    </a:moveTo>
                    <a:lnTo>
                      <a:pt x="253" y="81"/>
                    </a:lnTo>
                    <a:cubicBezTo>
                      <a:pt x="263" y="60"/>
                      <a:pt x="269" y="36"/>
                      <a:pt x="269" y="13"/>
                    </a:cubicBezTo>
                    <a:cubicBezTo>
                      <a:pt x="269" y="8"/>
                      <a:pt x="269" y="4"/>
                      <a:pt x="268" y="0"/>
                    </a:cubicBezTo>
                    <a:lnTo>
                      <a:pt x="218" y="0"/>
                    </a:lnTo>
                    <a:cubicBezTo>
                      <a:pt x="218" y="68"/>
                      <a:pt x="152" y="126"/>
                      <a:pt x="84" y="126"/>
                    </a:cubicBezTo>
                    <a:cubicBezTo>
                      <a:pt x="54" y="126"/>
                      <a:pt x="25" y="118"/>
                      <a:pt x="0" y="101"/>
                    </a:cubicBezTo>
                    <a:cubicBezTo>
                      <a:pt x="7" y="108"/>
                      <a:pt x="16" y="114"/>
                      <a:pt x="26" y="120"/>
                    </a:cubicBezTo>
                    <a:cubicBezTo>
                      <a:pt x="91" y="157"/>
                      <a:pt x="175" y="135"/>
                      <a:pt x="213" y="68"/>
                    </a:cubicBezTo>
                    <a:lnTo>
                      <a:pt x="217" y="6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7" name="Freeform 190">
                <a:extLst>
                  <a:ext uri="{FF2B5EF4-FFF2-40B4-BE49-F238E27FC236}">
                    <a16:creationId xmlns:a16="http://schemas.microsoft.com/office/drawing/2014/main" id="{3BE5041C-BA8D-BC4E-A43D-9BC5ADAE97C4}"/>
                  </a:ext>
                </a:extLst>
              </p:cNvPr>
              <p:cNvSpPr>
                <a:spLocks noChangeArrowheads="1"/>
              </p:cNvSpPr>
              <p:nvPr/>
            </p:nvSpPr>
            <p:spPr bwMode="auto">
              <a:xfrm>
                <a:off x="5029200" y="4968875"/>
                <a:ext cx="106363" cy="52388"/>
              </a:xfrm>
              <a:custGeom>
                <a:avLst/>
                <a:gdLst>
                  <a:gd name="T0" fmla="*/ 65 w 294"/>
                  <a:gd name="T1" fmla="*/ 78 h 147"/>
                  <a:gd name="T2" fmla="*/ 0 w 294"/>
                  <a:gd name="T3" fmla="*/ 0 h 147"/>
                  <a:gd name="T4" fmla="*/ 17 w 294"/>
                  <a:gd name="T5" fmla="*/ 44 h 147"/>
                  <a:gd name="T6" fmla="*/ 233 w 294"/>
                  <a:gd name="T7" fmla="*/ 102 h 147"/>
                  <a:gd name="T8" fmla="*/ 293 w 294"/>
                  <a:gd name="T9" fmla="*/ 41 h 147"/>
                  <a:gd name="T10" fmla="*/ 265 w 294"/>
                  <a:gd name="T11" fmla="*/ 25 h 147"/>
                  <a:gd name="T12" fmla="*/ 65 w 294"/>
                  <a:gd name="T13" fmla="*/ 78 h 147"/>
                </a:gdLst>
                <a:ahLst/>
                <a:cxnLst>
                  <a:cxn ang="0">
                    <a:pos x="T0" y="T1"/>
                  </a:cxn>
                  <a:cxn ang="0">
                    <a:pos x="T2" y="T3"/>
                  </a:cxn>
                  <a:cxn ang="0">
                    <a:pos x="T4" y="T5"/>
                  </a:cxn>
                  <a:cxn ang="0">
                    <a:pos x="T6" y="T7"/>
                  </a:cxn>
                  <a:cxn ang="0">
                    <a:pos x="T8" y="T9"/>
                  </a:cxn>
                  <a:cxn ang="0">
                    <a:pos x="T10" y="T11"/>
                  </a:cxn>
                  <a:cxn ang="0">
                    <a:pos x="T12" y="T13"/>
                  </a:cxn>
                </a:cxnLst>
                <a:rect l="0" t="0" r="r" b="b"/>
                <a:pathLst>
                  <a:path w="294" h="147">
                    <a:moveTo>
                      <a:pt x="65" y="78"/>
                    </a:moveTo>
                    <a:cubicBezTo>
                      <a:pt x="34" y="60"/>
                      <a:pt x="12" y="32"/>
                      <a:pt x="0" y="0"/>
                    </a:cubicBezTo>
                    <a:cubicBezTo>
                      <a:pt x="3" y="15"/>
                      <a:pt x="10" y="30"/>
                      <a:pt x="17" y="44"/>
                    </a:cubicBezTo>
                    <a:cubicBezTo>
                      <a:pt x="61" y="120"/>
                      <a:pt x="157" y="146"/>
                      <a:pt x="233" y="102"/>
                    </a:cubicBezTo>
                    <a:cubicBezTo>
                      <a:pt x="259" y="87"/>
                      <a:pt x="279" y="65"/>
                      <a:pt x="293" y="41"/>
                    </a:cubicBezTo>
                    <a:lnTo>
                      <a:pt x="265" y="25"/>
                    </a:lnTo>
                    <a:cubicBezTo>
                      <a:pt x="225" y="95"/>
                      <a:pt x="136" y="119"/>
                      <a:pt x="65" y="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8" name="Freeform 191">
                <a:extLst>
                  <a:ext uri="{FF2B5EF4-FFF2-40B4-BE49-F238E27FC236}">
                    <a16:creationId xmlns:a16="http://schemas.microsoft.com/office/drawing/2014/main" id="{4A7B5EDE-E02E-A349-A570-4E173D3BEA31}"/>
                  </a:ext>
                </a:extLst>
              </p:cNvPr>
              <p:cNvSpPr>
                <a:spLocks noChangeArrowheads="1"/>
              </p:cNvSpPr>
              <p:nvPr/>
            </p:nvSpPr>
            <p:spPr bwMode="auto">
              <a:xfrm>
                <a:off x="4991100" y="4862513"/>
                <a:ext cx="188913" cy="188912"/>
              </a:xfrm>
              <a:custGeom>
                <a:avLst/>
                <a:gdLst>
                  <a:gd name="T0" fmla="*/ 178 w 523"/>
                  <a:gd name="T1" fmla="*/ 116 h 524"/>
                  <a:gd name="T2" fmla="*/ 406 w 523"/>
                  <a:gd name="T3" fmla="*/ 177 h 524"/>
                  <a:gd name="T4" fmla="*/ 345 w 523"/>
                  <a:gd name="T5" fmla="*/ 406 h 524"/>
                  <a:gd name="T6" fmla="*/ 117 w 523"/>
                  <a:gd name="T7" fmla="*/ 345 h 524"/>
                  <a:gd name="T8" fmla="*/ 178 w 523"/>
                  <a:gd name="T9" fmla="*/ 116 h 524"/>
                  <a:gd name="T10" fmla="*/ 147 w 523"/>
                  <a:gd name="T11" fmla="*/ 63 h 524"/>
                  <a:gd name="T12" fmla="*/ 63 w 523"/>
                  <a:gd name="T13" fmla="*/ 376 h 524"/>
                  <a:gd name="T14" fmla="*/ 376 w 523"/>
                  <a:gd name="T15" fmla="*/ 460 h 524"/>
                  <a:gd name="T16" fmla="*/ 459 w 523"/>
                  <a:gd name="T17" fmla="*/ 146 h 524"/>
                  <a:gd name="T18" fmla="*/ 147 w 523"/>
                  <a:gd name="T19" fmla="*/ 63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524">
                    <a:moveTo>
                      <a:pt x="178" y="116"/>
                    </a:moveTo>
                    <a:cubicBezTo>
                      <a:pt x="258" y="70"/>
                      <a:pt x="359" y="97"/>
                      <a:pt x="406" y="177"/>
                    </a:cubicBezTo>
                    <a:cubicBezTo>
                      <a:pt x="452" y="257"/>
                      <a:pt x="425" y="359"/>
                      <a:pt x="345" y="406"/>
                    </a:cubicBezTo>
                    <a:cubicBezTo>
                      <a:pt x="264" y="452"/>
                      <a:pt x="163" y="426"/>
                      <a:pt x="117" y="345"/>
                    </a:cubicBezTo>
                    <a:cubicBezTo>
                      <a:pt x="71" y="265"/>
                      <a:pt x="97" y="163"/>
                      <a:pt x="178" y="116"/>
                    </a:cubicBezTo>
                    <a:close/>
                    <a:moveTo>
                      <a:pt x="147" y="63"/>
                    </a:moveTo>
                    <a:cubicBezTo>
                      <a:pt x="37" y="126"/>
                      <a:pt x="0" y="267"/>
                      <a:pt x="63" y="376"/>
                    </a:cubicBezTo>
                    <a:cubicBezTo>
                      <a:pt x="126" y="485"/>
                      <a:pt x="267" y="523"/>
                      <a:pt x="376" y="460"/>
                    </a:cubicBezTo>
                    <a:cubicBezTo>
                      <a:pt x="485" y="397"/>
                      <a:pt x="522" y="256"/>
                      <a:pt x="459" y="146"/>
                    </a:cubicBezTo>
                    <a:cubicBezTo>
                      <a:pt x="396" y="37"/>
                      <a:pt x="256" y="0"/>
                      <a:pt x="147"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9" name="Freeform 192">
                <a:extLst>
                  <a:ext uri="{FF2B5EF4-FFF2-40B4-BE49-F238E27FC236}">
                    <a16:creationId xmlns:a16="http://schemas.microsoft.com/office/drawing/2014/main" id="{8865E65B-F9DA-3147-82B9-978D03BDB0D3}"/>
                  </a:ext>
                </a:extLst>
              </p:cNvPr>
              <p:cNvSpPr>
                <a:spLocks noChangeArrowheads="1"/>
              </p:cNvSpPr>
              <p:nvPr/>
            </p:nvSpPr>
            <p:spPr bwMode="auto">
              <a:xfrm>
                <a:off x="5368925"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7 w 168"/>
                  <a:gd name="T19" fmla="*/ 159 h 185"/>
                  <a:gd name="T20" fmla="*/ 135 w 168"/>
                  <a:gd name="T21" fmla="*/ 154 h 185"/>
                  <a:gd name="T22" fmla="*/ 100 w 168"/>
                  <a:gd name="T23" fmla="*/ 158 h 185"/>
                  <a:gd name="T24" fmla="*/ 41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7"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7" y="159"/>
                    </a:lnTo>
                    <a:cubicBezTo>
                      <a:pt x="144" y="155"/>
                      <a:pt x="141" y="153"/>
                      <a:pt x="135" y="154"/>
                    </a:cubicBezTo>
                    <a:cubicBezTo>
                      <a:pt x="124" y="156"/>
                      <a:pt x="113" y="158"/>
                      <a:pt x="100" y="158"/>
                    </a:cubicBezTo>
                    <a:cubicBezTo>
                      <a:pt x="59" y="158"/>
                      <a:pt x="42" y="138"/>
                      <a:pt x="41" y="99"/>
                    </a:cubicBezTo>
                    <a:lnTo>
                      <a:pt x="159" y="99"/>
                    </a:lnTo>
                    <a:cubicBezTo>
                      <a:pt x="163" y="99"/>
                      <a:pt x="167" y="96"/>
                      <a:pt x="167" y="92"/>
                    </a:cubicBezTo>
                    <a:cubicBezTo>
                      <a:pt x="167" y="21"/>
                      <a:pt x="127" y="0"/>
                      <a:pt x="84"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0" name="Freeform 193">
                <a:extLst>
                  <a:ext uri="{FF2B5EF4-FFF2-40B4-BE49-F238E27FC236}">
                    <a16:creationId xmlns:a16="http://schemas.microsoft.com/office/drawing/2014/main" id="{BD894104-8FA0-AC45-BD29-D3EF9262ADE4}"/>
                  </a:ext>
                </a:extLst>
              </p:cNvPr>
              <p:cNvSpPr>
                <a:spLocks noChangeArrowheads="1"/>
              </p:cNvSpPr>
              <p:nvPr/>
            </p:nvSpPr>
            <p:spPr bwMode="auto">
              <a:xfrm>
                <a:off x="5608638"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6 w 168"/>
                  <a:gd name="T19" fmla="*/ 159 h 185"/>
                  <a:gd name="T20" fmla="*/ 135 w 168"/>
                  <a:gd name="T21" fmla="*/ 154 h 185"/>
                  <a:gd name="T22" fmla="*/ 100 w 168"/>
                  <a:gd name="T23" fmla="*/ 158 h 185"/>
                  <a:gd name="T24" fmla="*/ 40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6"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6" y="159"/>
                    </a:lnTo>
                    <a:cubicBezTo>
                      <a:pt x="144" y="155"/>
                      <a:pt x="141" y="153"/>
                      <a:pt x="135" y="154"/>
                    </a:cubicBezTo>
                    <a:cubicBezTo>
                      <a:pt x="124" y="156"/>
                      <a:pt x="113" y="158"/>
                      <a:pt x="100" y="158"/>
                    </a:cubicBezTo>
                    <a:cubicBezTo>
                      <a:pt x="59" y="158"/>
                      <a:pt x="42" y="138"/>
                      <a:pt x="40" y="99"/>
                    </a:cubicBezTo>
                    <a:lnTo>
                      <a:pt x="159" y="99"/>
                    </a:lnTo>
                    <a:cubicBezTo>
                      <a:pt x="162" y="99"/>
                      <a:pt x="167" y="96"/>
                      <a:pt x="167" y="92"/>
                    </a:cubicBezTo>
                    <a:cubicBezTo>
                      <a:pt x="167" y="21"/>
                      <a:pt x="127" y="0"/>
                      <a:pt x="84"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1" name="Freeform 194">
                <a:extLst>
                  <a:ext uri="{FF2B5EF4-FFF2-40B4-BE49-F238E27FC236}">
                    <a16:creationId xmlns:a16="http://schemas.microsoft.com/office/drawing/2014/main" id="{4F0EBDB6-EE09-1040-B829-DB2D80BF3375}"/>
                  </a:ext>
                </a:extLst>
              </p:cNvPr>
              <p:cNvSpPr>
                <a:spLocks noChangeArrowheads="1"/>
              </p:cNvSpPr>
              <p:nvPr/>
            </p:nvSpPr>
            <p:spPr bwMode="auto">
              <a:xfrm>
                <a:off x="5230813" y="4929188"/>
                <a:ext cx="50800" cy="66675"/>
              </a:xfrm>
              <a:custGeom>
                <a:avLst/>
                <a:gdLst>
                  <a:gd name="T0" fmla="*/ 7 w 143"/>
                  <a:gd name="T1" fmla="*/ 174 h 186"/>
                  <a:gd name="T2" fmla="*/ 2 w 143"/>
                  <a:gd name="T3" fmla="*/ 165 h 186"/>
                  <a:gd name="T4" fmla="*/ 6 w 143"/>
                  <a:gd name="T5" fmla="*/ 154 h 186"/>
                  <a:gd name="T6" fmla="*/ 18 w 143"/>
                  <a:gd name="T7" fmla="*/ 149 h 186"/>
                  <a:gd name="T8" fmla="*/ 69 w 143"/>
                  <a:gd name="T9" fmla="*/ 158 h 186"/>
                  <a:gd name="T10" fmla="*/ 104 w 143"/>
                  <a:gd name="T11" fmla="*/ 134 h 186"/>
                  <a:gd name="T12" fmla="*/ 8 w 143"/>
                  <a:gd name="T13" fmla="*/ 49 h 186"/>
                  <a:gd name="T14" fmla="*/ 80 w 143"/>
                  <a:gd name="T15" fmla="*/ 0 h 186"/>
                  <a:gd name="T16" fmla="*/ 128 w 143"/>
                  <a:gd name="T17" fmla="*/ 7 h 186"/>
                  <a:gd name="T18" fmla="*/ 132 w 143"/>
                  <a:gd name="T19" fmla="*/ 17 h 186"/>
                  <a:gd name="T20" fmla="*/ 128 w 143"/>
                  <a:gd name="T21" fmla="*/ 27 h 186"/>
                  <a:gd name="T22" fmla="*/ 116 w 143"/>
                  <a:gd name="T23" fmla="*/ 31 h 186"/>
                  <a:gd name="T24" fmla="*/ 79 w 143"/>
                  <a:gd name="T25" fmla="*/ 24 h 186"/>
                  <a:gd name="T26" fmla="*/ 46 w 143"/>
                  <a:gd name="T27" fmla="*/ 47 h 186"/>
                  <a:gd name="T28" fmla="*/ 142 w 143"/>
                  <a:gd name="T29" fmla="*/ 135 h 186"/>
                  <a:gd name="T30" fmla="*/ 69 w 143"/>
                  <a:gd name="T31" fmla="*/ 185 h 186"/>
                  <a:gd name="T32" fmla="*/ 7 w 143"/>
                  <a:gd name="T33" fmla="*/ 1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186">
                    <a:moveTo>
                      <a:pt x="7" y="174"/>
                    </a:moveTo>
                    <a:cubicBezTo>
                      <a:pt x="2" y="172"/>
                      <a:pt x="0" y="169"/>
                      <a:pt x="2" y="165"/>
                    </a:cubicBezTo>
                    <a:lnTo>
                      <a:pt x="6" y="154"/>
                    </a:lnTo>
                    <a:cubicBezTo>
                      <a:pt x="8" y="149"/>
                      <a:pt x="14" y="148"/>
                      <a:pt x="18" y="149"/>
                    </a:cubicBezTo>
                    <a:cubicBezTo>
                      <a:pt x="33" y="155"/>
                      <a:pt x="51" y="158"/>
                      <a:pt x="69" y="158"/>
                    </a:cubicBezTo>
                    <a:cubicBezTo>
                      <a:pt x="93" y="158"/>
                      <a:pt x="104" y="150"/>
                      <a:pt x="104" y="134"/>
                    </a:cubicBezTo>
                    <a:cubicBezTo>
                      <a:pt x="104" y="99"/>
                      <a:pt x="8" y="99"/>
                      <a:pt x="8" y="49"/>
                    </a:cubicBezTo>
                    <a:cubicBezTo>
                      <a:pt x="8" y="20"/>
                      <a:pt x="36" y="0"/>
                      <a:pt x="80" y="0"/>
                    </a:cubicBezTo>
                    <a:cubicBezTo>
                      <a:pt x="101" y="0"/>
                      <a:pt x="116" y="3"/>
                      <a:pt x="128" y="7"/>
                    </a:cubicBezTo>
                    <a:cubicBezTo>
                      <a:pt x="132" y="9"/>
                      <a:pt x="135" y="13"/>
                      <a:pt x="132" y="17"/>
                    </a:cubicBezTo>
                    <a:lnTo>
                      <a:pt x="128" y="27"/>
                    </a:lnTo>
                    <a:cubicBezTo>
                      <a:pt x="126" y="31"/>
                      <a:pt x="122" y="32"/>
                      <a:pt x="116" y="31"/>
                    </a:cubicBezTo>
                    <a:cubicBezTo>
                      <a:pt x="107" y="28"/>
                      <a:pt x="93" y="24"/>
                      <a:pt x="79" y="24"/>
                    </a:cubicBezTo>
                    <a:cubicBezTo>
                      <a:pt x="58" y="24"/>
                      <a:pt x="46" y="33"/>
                      <a:pt x="46" y="47"/>
                    </a:cubicBezTo>
                    <a:cubicBezTo>
                      <a:pt x="46" y="78"/>
                      <a:pt x="142" y="79"/>
                      <a:pt x="142" y="135"/>
                    </a:cubicBezTo>
                    <a:cubicBezTo>
                      <a:pt x="142" y="164"/>
                      <a:pt x="114" y="185"/>
                      <a:pt x="69" y="185"/>
                    </a:cubicBezTo>
                    <a:cubicBezTo>
                      <a:pt x="49" y="185"/>
                      <a:pt x="24" y="181"/>
                      <a:pt x="7" y="1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2" name="Freeform 195">
                <a:extLst>
                  <a:ext uri="{FF2B5EF4-FFF2-40B4-BE49-F238E27FC236}">
                    <a16:creationId xmlns:a16="http://schemas.microsoft.com/office/drawing/2014/main" id="{E9FE106F-DC69-9244-9207-C4B694FE0E27}"/>
                  </a:ext>
                </a:extLst>
              </p:cNvPr>
              <p:cNvSpPr>
                <a:spLocks noChangeArrowheads="1"/>
              </p:cNvSpPr>
              <p:nvPr/>
            </p:nvSpPr>
            <p:spPr bwMode="auto">
              <a:xfrm>
                <a:off x="5438775" y="4929188"/>
                <a:ext cx="50800" cy="66675"/>
              </a:xfrm>
              <a:custGeom>
                <a:avLst/>
                <a:gdLst>
                  <a:gd name="T0" fmla="*/ 91 w 142"/>
                  <a:gd name="T1" fmla="*/ 185 h 186"/>
                  <a:gd name="T2" fmla="*/ 0 w 142"/>
                  <a:gd name="T3" fmla="*/ 91 h 186"/>
                  <a:gd name="T4" fmla="*/ 89 w 142"/>
                  <a:gd name="T5" fmla="*/ 0 h 186"/>
                  <a:gd name="T6" fmla="*/ 129 w 142"/>
                  <a:gd name="T7" fmla="*/ 6 h 186"/>
                  <a:gd name="T8" fmla="*/ 137 w 142"/>
                  <a:gd name="T9" fmla="*/ 16 h 186"/>
                  <a:gd name="T10" fmla="*/ 132 w 142"/>
                  <a:gd name="T11" fmla="*/ 27 h 186"/>
                  <a:gd name="T12" fmla="*/ 121 w 142"/>
                  <a:gd name="T13" fmla="*/ 31 h 186"/>
                  <a:gd name="T14" fmla="*/ 88 w 142"/>
                  <a:gd name="T15" fmla="*/ 26 h 186"/>
                  <a:gd name="T16" fmla="*/ 39 w 142"/>
                  <a:gd name="T17" fmla="*/ 91 h 186"/>
                  <a:gd name="T18" fmla="*/ 93 w 142"/>
                  <a:gd name="T19" fmla="*/ 157 h 186"/>
                  <a:gd name="T20" fmla="*/ 125 w 142"/>
                  <a:gd name="T21" fmla="*/ 154 h 186"/>
                  <a:gd name="T22" fmla="*/ 137 w 142"/>
                  <a:gd name="T23" fmla="*/ 159 h 186"/>
                  <a:gd name="T24" fmla="*/ 140 w 142"/>
                  <a:gd name="T25" fmla="*/ 171 h 186"/>
                  <a:gd name="T26" fmla="*/ 133 w 142"/>
                  <a:gd name="T27" fmla="*/ 181 h 186"/>
                  <a:gd name="T28" fmla="*/ 91 w 142"/>
                  <a:gd name="T29"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86">
                    <a:moveTo>
                      <a:pt x="91" y="185"/>
                    </a:moveTo>
                    <a:cubicBezTo>
                      <a:pt x="36" y="185"/>
                      <a:pt x="0" y="152"/>
                      <a:pt x="0" y="91"/>
                    </a:cubicBezTo>
                    <a:cubicBezTo>
                      <a:pt x="0" y="37"/>
                      <a:pt x="38" y="0"/>
                      <a:pt x="89" y="0"/>
                    </a:cubicBezTo>
                    <a:cubicBezTo>
                      <a:pt x="106" y="0"/>
                      <a:pt x="121" y="3"/>
                      <a:pt x="129" y="6"/>
                    </a:cubicBezTo>
                    <a:cubicBezTo>
                      <a:pt x="136" y="8"/>
                      <a:pt x="138" y="12"/>
                      <a:pt x="137" y="16"/>
                    </a:cubicBezTo>
                    <a:lnTo>
                      <a:pt x="132" y="27"/>
                    </a:lnTo>
                    <a:cubicBezTo>
                      <a:pt x="131" y="31"/>
                      <a:pt x="128" y="33"/>
                      <a:pt x="121" y="31"/>
                    </a:cubicBezTo>
                    <a:cubicBezTo>
                      <a:pt x="113" y="29"/>
                      <a:pt x="102" y="26"/>
                      <a:pt x="88" y="26"/>
                    </a:cubicBezTo>
                    <a:cubicBezTo>
                      <a:pt x="60" y="26"/>
                      <a:pt x="39" y="50"/>
                      <a:pt x="39" y="91"/>
                    </a:cubicBezTo>
                    <a:cubicBezTo>
                      <a:pt x="39" y="135"/>
                      <a:pt x="57" y="157"/>
                      <a:pt x="93" y="157"/>
                    </a:cubicBezTo>
                    <a:cubicBezTo>
                      <a:pt x="106" y="157"/>
                      <a:pt x="116" y="156"/>
                      <a:pt x="125" y="154"/>
                    </a:cubicBezTo>
                    <a:cubicBezTo>
                      <a:pt x="131" y="153"/>
                      <a:pt x="136" y="156"/>
                      <a:pt x="137" y="159"/>
                    </a:cubicBezTo>
                    <a:lnTo>
                      <a:pt x="140" y="171"/>
                    </a:lnTo>
                    <a:cubicBezTo>
                      <a:pt x="141" y="174"/>
                      <a:pt x="139" y="179"/>
                      <a:pt x="133" y="181"/>
                    </a:cubicBezTo>
                    <a:cubicBezTo>
                      <a:pt x="121" y="184"/>
                      <a:pt x="107" y="185"/>
                      <a:pt x="91" y="18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3" name="Freeform 196">
                <a:extLst>
                  <a:ext uri="{FF2B5EF4-FFF2-40B4-BE49-F238E27FC236}">
                    <a16:creationId xmlns:a16="http://schemas.microsoft.com/office/drawing/2014/main" id="{D646BC98-B50C-574C-9CC0-27E9EF69988F}"/>
                  </a:ext>
                </a:extLst>
              </p:cNvPr>
              <p:cNvSpPr>
                <a:spLocks noChangeArrowheads="1"/>
              </p:cNvSpPr>
              <p:nvPr/>
            </p:nvSpPr>
            <p:spPr bwMode="auto">
              <a:xfrm>
                <a:off x="5494338" y="4930775"/>
                <a:ext cx="65087" cy="66675"/>
              </a:xfrm>
              <a:custGeom>
                <a:avLst/>
                <a:gdLst>
                  <a:gd name="T0" fmla="*/ 39 w 180"/>
                  <a:gd name="T1" fmla="*/ 92 h 185"/>
                  <a:gd name="T2" fmla="*/ 89 w 180"/>
                  <a:gd name="T3" fmla="*/ 159 h 185"/>
                  <a:gd name="T4" fmla="*/ 139 w 180"/>
                  <a:gd name="T5" fmla="*/ 92 h 185"/>
                  <a:gd name="T6" fmla="*/ 89 w 180"/>
                  <a:gd name="T7" fmla="*/ 25 h 185"/>
                  <a:gd name="T8" fmla="*/ 39 w 180"/>
                  <a:gd name="T9" fmla="*/ 92 h 185"/>
                  <a:gd name="T10" fmla="*/ 0 w 180"/>
                  <a:gd name="T11" fmla="*/ 92 h 185"/>
                  <a:gd name="T12" fmla="*/ 90 w 180"/>
                  <a:gd name="T13" fmla="*/ 0 h 185"/>
                  <a:gd name="T14" fmla="*/ 179 w 180"/>
                  <a:gd name="T15" fmla="*/ 92 h 185"/>
                  <a:gd name="T16" fmla="*/ 90 w 180"/>
                  <a:gd name="T17" fmla="*/ 184 h 185"/>
                  <a:gd name="T18" fmla="*/ 0 w 180"/>
                  <a:gd name="T19"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5">
                    <a:moveTo>
                      <a:pt x="39" y="92"/>
                    </a:moveTo>
                    <a:cubicBezTo>
                      <a:pt x="39" y="138"/>
                      <a:pt x="57" y="159"/>
                      <a:pt x="89" y="159"/>
                    </a:cubicBezTo>
                    <a:cubicBezTo>
                      <a:pt x="121" y="159"/>
                      <a:pt x="139" y="138"/>
                      <a:pt x="139" y="92"/>
                    </a:cubicBezTo>
                    <a:cubicBezTo>
                      <a:pt x="139" y="46"/>
                      <a:pt x="121" y="25"/>
                      <a:pt x="89" y="25"/>
                    </a:cubicBezTo>
                    <a:cubicBezTo>
                      <a:pt x="57" y="25"/>
                      <a:pt x="39" y="47"/>
                      <a:pt x="39" y="92"/>
                    </a:cubicBezTo>
                    <a:close/>
                    <a:moveTo>
                      <a:pt x="0" y="92"/>
                    </a:moveTo>
                    <a:cubicBezTo>
                      <a:pt x="0" y="34"/>
                      <a:pt x="35" y="0"/>
                      <a:pt x="90" y="0"/>
                    </a:cubicBezTo>
                    <a:cubicBezTo>
                      <a:pt x="143" y="0"/>
                      <a:pt x="179" y="35"/>
                      <a:pt x="179" y="92"/>
                    </a:cubicBezTo>
                    <a:cubicBezTo>
                      <a:pt x="179" y="149"/>
                      <a:pt x="145" y="184"/>
                      <a:pt x="90" y="184"/>
                    </a:cubicBezTo>
                    <a:cubicBezTo>
                      <a:pt x="36" y="184"/>
                      <a:pt x="0" y="150"/>
                      <a:pt x="0" y="9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4" name="Freeform 197">
                <a:extLst>
                  <a:ext uri="{FF2B5EF4-FFF2-40B4-BE49-F238E27FC236}">
                    <a16:creationId xmlns:a16="http://schemas.microsoft.com/office/drawing/2014/main" id="{76A1D898-2EE8-D14D-9B15-5A0EF42FE2FB}"/>
                  </a:ext>
                </a:extLst>
              </p:cNvPr>
              <p:cNvSpPr>
                <a:spLocks noChangeArrowheads="1"/>
              </p:cNvSpPr>
              <p:nvPr/>
            </p:nvSpPr>
            <p:spPr bwMode="auto">
              <a:xfrm>
                <a:off x="5572125" y="4929188"/>
                <a:ext cx="33338" cy="66675"/>
              </a:xfrm>
              <a:custGeom>
                <a:avLst/>
                <a:gdLst>
                  <a:gd name="T0" fmla="*/ 90 w 91"/>
                  <a:gd name="T1" fmla="*/ 6 h 184"/>
                  <a:gd name="T2" fmla="*/ 87 w 91"/>
                  <a:gd name="T3" fmla="*/ 0 h 184"/>
                  <a:gd name="T4" fmla="*/ 65 w 91"/>
                  <a:gd name="T5" fmla="*/ 0 h 184"/>
                  <a:gd name="T6" fmla="*/ 0 w 91"/>
                  <a:gd name="T7" fmla="*/ 50 h 184"/>
                  <a:gd name="T8" fmla="*/ 0 w 91"/>
                  <a:gd name="T9" fmla="*/ 179 h 184"/>
                  <a:gd name="T10" fmla="*/ 10 w 91"/>
                  <a:gd name="T11" fmla="*/ 183 h 184"/>
                  <a:gd name="T12" fmla="*/ 27 w 91"/>
                  <a:gd name="T13" fmla="*/ 183 h 184"/>
                  <a:gd name="T14" fmla="*/ 36 w 91"/>
                  <a:gd name="T15" fmla="*/ 179 h 184"/>
                  <a:gd name="T16" fmla="*/ 36 w 91"/>
                  <a:gd name="T17" fmla="*/ 61 h 184"/>
                  <a:gd name="T18" fmla="*/ 73 w 91"/>
                  <a:gd name="T19" fmla="*/ 26 h 184"/>
                  <a:gd name="T20" fmla="*/ 87 w 91"/>
                  <a:gd name="T21" fmla="*/ 26 h 184"/>
                  <a:gd name="T22" fmla="*/ 90 w 91"/>
                  <a:gd name="T23" fmla="*/ 18 h 184"/>
                  <a:gd name="T24" fmla="*/ 90 w 91"/>
                  <a:gd name="T2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84">
                    <a:moveTo>
                      <a:pt x="90" y="6"/>
                    </a:moveTo>
                    <a:cubicBezTo>
                      <a:pt x="90" y="3"/>
                      <a:pt x="89" y="0"/>
                      <a:pt x="87" y="0"/>
                    </a:cubicBezTo>
                    <a:lnTo>
                      <a:pt x="65" y="0"/>
                    </a:lnTo>
                    <a:cubicBezTo>
                      <a:pt x="24" y="0"/>
                      <a:pt x="0" y="18"/>
                      <a:pt x="0" y="50"/>
                    </a:cubicBezTo>
                    <a:lnTo>
                      <a:pt x="0" y="179"/>
                    </a:lnTo>
                    <a:cubicBezTo>
                      <a:pt x="0" y="181"/>
                      <a:pt x="4" y="183"/>
                      <a:pt x="10" y="183"/>
                    </a:cubicBezTo>
                    <a:lnTo>
                      <a:pt x="27" y="183"/>
                    </a:lnTo>
                    <a:cubicBezTo>
                      <a:pt x="32" y="183"/>
                      <a:pt x="36" y="181"/>
                      <a:pt x="36" y="179"/>
                    </a:cubicBezTo>
                    <a:lnTo>
                      <a:pt x="36" y="61"/>
                    </a:lnTo>
                    <a:cubicBezTo>
                      <a:pt x="36" y="32"/>
                      <a:pt x="50" y="26"/>
                      <a:pt x="73" y="26"/>
                    </a:cubicBezTo>
                    <a:lnTo>
                      <a:pt x="87" y="26"/>
                    </a:lnTo>
                    <a:cubicBezTo>
                      <a:pt x="89" y="24"/>
                      <a:pt x="90" y="21"/>
                      <a:pt x="90" y="18"/>
                    </a:cubicBezTo>
                    <a:lnTo>
                      <a:pt x="90"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5" name="Freeform 198">
                <a:extLst>
                  <a:ext uri="{FF2B5EF4-FFF2-40B4-BE49-F238E27FC236}">
                    <a16:creationId xmlns:a16="http://schemas.microsoft.com/office/drawing/2014/main" id="{27170BAC-83C7-6843-9498-56C9457F5F78}"/>
                  </a:ext>
                </a:extLst>
              </p:cNvPr>
              <p:cNvSpPr>
                <a:spLocks noChangeArrowheads="1"/>
              </p:cNvSpPr>
              <p:nvPr/>
            </p:nvSpPr>
            <p:spPr bwMode="auto">
              <a:xfrm>
                <a:off x="5329238" y="4911725"/>
                <a:ext cx="33337" cy="84138"/>
              </a:xfrm>
              <a:custGeom>
                <a:avLst/>
                <a:gdLst>
                  <a:gd name="T0" fmla="*/ 72 w 91"/>
                  <a:gd name="T1" fmla="*/ 207 h 235"/>
                  <a:gd name="T2" fmla="*/ 36 w 91"/>
                  <a:gd name="T3" fmla="*/ 172 h 235"/>
                  <a:gd name="T4" fmla="*/ 36 w 91"/>
                  <a:gd name="T5" fmla="*/ 76 h 235"/>
                  <a:gd name="T6" fmla="*/ 68 w 91"/>
                  <a:gd name="T7" fmla="*/ 76 h 235"/>
                  <a:gd name="T8" fmla="*/ 71 w 91"/>
                  <a:gd name="T9" fmla="*/ 69 h 235"/>
                  <a:gd name="T10" fmla="*/ 71 w 91"/>
                  <a:gd name="T11" fmla="*/ 58 h 235"/>
                  <a:gd name="T12" fmla="*/ 68 w 91"/>
                  <a:gd name="T13" fmla="*/ 52 h 235"/>
                  <a:gd name="T14" fmla="*/ 36 w 91"/>
                  <a:gd name="T15" fmla="*/ 52 h 235"/>
                  <a:gd name="T16" fmla="*/ 36 w 91"/>
                  <a:gd name="T17" fmla="*/ 6 h 235"/>
                  <a:gd name="T18" fmla="*/ 24 w 91"/>
                  <a:gd name="T19" fmla="*/ 2 h 235"/>
                  <a:gd name="T20" fmla="*/ 7 w 91"/>
                  <a:gd name="T21" fmla="*/ 7 h 235"/>
                  <a:gd name="T22" fmla="*/ 0 w 91"/>
                  <a:gd name="T23" fmla="*/ 16 h 235"/>
                  <a:gd name="T24" fmla="*/ 0 w 91"/>
                  <a:gd name="T25" fmla="*/ 55 h 235"/>
                  <a:gd name="T26" fmla="*/ 0 w 91"/>
                  <a:gd name="T27" fmla="*/ 184 h 235"/>
                  <a:gd name="T28" fmla="*/ 65 w 91"/>
                  <a:gd name="T29" fmla="*/ 234 h 235"/>
                  <a:gd name="T30" fmla="*/ 86 w 91"/>
                  <a:gd name="T31" fmla="*/ 234 h 235"/>
                  <a:gd name="T32" fmla="*/ 90 w 91"/>
                  <a:gd name="T33" fmla="*/ 228 h 235"/>
                  <a:gd name="T34" fmla="*/ 90 w 91"/>
                  <a:gd name="T35" fmla="*/ 216 h 235"/>
                  <a:gd name="T36" fmla="*/ 86 w 91"/>
                  <a:gd name="T37" fmla="*/ 207 h 235"/>
                  <a:gd name="T38" fmla="*/ 72 w 91"/>
                  <a:gd name="T39" fmla="*/ 2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235">
                    <a:moveTo>
                      <a:pt x="72" y="207"/>
                    </a:moveTo>
                    <a:cubicBezTo>
                      <a:pt x="51" y="207"/>
                      <a:pt x="36" y="200"/>
                      <a:pt x="36" y="172"/>
                    </a:cubicBezTo>
                    <a:lnTo>
                      <a:pt x="36" y="76"/>
                    </a:lnTo>
                    <a:lnTo>
                      <a:pt x="68" y="76"/>
                    </a:lnTo>
                    <a:cubicBezTo>
                      <a:pt x="69" y="76"/>
                      <a:pt x="71" y="72"/>
                      <a:pt x="71" y="69"/>
                    </a:cubicBezTo>
                    <a:lnTo>
                      <a:pt x="71" y="58"/>
                    </a:lnTo>
                    <a:cubicBezTo>
                      <a:pt x="71" y="55"/>
                      <a:pt x="70" y="52"/>
                      <a:pt x="68" y="52"/>
                    </a:cubicBezTo>
                    <a:lnTo>
                      <a:pt x="36" y="52"/>
                    </a:lnTo>
                    <a:lnTo>
                      <a:pt x="36" y="6"/>
                    </a:lnTo>
                    <a:cubicBezTo>
                      <a:pt x="36" y="0"/>
                      <a:pt x="30" y="1"/>
                      <a:pt x="24" y="2"/>
                    </a:cubicBezTo>
                    <a:lnTo>
                      <a:pt x="7" y="7"/>
                    </a:lnTo>
                    <a:cubicBezTo>
                      <a:pt x="3" y="8"/>
                      <a:pt x="0" y="11"/>
                      <a:pt x="0" y="16"/>
                    </a:cubicBezTo>
                    <a:lnTo>
                      <a:pt x="0" y="55"/>
                    </a:lnTo>
                    <a:lnTo>
                      <a:pt x="0" y="184"/>
                    </a:lnTo>
                    <a:cubicBezTo>
                      <a:pt x="0" y="216"/>
                      <a:pt x="23" y="234"/>
                      <a:pt x="65" y="234"/>
                    </a:cubicBezTo>
                    <a:lnTo>
                      <a:pt x="86" y="234"/>
                    </a:lnTo>
                    <a:cubicBezTo>
                      <a:pt x="88" y="234"/>
                      <a:pt x="90" y="231"/>
                      <a:pt x="90" y="228"/>
                    </a:cubicBezTo>
                    <a:lnTo>
                      <a:pt x="90" y="216"/>
                    </a:lnTo>
                    <a:cubicBezTo>
                      <a:pt x="90" y="210"/>
                      <a:pt x="88" y="207"/>
                      <a:pt x="86" y="207"/>
                    </a:cubicBezTo>
                    <a:lnTo>
                      <a:pt x="72" y="2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6" name="Freeform 199">
                <a:extLst>
                  <a:ext uri="{FF2B5EF4-FFF2-40B4-BE49-F238E27FC236}">
                    <a16:creationId xmlns:a16="http://schemas.microsoft.com/office/drawing/2014/main" id="{9A89D5D1-6823-FB44-BE66-427B30DA28CE}"/>
                  </a:ext>
                </a:extLst>
              </p:cNvPr>
              <p:cNvSpPr>
                <a:spLocks noChangeArrowheads="1"/>
              </p:cNvSpPr>
              <p:nvPr/>
            </p:nvSpPr>
            <p:spPr bwMode="auto">
              <a:xfrm>
                <a:off x="5297488" y="4929188"/>
                <a:ext cx="12700" cy="66675"/>
              </a:xfrm>
              <a:custGeom>
                <a:avLst/>
                <a:gdLst>
                  <a:gd name="T0" fmla="*/ 7 w 37"/>
                  <a:gd name="T1" fmla="*/ 7 h 186"/>
                  <a:gd name="T2" fmla="*/ 0 w 37"/>
                  <a:gd name="T3" fmla="*/ 16 h 186"/>
                  <a:gd name="T4" fmla="*/ 0 w 37"/>
                  <a:gd name="T5" fmla="*/ 181 h 186"/>
                  <a:gd name="T6" fmla="*/ 10 w 37"/>
                  <a:gd name="T7" fmla="*/ 185 h 186"/>
                  <a:gd name="T8" fmla="*/ 27 w 37"/>
                  <a:gd name="T9" fmla="*/ 185 h 186"/>
                  <a:gd name="T10" fmla="*/ 36 w 37"/>
                  <a:gd name="T11" fmla="*/ 181 h 186"/>
                  <a:gd name="T12" fmla="*/ 36 w 37"/>
                  <a:gd name="T13" fmla="*/ 6 h 186"/>
                  <a:gd name="T14" fmla="*/ 24 w 37"/>
                  <a:gd name="T15" fmla="*/ 2 h 186"/>
                  <a:gd name="T16" fmla="*/ 7 w 37"/>
                  <a:gd name="T17" fmla="*/ 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6">
                    <a:moveTo>
                      <a:pt x="7" y="7"/>
                    </a:moveTo>
                    <a:cubicBezTo>
                      <a:pt x="3" y="8"/>
                      <a:pt x="0" y="11"/>
                      <a:pt x="0" y="16"/>
                    </a:cubicBezTo>
                    <a:lnTo>
                      <a:pt x="0" y="181"/>
                    </a:lnTo>
                    <a:cubicBezTo>
                      <a:pt x="0" y="183"/>
                      <a:pt x="4" y="185"/>
                      <a:pt x="10" y="185"/>
                    </a:cubicBezTo>
                    <a:lnTo>
                      <a:pt x="27" y="185"/>
                    </a:lnTo>
                    <a:cubicBezTo>
                      <a:pt x="32" y="185"/>
                      <a:pt x="36" y="183"/>
                      <a:pt x="36" y="181"/>
                    </a:cubicBezTo>
                    <a:lnTo>
                      <a:pt x="36" y="6"/>
                    </a:lnTo>
                    <a:cubicBezTo>
                      <a:pt x="36" y="0"/>
                      <a:pt x="30" y="1"/>
                      <a:pt x="24" y="2"/>
                    </a:cubicBezTo>
                    <a:lnTo>
                      <a:pt x="7" y="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743" name="Group 742">
            <a:extLst>
              <a:ext uri="{FF2B5EF4-FFF2-40B4-BE49-F238E27FC236}">
                <a16:creationId xmlns:a16="http://schemas.microsoft.com/office/drawing/2014/main" id="{C72E1B77-4A7B-B44C-9CB8-4E941E846B6C}"/>
              </a:ext>
            </a:extLst>
          </p:cNvPr>
          <p:cNvGrpSpPr/>
          <p:nvPr/>
        </p:nvGrpSpPr>
        <p:grpSpPr>
          <a:xfrm>
            <a:off x="8005476" y="1393153"/>
            <a:ext cx="2465118" cy="295913"/>
            <a:chOff x="4240213" y="5311775"/>
            <a:chExt cx="1600200" cy="192088"/>
          </a:xfrm>
          <a:solidFill>
            <a:schemeClr val="bg1"/>
          </a:solidFill>
        </p:grpSpPr>
        <p:grpSp>
          <p:nvGrpSpPr>
            <p:cNvPr id="744" name="Group 743">
              <a:extLst>
                <a:ext uri="{FF2B5EF4-FFF2-40B4-BE49-F238E27FC236}">
                  <a16:creationId xmlns:a16="http://schemas.microsoft.com/office/drawing/2014/main" id="{5B9506F8-029A-C647-86E2-73421BFBBBFB}"/>
                </a:ext>
              </a:extLst>
            </p:cNvPr>
            <p:cNvGrpSpPr/>
            <p:nvPr/>
          </p:nvGrpSpPr>
          <p:grpSpPr>
            <a:xfrm>
              <a:off x="4240213" y="5337175"/>
              <a:ext cx="484187" cy="128588"/>
              <a:chOff x="4240213" y="5337175"/>
              <a:chExt cx="484187" cy="128588"/>
            </a:xfrm>
            <a:grpFill/>
          </p:grpSpPr>
          <p:sp>
            <p:nvSpPr>
              <p:cNvPr id="747" name="Freeform 120">
                <a:extLst>
                  <a:ext uri="{FF2B5EF4-FFF2-40B4-BE49-F238E27FC236}">
                    <a16:creationId xmlns:a16="http://schemas.microsoft.com/office/drawing/2014/main" id="{4A199A7A-BA41-474B-97C8-73D5E811E96B}"/>
                  </a:ext>
                </a:extLst>
              </p:cNvPr>
              <p:cNvSpPr>
                <a:spLocks noChangeArrowheads="1"/>
              </p:cNvSpPr>
              <p:nvPr/>
            </p:nvSpPr>
            <p:spPr bwMode="auto">
              <a:xfrm>
                <a:off x="4327525" y="5337175"/>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8" name="Freeform 121">
                <a:extLst>
                  <a:ext uri="{FF2B5EF4-FFF2-40B4-BE49-F238E27FC236}">
                    <a16:creationId xmlns:a16="http://schemas.microsoft.com/office/drawing/2014/main" id="{76F360E4-FEF9-4348-8CD9-31DA9ED596ED}"/>
                  </a:ext>
                </a:extLst>
              </p:cNvPr>
              <p:cNvSpPr>
                <a:spLocks noChangeArrowheads="1"/>
              </p:cNvSpPr>
              <p:nvPr/>
            </p:nvSpPr>
            <p:spPr bwMode="auto">
              <a:xfrm>
                <a:off x="4354513" y="537051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9" name="Freeform 122">
                <a:extLst>
                  <a:ext uri="{FF2B5EF4-FFF2-40B4-BE49-F238E27FC236}">
                    <a16:creationId xmlns:a16="http://schemas.microsoft.com/office/drawing/2014/main" id="{8D207C62-E861-B74B-96CE-51857F489896}"/>
                  </a:ext>
                </a:extLst>
              </p:cNvPr>
              <p:cNvSpPr>
                <a:spLocks noChangeArrowheads="1"/>
              </p:cNvSpPr>
              <p:nvPr/>
            </p:nvSpPr>
            <p:spPr bwMode="auto">
              <a:xfrm>
                <a:off x="4454525" y="53371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0" name="Freeform 123">
                <a:extLst>
                  <a:ext uri="{FF2B5EF4-FFF2-40B4-BE49-F238E27FC236}">
                    <a16:creationId xmlns:a16="http://schemas.microsoft.com/office/drawing/2014/main" id="{3DF099F5-A279-914D-AD85-09C6B99FBA3C}"/>
                  </a:ext>
                </a:extLst>
              </p:cNvPr>
              <p:cNvSpPr>
                <a:spLocks noChangeArrowheads="1"/>
              </p:cNvSpPr>
              <p:nvPr/>
            </p:nvSpPr>
            <p:spPr bwMode="auto">
              <a:xfrm>
                <a:off x="4481513" y="5370513"/>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29 h 259"/>
                  <a:gd name="T14" fmla="*/ 133 w 268"/>
                  <a:gd name="T15" fmla="*/ 196 h 259"/>
                  <a:gd name="T16" fmla="*/ 68 w 268"/>
                  <a:gd name="T17" fmla="*/ 129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89"/>
                      <a:pt x="198" y="129"/>
                    </a:cubicBezTo>
                    <a:cubicBezTo>
                      <a:pt x="198" y="169"/>
                      <a:pt x="170" y="196"/>
                      <a:pt x="133" y="196"/>
                    </a:cubicBezTo>
                    <a:cubicBezTo>
                      <a:pt x="95" y="196"/>
                      <a:pt x="68" y="169"/>
                      <a:pt x="68" y="129"/>
                    </a:cubicBezTo>
                    <a:cubicBezTo>
                      <a:pt x="68" y="89"/>
                      <a:pt x="96" y="62"/>
                      <a:pt x="133"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1" name="Freeform 124">
                <a:extLst>
                  <a:ext uri="{FF2B5EF4-FFF2-40B4-BE49-F238E27FC236}">
                    <a16:creationId xmlns:a16="http://schemas.microsoft.com/office/drawing/2014/main" id="{EFD9732E-5F1B-6C48-81AC-168FB354AB9E}"/>
                  </a:ext>
                </a:extLst>
              </p:cNvPr>
              <p:cNvSpPr>
                <a:spLocks noChangeArrowheads="1"/>
              </p:cNvSpPr>
              <p:nvPr/>
            </p:nvSpPr>
            <p:spPr bwMode="auto">
              <a:xfrm>
                <a:off x="4579938" y="536892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2" name="Freeform 125">
                <a:extLst>
                  <a:ext uri="{FF2B5EF4-FFF2-40B4-BE49-F238E27FC236}">
                    <a16:creationId xmlns:a16="http://schemas.microsoft.com/office/drawing/2014/main" id="{25122F5D-C78B-B045-9BA2-DD2291C86BAB}"/>
                  </a:ext>
                </a:extLst>
              </p:cNvPr>
              <p:cNvSpPr>
                <a:spLocks noChangeArrowheads="1"/>
              </p:cNvSpPr>
              <p:nvPr/>
            </p:nvSpPr>
            <p:spPr bwMode="auto">
              <a:xfrm>
                <a:off x="4240213" y="5370513"/>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4"/>
                      <a:pt x="88" y="55"/>
                      <a:pt x="113" y="56"/>
                    </a:cubicBezTo>
                    <a:cubicBezTo>
                      <a:pt x="138" y="56"/>
                      <a:pt x="163" y="64"/>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45" name="Freeform 126">
              <a:extLst>
                <a:ext uri="{FF2B5EF4-FFF2-40B4-BE49-F238E27FC236}">
                  <a16:creationId xmlns:a16="http://schemas.microsoft.com/office/drawing/2014/main" id="{D7EDE5FB-5409-0E46-9B2F-FFCBE6D25A0D}"/>
                </a:ext>
              </a:extLst>
            </p:cNvPr>
            <p:cNvSpPr>
              <a:spLocks noChangeArrowheads="1"/>
            </p:cNvSpPr>
            <p:nvPr/>
          </p:nvSpPr>
          <p:spPr bwMode="auto">
            <a:xfrm>
              <a:off x="4860925" y="531177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6" name="Freeform 127">
              <a:extLst>
                <a:ext uri="{FF2B5EF4-FFF2-40B4-BE49-F238E27FC236}">
                  <a16:creationId xmlns:a16="http://schemas.microsoft.com/office/drawing/2014/main" id="{87CA4E72-9C92-8847-B737-7099A9243E46}"/>
                </a:ext>
              </a:extLst>
            </p:cNvPr>
            <p:cNvSpPr>
              <a:spLocks noChangeArrowheads="1"/>
            </p:cNvSpPr>
            <p:nvPr/>
          </p:nvSpPr>
          <p:spPr bwMode="auto">
            <a:xfrm>
              <a:off x="5000625" y="5311775"/>
              <a:ext cx="839788" cy="192088"/>
            </a:xfrm>
            <a:custGeom>
              <a:avLst/>
              <a:gdLst>
                <a:gd name="T0" fmla="*/ 2288 w 2334"/>
                <a:gd name="T1" fmla="*/ 151 h 534"/>
                <a:gd name="T2" fmla="*/ 2302 w 2334"/>
                <a:gd name="T3" fmla="*/ 171 h 534"/>
                <a:gd name="T4" fmla="*/ 2275 w 2334"/>
                <a:gd name="T5" fmla="*/ 166 h 534"/>
                <a:gd name="T6" fmla="*/ 2333 w 2334"/>
                <a:gd name="T7" fmla="*/ 166 h 534"/>
                <a:gd name="T8" fmla="*/ 355 w 2334"/>
                <a:gd name="T9" fmla="*/ 276 h 534"/>
                <a:gd name="T10" fmla="*/ 457 w 2334"/>
                <a:gd name="T11" fmla="*/ 405 h 534"/>
                <a:gd name="T12" fmla="*/ 360 w 2334"/>
                <a:gd name="T13" fmla="*/ 427 h 534"/>
                <a:gd name="T14" fmla="*/ 272 w 2334"/>
                <a:gd name="T15" fmla="*/ 327 h 534"/>
                <a:gd name="T16" fmla="*/ 209 w 2334"/>
                <a:gd name="T17" fmla="*/ 264 h 534"/>
                <a:gd name="T18" fmla="*/ 275 w 2334"/>
                <a:gd name="T19" fmla="*/ 207 h 534"/>
                <a:gd name="T20" fmla="*/ 327 w 2334"/>
                <a:gd name="T21" fmla="*/ 279 h 534"/>
                <a:gd name="T22" fmla="*/ 249 w 2334"/>
                <a:gd name="T23" fmla="*/ 260 h 534"/>
                <a:gd name="T24" fmla="*/ 274 w 2334"/>
                <a:gd name="T25" fmla="*/ 285 h 534"/>
                <a:gd name="T26" fmla="*/ 243 w 2334"/>
                <a:gd name="T27" fmla="*/ 33 h 534"/>
                <a:gd name="T28" fmla="*/ 325 w 2334"/>
                <a:gd name="T29" fmla="*/ 196 h 534"/>
                <a:gd name="T30" fmla="*/ 327 w 2334"/>
                <a:gd name="T31" fmla="*/ 1 h 534"/>
                <a:gd name="T32" fmla="*/ 68 w 2334"/>
                <a:gd name="T33" fmla="*/ 450 h 534"/>
                <a:gd name="T34" fmla="*/ 212 w 2334"/>
                <a:gd name="T35" fmla="*/ 337 h 534"/>
                <a:gd name="T36" fmla="*/ 21 w 2334"/>
                <a:gd name="T37" fmla="*/ 231 h 534"/>
                <a:gd name="T38" fmla="*/ 1570 w 2334"/>
                <a:gd name="T39" fmla="*/ 82 h 534"/>
                <a:gd name="T40" fmla="*/ 1523 w 2334"/>
                <a:gd name="T41" fmla="*/ 97 h 534"/>
                <a:gd name="T42" fmla="*/ 1478 w 2334"/>
                <a:gd name="T43" fmla="*/ 188 h 534"/>
                <a:gd name="T44" fmla="*/ 1537 w 2334"/>
                <a:gd name="T45" fmla="*/ 353 h 534"/>
                <a:gd name="T46" fmla="*/ 1537 w 2334"/>
                <a:gd name="T47" fmla="*/ 164 h 534"/>
                <a:gd name="T48" fmla="*/ 1566 w 2334"/>
                <a:gd name="T49" fmla="*/ 109 h 534"/>
                <a:gd name="T50" fmla="*/ 2058 w 2334"/>
                <a:gd name="T51" fmla="*/ 177 h 534"/>
                <a:gd name="T52" fmla="*/ 2034 w 2334"/>
                <a:gd name="T53" fmla="*/ 168 h 534"/>
                <a:gd name="T54" fmla="*/ 1903 w 2334"/>
                <a:gd name="T55" fmla="*/ 365 h 534"/>
                <a:gd name="T56" fmla="*/ 2044 w 2334"/>
                <a:gd name="T57" fmla="*/ 369 h 534"/>
                <a:gd name="T58" fmla="*/ 1981 w 2334"/>
                <a:gd name="T59" fmla="*/ 257 h 534"/>
                <a:gd name="T60" fmla="*/ 1840 w 2334"/>
                <a:gd name="T61" fmla="*/ 364 h 534"/>
                <a:gd name="T62" fmla="*/ 1767 w 2334"/>
                <a:gd name="T63" fmla="*/ 164 h 534"/>
                <a:gd name="T64" fmla="*/ 1815 w 2334"/>
                <a:gd name="T65" fmla="*/ 215 h 534"/>
                <a:gd name="T66" fmla="*/ 1835 w 2334"/>
                <a:gd name="T67" fmla="*/ 267 h 534"/>
                <a:gd name="T68" fmla="*/ 664 w 2334"/>
                <a:gd name="T69" fmla="*/ 194 h 534"/>
                <a:gd name="T70" fmla="*/ 744 w 2334"/>
                <a:gd name="T71" fmla="*/ 209 h 534"/>
                <a:gd name="T72" fmla="*/ 635 w 2334"/>
                <a:gd name="T73" fmla="*/ 177 h 534"/>
                <a:gd name="T74" fmla="*/ 715 w 2334"/>
                <a:gd name="T75" fmla="*/ 288 h 534"/>
                <a:gd name="T76" fmla="*/ 645 w 2334"/>
                <a:gd name="T77" fmla="*/ 329 h 534"/>
                <a:gd name="T78" fmla="*/ 614 w 2334"/>
                <a:gd name="T79" fmla="*/ 331 h 534"/>
                <a:gd name="T80" fmla="*/ 735 w 2334"/>
                <a:gd name="T81" fmla="*/ 351 h 534"/>
                <a:gd name="T82" fmla="*/ 1613 w 2334"/>
                <a:gd name="T83" fmla="*/ 96 h 534"/>
                <a:gd name="T84" fmla="*/ 2262 w 2334"/>
                <a:gd name="T85" fmla="*/ 260 h 534"/>
                <a:gd name="T86" fmla="*/ 2208 w 2334"/>
                <a:gd name="T87" fmla="*/ 329 h 534"/>
                <a:gd name="T88" fmla="*/ 2259 w 2334"/>
                <a:gd name="T89" fmla="*/ 309 h 534"/>
                <a:gd name="T90" fmla="*/ 2095 w 2334"/>
                <a:gd name="T91" fmla="*/ 337 h 534"/>
                <a:gd name="T92" fmla="*/ 2165 w 2334"/>
                <a:gd name="T93" fmla="*/ 192 h 534"/>
                <a:gd name="T94" fmla="*/ 802 w 2334"/>
                <a:gd name="T95" fmla="*/ 164 h 534"/>
                <a:gd name="T96" fmla="*/ 799 w 2334"/>
                <a:gd name="T97" fmla="*/ 367 h 534"/>
                <a:gd name="T98" fmla="*/ 814 w 2334"/>
                <a:gd name="T99" fmla="*/ 363 h 534"/>
                <a:gd name="T100" fmla="*/ 914 w 2334"/>
                <a:gd name="T101" fmla="*/ 209 h 534"/>
                <a:gd name="T102" fmla="*/ 958 w 2334"/>
                <a:gd name="T103" fmla="*/ 249 h 534"/>
                <a:gd name="T104" fmla="*/ 981 w 2334"/>
                <a:gd name="T105" fmla="*/ 267 h 534"/>
                <a:gd name="T106" fmla="*/ 1030 w 2334"/>
                <a:gd name="T107" fmla="*/ 215 h 534"/>
                <a:gd name="T108" fmla="*/ 1445 w 2334"/>
                <a:gd name="T109" fmla="*/ 167 h 534"/>
                <a:gd name="T110" fmla="*/ 1333 w 2334"/>
                <a:gd name="T111" fmla="*/ 222 h 534"/>
                <a:gd name="T112" fmla="*/ 1267 w 2334"/>
                <a:gd name="T113" fmla="*/ 319 h 534"/>
                <a:gd name="T114" fmla="*/ 1195 w 2334"/>
                <a:gd name="T115" fmla="*/ 167 h 534"/>
                <a:gd name="T116" fmla="*/ 1259 w 2334"/>
                <a:gd name="T117" fmla="*/ 367 h 534"/>
                <a:gd name="T118" fmla="*/ 1322 w 2334"/>
                <a:gd name="T119" fmla="*/ 263 h 534"/>
                <a:gd name="T120" fmla="*/ 1384 w 2334"/>
                <a:gd name="T121" fmla="*/ 36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4" h="534">
                  <a:moveTo>
                    <a:pt x="2302" y="157"/>
                  </a:moveTo>
                  <a:lnTo>
                    <a:pt x="2296" y="157"/>
                  </a:lnTo>
                  <a:lnTo>
                    <a:pt x="2296" y="164"/>
                  </a:lnTo>
                  <a:lnTo>
                    <a:pt x="2302" y="164"/>
                  </a:lnTo>
                  <a:cubicBezTo>
                    <a:pt x="2305" y="164"/>
                    <a:pt x="2306" y="163"/>
                    <a:pt x="2306" y="161"/>
                  </a:cubicBezTo>
                  <a:cubicBezTo>
                    <a:pt x="2306" y="159"/>
                    <a:pt x="2304" y="157"/>
                    <a:pt x="2302" y="157"/>
                  </a:cubicBezTo>
                  <a:close/>
                  <a:moveTo>
                    <a:pt x="2288" y="151"/>
                  </a:moveTo>
                  <a:lnTo>
                    <a:pt x="2302" y="151"/>
                  </a:lnTo>
                  <a:cubicBezTo>
                    <a:pt x="2309" y="151"/>
                    <a:pt x="2315" y="155"/>
                    <a:pt x="2315" y="161"/>
                  </a:cubicBezTo>
                  <a:cubicBezTo>
                    <a:pt x="2315" y="166"/>
                    <a:pt x="2313" y="169"/>
                    <a:pt x="2309" y="170"/>
                  </a:cubicBezTo>
                  <a:lnTo>
                    <a:pt x="2315" y="177"/>
                  </a:lnTo>
                  <a:lnTo>
                    <a:pt x="2315" y="178"/>
                  </a:lnTo>
                  <a:lnTo>
                    <a:pt x="2307" y="178"/>
                  </a:lnTo>
                  <a:lnTo>
                    <a:pt x="2302" y="171"/>
                  </a:lnTo>
                  <a:lnTo>
                    <a:pt x="2296" y="171"/>
                  </a:lnTo>
                  <a:lnTo>
                    <a:pt x="2296" y="178"/>
                  </a:lnTo>
                  <a:lnTo>
                    <a:pt x="2288" y="178"/>
                  </a:lnTo>
                  <a:lnTo>
                    <a:pt x="2288" y="151"/>
                  </a:lnTo>
                  <a:close/>
                  <a:moveTo>
                    <a:pt x="2327" y="166"/>
                  </a:moveTo>
                  <a:cubicBezTo>
                    <a:pt x="2327" y="151"/>
                    <a:pt x="2316" y="139"/>
                    <a:pt x="2301" y="139"/>
                  </a:cubicBezTo>
                  <a:cubicBezTo>
                    <a:pt x="2286" y="139"/>
                    <a:pt x="2275" y="150"/>
                    <a:pt x="2275" y="166"/>
                  </a:cubicBezTo>
                  <a:cubicBezTo>
                    <a:pt x="2275" y="181"/>
                    <a:pt x="2286" y="192"/>
                    <a:pt x="2301" y="192"/>
                  </a:cubicBezTo>
                  <a:cubicBezTo>
                    <a:pt x="2316" y="192"/>
                    <a:pt x="2327" y="181"/>
                    <a:pt x="2327" y="166"/>
                  </a:cubicBezTo>
                  <a:close/>
                  <a:moveTo>
                    <a:pt x="2333" y="166"/>
                  </a:moveTo>
                  <a:cubicBezTo>
                    <a:pt x="2333" y="184"/>
                    <a:pt x="2321" y="199"/>
                    <a:pt x="2301" y="199"/>
                  </a:cubicBezTo>
                  <a:cubicBezTo>
                    <a:pt x="2281" y="199"/>
                    <a:pt x="2269" y="184"/>
                    <a:pt x="2269" y="166"/>
                  </a:cubicBezTo>
                  <a:cubicBezTo>
                    <a:pt x="2269" y="147"/>
                    <a:pt x="2281" y="132"/>
                    <a:pt x="2301" y="132"/>
                  </a:cubicBezTo>
                  <a:cubicBezTo>
                    <a:pt x="2321" y="132"/>
                    <a:pt x="2333" y="147"/>
                    <a:pt x="2333" y="166"/>
                  </a:cubicBezTo>
                  <a:close/>
                  <a:moveTo>
                    <a:pt x="516" y="230"/>
                  </a:moveTo>
                  <a:lnTo>
                    <a:pt x="454" y="266"/>
                  </a:lnTo>
                  <a:lnTo>
                    <a:pt x="516" y="303"/>
                  </a:lnTo>
                  <a:cubicBezTo>
                    <a:pt x="532" y="312"/>
                    <a:pt x="537" y="332"/>
                    <a:pt x="527" y="348"/>
                  </a:cubicBezTo>
                  <a:cubicBezTo>
                    <a:pt x="518" y="365"/>
                    <a:pt x="499" y="369"/>
                    <a:pt x="482" y="359"/>
                  </a:cubicBezTo>
                  <a:lnTo>
                    <a:pt x="370" y="295"/>
                  </a:lnTo>
                  <a:cubicBezTo>
                    <a:pt x="363" y="291"/>
                    <a:pt x="357" y="284"/>
                    <a:pt x="355" y="276"/>
                  </a:cubicBezTo>
                  <a:cubicBezTo>
                    <a:pt x="354" y="273"/>
                    <a:pt x="354" y="268"/>
                    <a:pt x="354" y="265"/>
                  </a:cubicBezTo>
                  <a:cubicBezTo>
                    <a:pt x="354" y="263"/>
                    <a:pt x="354" y="260"/>
                    <a:pt x="355" y="258"/>
                  </a:cubicBezTo>
                  <a:cubicBezTo>
                    <a:pt x="357" y="249"/>
                    <a:pt x="363" y="243"/>
                    <a:pt x="370" y="238"/>
                  </a:cubicBezTo>
                  <a:lnTo>
                    <a:pt x="482" y="174"/>
                  </a:lnTo>
                  <a:cubicBezTo>
                    <a:pt x="499" y="166"/>
                    <a:pt x="519" y="171"/>
                    <a:pt x="527" y="186"/>
                  </a:cubicBezTo>
                  <a:cubicBezTo>
                    <a:pt x="537" y="201"/>
                    <a:pt x="532" y="221"/>
                    <a:pt x="516" y="230"/>
                  </a:cubicBezTo>
                  <a:close/>
                  <a:moveTo>
                    <a:pt x="457" y="405"/>
                  </a:moveTo>
                  <a:lnTo>
                    <a:pt x="344" y="341"/>
                  </a:lnTo>
                  <a:cubicBezTo>
                    <a:pt x="338" y="338"/>
                    <a:pt x="332" y="336"/>
                    <a:pt x="325" y="337"/>
                  </a:cubicBezTo>
                  <a:cubicBezTo>
                    <a:pt x="308" y="338"/>
                    <a:pt x="294" y="352"/>
                    <a:pt x="294" y="370"/>
                  </a:cubicBezTo>
                  <a:lnTo>
                    <a:pt x="294" y="500"/>
                  </a:lnTo>
                  <a:cubicBezTo>
                    <a:pt x="294" y="518"/>
                    <a:pt x="309" y="533"/>
                    <a:pt x="327" y="533"/>
                  </a:cubicBezTo>
                  <a:cubicBezTo>
                    <a:pt x="345" y="533"/>
                    <a:pt x="360" y="518"/>
                    <a:pt x="360" y="500"/>
                  </a:cubicBezTo>
                  <a:lnTo>
                    <a:pt x="360" y="427"/>
                  </a:lnTo>
                  <a:lnTo>
                    <a:pt x="424" y="463"/>
                  </a:lnTo>
                  <a:cubicBezTo>
                    <a:pt x="440" y="473"/>
                    <a:pt x="460" y="466"/>
                    <a:pt x="469" y="451"/>
                  </a:cubicBezTo>
                  <a:cubicBezTo>
                    <a:pt x="478" y="435"/>
                    <a:pt x="473" y="415"/>
                    <a:pt x="457" y="405"/>
                  </a:cubicBezTo>
                  <a:close/>
                  <a:moveTo>
                    <a:pt x="327" y="279"/>
                  </a:moveTo>
                  <a:lnTo>
                    <a:pt x="280" y="325"/>
                  </a:lnTo>
                  <a:cubicBezTo>
                    <a:pt x="279" y="326"/>
                    <a:pt x="276" y="327"/>
                    <a:pt x="275" y="327"/>
                  </a:cubicBezTo>
                  <a:lnTo>
                    <a:pt x="272" y="327"/>
                  </a:lnTo>
                  <a:lnTo>
                    <a:pt x="265" y="327"/>
                  </a:lnTo>
                  <a:lnTo>
                    <a:pt x="262" y="327"/>
                  </a:lnTo>
                  <a:cubicBezTo>
                    <a:pt x="260" y="327"/>
                    <a:pt x="258" y="326"/>
                    <a:pt x="257" y="325"/>
                  </a:cubicBezTo>
                  <a:lnTo>
                    <a:pt x="212" y="279"/>
                  </a:lnTo>
                  <a:cubicBezTo>
                    <a:pt x="211" y="278"/>
                    <a:pt x="209" y="275"/>
                    <a:pt x="209" y="274"/>
                  </a:cubicBezTo>
                  <a:lnTo>
                    <a:pt x="209" y="270"/>
                  </a:lnTo>
                  <a:lnTo>
                    <a:pt x="209" y="264"/>
                  </a:lnTo>
                  <a:lnTo>
                    <a:pt x="209" y="261"/>
                  </a:lnTo>
                  <a:cubicBezTo>
                    <a:pt x="209" y="259"/>
                    <a:pt x="211" y="257"/>
                    <a:pt x="212" y="255"/>
                  </a:cubicBezTo>
                  <a:lnTo>
                    <a:pt x="257" y="209"/>
                  </a:lnTo>
                  <a:cubicBezTo>
                    <a:pt x="258" y="208"/>
                    <a:pt x="261" y="207"/>
                    <a:pt x="262" y="207"/>
                  </a:cubicBezTo>
                  <a:lnTo>
                    <a:pt x="265" y="207"/>
                  </a:lnTo>
                  <a:lnTo>
                    <a:pt x="272" y="207"/>
                  </a:lnTo>
                  <a:lnTo>
                    <a:pt x="275" y="207"/>
                  </a:lnTo>
                  <a:cubicBezTo>
                    <a:pt x="277" y="207"/>
                    <a:pt x="279" y="208"/>
                    <a:pt x="280" y="209"/>
                  </a:cubicBezTo>
                  <a:lnTo>
                    <a:pt x="327" y="255"/>
                  </a:lnTo>
                  <a:cubicBezTo>
                    <a:pt x="328" y="257"/>
                    <a:pt x="329" y="260"/>
                    <a:pt x="329" y="261"/>
                  </a:cubicBezTo>
                  <a:lnTo>
                    <a:pt x="329" y="264"/>
                  </a:lnTo>
                  <a:lnTo>
                    <a:pt x="329" y="270"/>
                  </a:lnTo>
                  <a:lnTo>
                    <a:pt x="329" y="274"/>
                  </a:lnTo>
                  <a:cubicBezTo>
                    <a:pt x="329" y="275"/>
                    <a:pt x="328" y="278"/>
                    <a:pt x="327" y="279"/>
                  </a:cubicBezTo>
                  <a:close/>
                  <a:moveTo>
                    <a:pt x="290" y="266"/>
                  </a:moveTo>
                  <a:cubicBezTo>
                    <a:pt x="290" y="264"/>
                    <a:pt x="289" y="262"/>
                    <a:pt x="288" y="260"/>
                  </a:cubicBezTo>
                  <a:lnTo>
                    <a:pt x="274" y="246"/>
                  </a:lnTo>
                  <a:cubicBezTo>
                    <a:pt x="273" y="245"/>
                    <a:pt x="269" y="244"/>
                    <a:pt x="268" y="244"/>
                  </a:cubicBezTo>
                  <a:lnTo>
                    <a:pt x="268" y="244"/>
                  </a:lnTo>
                  <a:cubicBezTo>
                    <a:pt x="266" y="244"/>
                    <a:pt x="264" y="245"/>
                    <a:pt x="263" y="246"/>
                  </a:cubicBezTo>
                  <a:lnTo>
                    <a:pt x="249" y="260"/>
                  </a:lnTo>
                  <a:cubicBezTo>
                    <a:pt x="248" y="261"/>
                    <a:pt x="247" y="264"/>
                    <a:pt x="247" y="266"/>
                  </a:cubicBezTo>
                  <a:lnTo>
                    <a:pt x="247" y="266"/>
                  </a:lnTo>
                  <a:cubicBezTo>
                    <a:pt x="247" y="268"/>
                    <a:pt x="248" y="270"/>
                    <a:pt x="249" y="272"/>
                  </a:cubicBezTo>
                  <a:lnTo>
                    <a:pt x="263" y="285"/>
                  </a:lnTo>
                  <a:cubicBezTo>
                    <a:pt x="264" y="287"/>
                    <a:pt x="267" y="288"/>
                    <a:pt x="268" y="288"/>
                  </a:cubicBezTo>
                  <a:lnTo>
                    <a:pt x="268" y="288"/>
                  </a:lnTo>
                  <a:cubicBezTo>
                    <a:pt x="271" y="288"/>
                    <a:pt x="273" y="287"/>
                    <a:pt x="274" y="285"/>
                  </a:cubicBezTo>
                  <a:lnTo>
                    <a:pt x="288" y="272"/>
                  </a:lnTo>
                  <a:cubicBezTo>
                    <a:pt x="289" y="270"/>
                    <a:pt x="290" y="268"/>
                    <a:pt x="290" y="266"/>
                  </a:cubicBezTo>
                  <a:close/>
                  <a:moveTo>
                    <a:pt x="81" y="127"/>
                  </a:moveTo>
                  <a:lnTo>
                    <a:pt x="193" y="191"/>
                  </a:lnTo>
                  <a:cubicBezTo>
                    <a:pt x="200" y="194"/>
                    <a:pt x="206" y="197"/>
                    <a:pt x="213" y="196"/>
                  </a:cubicBezTo>
                  <a:cubicBezTo>
                    <a:pt x="230" y="194"/>
                    <a:pt x="243" y="179"/>
                    <a:pt x="243" y="162"/>
                  </a:cubicBezTo>
                  <a:lnTo>
                    <a:pt x="243" y="33"/>
                  </a:lnTo>
                  <a:cubicBezTo>
                    <a:pt x="243" y="15"/>
                    <a:pt x="229" y="0"/>
                    <a:pt x="211" y="0"/>
                  </a:cubicBezTo>
                  <a:cubicBezTo>
                    <a:pt x="192" y="0"/>
                    <a:pt x="177" y="15"/>
                    <a:pt x="177" y="33"/>
                  </a:cubicBezTo>
                  <a:lnTo>
                    <a:pt x="177" y="106"/>
                  </a:lnTo>
                  <a:lnTo>
                    <a:pt x="114" y="69"/>
                  </a:lnTo>
                  <a:cubicBezTo>
                    <a:pt x="98" y="60"/>
                    <a:pt x="78" y="66"/>
                    <a:pt x="69" y="81"/>
                  </a:cubicBezTo>
                  <a:cubicBezTo>
                    <a:pt x="60" y="98"/>
                    <a:pt x="65" y="117"/>
                    <a:pt x="81" y="127"/>
                  </a:cubicBezTo>
                  <a:close/>
                  <a:moveTo>
                    <a:pt x="325" y="196"/>
                  </a:moveTo>
                  <a:cubicBezTo>
                    <a:pt x="332" y="196"/>
                    <a:pt x="338" y="194"/>
                    <a:pt x="344" y="191"/>
                  </a:cubicBezTo>
                  <a:lnTo>
                    <a:pt x="457" y="127"/>
                  </a:lnTo>
                  <a:cubicBezTo>
                    <a:pt x="473" y="117"/>
                    <a:pt x="478" y="98"/>
                    <a:pt x="469" y="82"/>
                  </a:cubicBezTo>
                  <a:cubicBezTo>
                    <a:pt x="460" y="66"/>
                    <a:pt x="440" y="61"/>
                    <a:pt x="424" y="70"/>
                  </a:cubicBezTo>
                  <a:lnTo>
                    <a:pt x="360" y="107"/>
                  </a:lnTo>
                  <a:lnTo>
                    <a:pt x="360" y="34"/>
                  </a:lnTo>
                  <a:cubicBezTo>
                    <a:pt x="360" y="16"/>
                    <a:pt x="345" y="1"/>
                    <a:pt x="327" y="1"/>
                  </a:cubicBezTo>
                  <a:cubicBezTo>
                    <a:pt x="309" y="1"/>
                    <a:pt x="294" y="16"/>
                    <a:pt x="294" y="34"/>
                  </a:cubicBezTo>
                  <a:lnTo>
                    <a:pt x="294" y="163"/>
                  </a:lnTo>
                  <a:cubicBezTo>
                    <a:pt x="295" y="181"/>
                    <a:pt x="308" y="194"/>
                    <a:pt x="325" y="196"/>
                  </a:cubicBezTo>
                  <a:close/>
                  <a:moveTo>
                    <a:pt x="212" y="337"/>
                  </a:moveTo>
                  <a:cubicBezTo>
                    <a:pt x="205" y="336"/>
                    <a:pt x="199" y="338"/>
                    <a:pt x="192" y="341"/>
                  </a:cubicBezTo>
                  <a:lnTo>
                    <a:pt x="80" y="405"/>
                  </a:lnTo>
                  <a:cubicBezTo>
                    <a:pt x="64" y="415"/>
                    <a:pt x="58" y="434"/>
                    <a:pt x="68" y="450"/>
                  </a:cubicBezTo>
                  <a:cubicBezTo>
                    <a:pt x="77" y="466"/>
                    <a:pt x="97" y="472"/>
                    <a:pt x="113" y="462"/>
                  </a:cubicBezTo>
                  <a:lnTo>
                    <a:pt x="176" y="426"/>
                  </a:lnTo>
                  <a:lnTo>
                    <a:pt x="176" y="498"/>
                  </a:lnTo>
                  <a:cubicBezTo>
                    <a:pt x="176" y="517"/>
                    <a:pt x="191" y="532"/>
                    <a:pt x="209" y="532"/>
                  </a:cubicBezTo>
                  <a:cubicBezTo>
                    <a:pt x="228" y="532"/>
                    <a:pt x="242" y="517"/>
                    <a:pt x="242" y="498"/>
                  </a:cubicBezTo>
                  <a:lnTo>
                    <a:pt x="242" y="369"/>
                  </a:lnTo>
                  <a:cubicBezTo>
                    <a:pt x="242" y="352"/>
                    <a:pt x="229" y="338"/>
                    <a:pt x="212" y="337"/>
                  </a:cubicBezTo>
                  <a:close/>
                  <a:moveTo>
                    <a:pt x="182" y="276"/>
                  </a:moveTo>
                  <a:cubicBezTo>
                    <a:pt x="183" y="273"/>
                    <a:pt x="183" y="268"/>
                    <a:pt x="183" y="265"/>
                  </a:cubicBezTo>
                  <a:cubicBezTo>
                    <a:pt x="183" y="263"/>
                    <a:pt x="183" y="260"/>
                    <a:pt x="182" y="258"/>
                  </a:cubicBezTo>
                  <a:cubicBezTo>
                    <a:pt x="179" y="249"/>
                    <a:pt x="174" y="243"/>
                    <a:pt x="167" y="238"/>
                  </a:cubicBezTo>
                  <a:lnTo>
                    <a:pt x="54" y="174"/>
                  </a:lnTo>
                  <a:cubicBezTo>
                    <a:pt x="38" y="166"/>
                    <a:pt x="18" y="171"/>
                    <a:pt x="9" y="186"/>
                  </a:cubicBezTo>
                  <a:cubicBezTo>
                    <a:pt x="0" y="202"/>
                    <a:pt x="5" y="222"/>
                    <a:pt x="21" y="231"/>
                  </a:cubicBezTo>
                  <a:lnTo>
                    <a:pt x="83" y="267"/>
                  </a:lnTo>
                  <a:lnTo>
                    <a:pt x="21" y="304"/>
                  </a:lnTo>
                  <a:cubicBezTo>
                    <a:pt x="5" y="313"/>
                    <a:pt x="0" y="333"/>
                    <a:pt x="9" y="349"/>
                  </a:cubicBezTo>
                  <a:cubicBezTo>
                    <a:pt x="18" y="365"/>
                    <a:pt x="38" y="370"/>
                    <a:pt x="54" y="360"/>
                  </a:cubicBezTo>
                  <a:lnTo>
                    <a:pt x="167" y="296"/>
                  </a:lnTo>
                  <a:cubicBezTo>
                    <a:pt x="174" y="291"/>
                    <a:pt x="179" y="283"/>
                    <a:pt x="182" y="276"/>
                  </a:cubicBezTo>
                  <a:close/>
                  <a:moveTo>
                    <a:pt x="1570" y="82"/>
                  </a:moveTo>
                  <a:lnTo>
                    <a:pt x="1567" y="82"/>
                  </a:lnTo>
                  <a:lnTo>
                    <a:pt x="1566" y="82"/>
                  </a:lnTo>
                  <a:lnTo>
                    <a:pt x="1565" y="82"/>
                  </a:lnTo>
                  <a:cubicBezTo>
                    <a:pt x="1557" y="82"/>
                    <a:pt x="1548" y="83"/>
                    <a:pt x="1542" y="85"/>
                  </a:cubicBezTo>
                  <a:cubicBezTo>
                    <a:pt x="1535" y="87"/>
                    <a:pt x="1528" y="92"/>
                    <a:pt x="1523" y="97"/>
                  </a:cubicBezTo>
                  <a:lnTo>
                    <a:pt x="1523" y="97"/>
                  </a:lnTo>
                  <a:lnTo>
                    <a:pt x="1523" y="97"/>
                  </a:lnTo>
                  <a:lnTo>
                    <a:pt x="1523" y="97"/>
                  </a:lnTo>
                  <a:cubicBezTo>
                    <a:pt x="1517" y="102"/>
                    <a:pt x="1514" y="110"/>
                    <a:pt x="1512" y="117"/>
                  </a:cubicBezTo>
                  <a:cubicBezTo>
                    <a:pt x="1510" y="125"/>
                    <a:pt x="1509" y="135"/>
                    <a:pt x="1509" y="144"/>
                  </a:cubicBezTo>
                  <a:lnTo>
                    <a:pt x="1509" y="163"/>
                  </a:lnTo>
                  <a:lnTo>
                    <a:pt x="1487" y="163"/>
                  </a:lnTo>
                  <a:cubicBezTo>
                    <a:pt x="1480" y="163"/>
                    <a:pt x="1474" y="170"/>
                    <a:pt x="1474" y="177"/>
                  </a:cubicBezTo>
                  <a:cubicBezTo>
                    <a:pt x="1474" y="182"/>
                    <a:pt x="1475" y="185"/>
                    <a:pt x="1478" y="188"/>
                  </a:cubicBezTo>
                  <a:cubicBezTo>
                    <a:pt x="1480" y="190"/>
                    <a:pt x="1484" y="192"/>
                    <a:pt x="1487" y="192"/>
                  </a:cubicBezTo>
                  <a:lnTo>
                    <a:pt x="1509" y="192"/>
                  </a:lnTo>
                  <a:lnTo>
                    <a:pt x="1509" y="353"/>
                  </a:lnTo>
                  <a:lnTo>
                    <a:pt x="1509" y="353"/>
                  </a:lnTo>
                  <a:cubicBezTo>
                    <a:pt x="1509" y="357"/>
                    <a:pt x="1510" y="360"/>
                    <a:pt x="1513" y="363"/>
                  </a:cubicBezTo>
                  <a:cubicBezTo>
                    <a:pt x="1515" y="365"/>
                    <a:pt x="1520" y="367"/>
                    <a:pt x="1523" y="367"/>
                  </a:cubicBezTo>
                  <a:cubicBezTo>
                    <a:pt x="1530" y="367"/>
                    <a:pt x="1536" y="360"/>
                    <a:pt x="1537" y="353"/>
                  </a:cubicBezTo>
                  <a:lnTo>
                    <a:pt x="1537" y="191"/>
                  </a:lnTo>
                  <a:lnTo>
                    <a:pt x="1560" y="191"/>
                  </a:lnTo>
                  <a:cubicBezTo>
                    <a:pt x="1565" y="191"/>
                    <a:pt x="1568" y="189"/>
                    <a:pt x="1570" y="187"/>
                  </a:cubicBezTo>
                  <a:cubicBezTo>
                    <a:pt x="1572" y="185"/>
                    <a:pt x="1574" y="181"/>
                    <a:pt x="1574" y="177"/>
                  </a:cubicBezTo>
                  <a:lnTo>
                    <a:pt x="1574" y="177"/>
                  </a:lnTo>
                  <a:cubicBezTo>
                    <a:pt x="1574" y="170"/>
                    <a:pt x="1568" y="164"/>
                    <a:pt x="1560" y="164"/>
                  </a:cubicBezTo>
                  <a:lnTo>
                    <a:pt x="1537" y="164"/>
                  </a:lnTo>
                  <a:lnTo>
                    <a:pt x="1537" y="145"/>
                  </a:lnTo>
                  <a:cubicBezTo>
                    <a:pt x="1537" y="137"/>
                    <a:pt x="1538" y="130"/>
                    <a:pt x="1539" y="125"/>
                  </a:cubicBezTo>
                  <a:cubicBezTo>
                    <a:pt x="1540" y="121"/>
                    <a:pt x="1542" y="117"/>
                    <a:pt x="1543" y="115"/>
                  </a:cubicBezTo>
                  <a:cubicBezTo>
                    <a:pt x="1544" y="113"/>
                    <a:pt x="1546" y="112"/>
                    <a:pt x="1550" y="111"/>
                  </a:cubicBezTo>
                  <a:cubicBezTo>
                    <a:pt x="1553" y="110"/>
                    <a:pt x="1557" y="109"/>
                    <a:pt x="1563" y="109"/>
                  </a:cubicBezTo>
                  <a:lnTo>
                    <a:pt x="1565" y="109"/>
                  </a:lnTo>
                  <a:lnTo>
                    <a:pt x="1566" y="109"/>
                  </a:lnTo>
                  <a:lnTo>
                    <a:pt x="1567" y="109"/>
                  </a:lnTo>
                  <a:lnTo>
                    <a:pt x="1569" y="109"/>
                  </a:lnTo>
                  <a:lnTo>
                    <a:pt x="1570" y="109"/>
                  </a:lnTo>
                  <a:cubicBezTo>
                    <a:pt x="1577" y="109"/>
                    <a:pt x="1584" y="102"/>
                    <a:pt x="1584" y="95"/>
                  </a:cubicBezTo>
                  <a:cubicBezTo>
                    <a:pt x="1584" y="88"/>
                    <a:pt x="1578" y="82"/>
                    <a:pt x="1570" y="82"/>
                  </a:cubicBezTo>
                  <a:close/>
                  <a:moveTo>
                    <a:pt x="2054" y="187"/>
                  </a:moveTo>
                  <a:cubicBezTo>
                    <a:pt x="2057" y="184"/>
                    <a:pt x="2058" y="181"/>
                    <a:pt x="2058" y="177"/>
                  </a:cubicBezTo>
                  <a:cubicBezTo>
                    <a:pt x="2058" y="174"/>
                    <a:pt x="2057" y="170"/>
                    <a:pt x="2054" y="168"/>
                  </a:cubicBezTo>
                  <a:lnTo>
                    <a:pt x="2054" y="168"/>
                  </a:lnTo>
                  <a:lnTo>
                    <a:pt x="2054" y="168"/>
                  </a:lnTo>
                  <a:lnTo>
                    <a:pt x="2054" y="168"/>
                  </a:lnTo>
                  <a:lnTo>
                    <a:pt x="2054" y="168"/>
                  </a:lnTo>
                  <a:cubicBezTo>
                    <a:pt x="2051" y="166"/>
                    <a:pt x="2047" y="163"/>
                    <a:pt x="2044" y="163"/>
                  </a:cubicBezTo>
                  <a:cubicBezTo>
                    <a:pt x="2041" y="163"/>
                    <a:pt x="2037" y="164"/>
                    <a:pt x="2034" y="168"/>
                  </a:cubicBezTo>
                  <a:lnTo>
                    <a:pt x="1926" y="273"/>
                  </a:lnTo>
                  <a:lnTo>
                    <a:pt x="1926" y="96"/>
                  </a:lnTo>
                  <a:cubicBezTo>
                    <a:pt x="1926" y="88"/>
                    <a:pt x="1920" y="82"/>
                    <a:pt x="1912" y="82"/>
                  </a:cubicBezTo>
                  <a:cubicBezTo>
                    <a:pt x="1908" y="82"/>
                    <a:pt x="1905" y="83"/>
                    <a:pt x="1903" y="86"/>
                  </a:cubicBezTo>
                  <a:cubicBezTo>
                    <a:pt x="1901" y="88"/>
                    <a:pt x="1898" y="93"/>
                    <a:pt x="1898" y="96"/>
                  </a:cubicBezTo>
                  <a:lnTo>
                    <a:pt x="1898" y="355"/>
                  </a:lnTo>
                  <a:cubicBezTo>
                    <a:pt x="1898" y="359"/>
                    <a:pt x="1901" y="363"/>
                    <a:pt x="1903" y="365"/>
                  </a:cubicBezTo>
                  <a:cubicBezTo>
                    <a:pt x="1905" y="367"/>
                    <a:pt x="1909" y="369"/>
                    <a:pt x="1912" y="369"/>
                  </a:cubicBezTo>
                  <a:cubicBezTo>
                    <a:pt x="1920" y="369"/>
                    <a:pt x="1926" y="363"/>
                    <a:pt x="1926" y="355"/>
                  </a:cubicBezTo>
                  <a:lnTo>
                    <a:pt x="1926" y="312"/>
                  </a:lnTo>
                  <a:lnTo>
                    <a:pt x="1962" y="277"/>
                  </a:lnTo>
                  <a:lnTo>
                    <a:pt x="2033" y="364"/>
                  </a:lnTo>
                  <a:cubicBezTo>
                    <a:pt x="2034" y="366"/>
                    <a:pt x="2037" y="367"/>
                    <a:pt x="2039" y="368"/>
                  </a:cubicBezTo>
                  <a:cubicBezTo>
                    <a:pt x="2041" y="369"/>
                    <a:pt x="2043" y="369"/>
                    <a:pt x="2044" y="369"/>
                  </a:cubicBezTo>
                  <a:cubicBezTo>
                    <a:pt x="2046" y="369"/>
                    <a:pt x="2050" y="369"/>
                    <a:pt x="2053" y="366"/>
                  </a:cubicBezTo>
                  <a:lnTo>
                    <a:pt x="2053" y="366"/>
                  </a:lnTo>
                  <a:lnTo>
                    <a:pt x="2053" y="366"/>
                  </a:lnTo>
                  <a:cubicBezTo>
                    <a:pt x="2056" y="363"/>
                    <a:pt x="2057" y="359"/>
                    <a:pt x="2057" y="355"/>
                  </a:cubicBezTo>
                  <a:cubicBezTo>
                    <a:pt x="2057" y="352"/>
                    <a:pt x="2056" y="349"/>
                    <a:pt x="2054" y="345"/>
                  </a:cubicBezTo>
                  <a:lnTo>
                    <a:pt x="2054" y="345"/>
                  </a:lnTo>
                  <a:lnTo>
                    <a:pt x="1981" y="257"/>
                  </a:lnTo>
                  <a:lnTo>
                    <a:pt x="2054" y="187"/>
                  </a:lnTo>
                  <a:close/>
                  <a:moveTo>
                    <a:pt x="1859" y="169"/>
                  </a:moveTo>
                  <a:cubicBezTo>
                    <a:pt x="1861" y="171"/>
                    <a:pt x="1863" y="175"/>
                    <a:pt x="1863" y="178"/>
                  </a:cubicBezTo>
                  <a:lnTo>
                    <a:pt x="1863" y="354"/>
                  </a:lnTo>
                  <a:cubicBezTo>
                    <a:pt x="1863" y="358"/>
                    <a:pt x="1861" y="361"/>
                    <a:pt x="1859" y="364"/>
                  </a:cubicBezTo>
                  <a:cubicBezTo>
                    <a:pt x="1857" y="366"/>
                    <a:pt x="1852" y="368"/>
                    <a:pt x="1849" y="368"/>
                  </a:cubicBezTo>
                  <a:cubicBezTo>
                    <a:pt x="1845" y="368"/>
                    <a:pt x="1842" y="366"/>
                    <a:pt x="1840" y="364"/>
                  </a:cubicBezTo>
                  <a:cubicBezTo>
                    <a:pt x="1837" y="361"/>
                    <a:pt x="1835" y="357"/>
                    <a:pt x="1835" y="354"/>
                  </a:cubicBezTo>
                  <a:lnTo>
                    <a:pt x="1835" y="337"/>
                  </a:lnTo>
                  <a:cubicBezTo>
                    <a:pt x="1818" y="356"/>
                    <a:pt x="1794" y="368"/>
                    <a:pt x="1767" y="368"/>
                  </a:cubicBezTo>
                  <a:cubicBezTo>
                    <a:pt x="1740" y="368"/>
                    <a:pt x="1715" y="356"/>
                    <a:pt x="1698" y="338"/>
                  </a:cubicBezTo>
                  <a:cubicBezTo>
                    <a:pt x="1681" y="320"/>
                    <a:pt x="1670" y="294"/>
                    <a:pt x="1670" y="266"/>
                  </a:cubicBezTo>
                  <a:cubicBezTo>
                    <a:pt x="1670" y="238"/>
                    <a:pt x="1681" y="213"/>
                    <a:pt x="1698" y="194"/>
                  </a:cubicBezTo>
                  <a:cubicBezTo>
                    <a:pt x="1715" y="176"/>
                    <a:pt x="1740" y="164"/>
                    <a:pt x="1767" y="164"/>
                  </a:cubicBezTo>
                  <a:cubicBezTo>
                    <a:pt x="1794" y="164"/>
                    <a:pt x="1818" y="176"/>
                    <a:pt x="1835" y="194"/>
                  </a:cubicBezTo>
                  <a:lnTo>
                    <a:pt x="1835" y="177"/>
                  </a:lnTo>
                  <a:cubicBezTo>
                    <a:pt x="1835" y="173"/>
                    <a:pt x="1836" y="170"/>
                    <a:pt x="1840" y="168"/>
                  </a:cubicBezTo>
                  <a:cubicBezTo>
                    <a:pt x="1842" y="166"/>
                    <a:pt x="1846" y="163"/>
                    <a:pt x="1849" y="163"/>
                  </a:cubicBezTo>
                  <a:cubicBezTo>
                    <a:pt x="1852" y="166"/>
                    <a:pt x="1856" y="167"/>
                    <a:pt x="1859" y="169"/>
                  </a:cubicBezTo>
                  <a:close/>
                  <a:moveTo>
                    <a:pt x="1835" y="267"/>
                  </a:moveTo>
                  <a:cubicBezTo>
                    <a:pt x="1835" y="247"/>
                    <a:pt x="1828" y="228"/>
                    <a:pt x="1815" y="215"/>
                  </a:cubicBezTo>
                  <a:cubicBezTo>
                    <a:pt x="1802" y="202"/>
                    <a:pt x="1785" y="193"/>
                    <a:pt x="1767" y="193"/>
                  </a:cubicBezTo>
                  <a:cubicBezTo>
                    <a:pt x="1749" y="193"/>
                    <a:pt x="1731" y="202"/>
                    <a:pt x="1719" y="215"/>
                  </a:cubicBezTo>
                  <a:cubicBezTo>
                    <a:pt x="1706" y="229"/>
                    <a:pt x="1698" y="247"/>
                    <a:pt x="1698" y="267"/>
                  </a:cubicBezTo>
                  <a:cubicBezTo>
                    <a:pt x="1698" y="288"/>
                    <a:pt x="1706" y="307"/>
                    <a:pt x="1719" y="320"/>
                  </a:cubicBezTo>
                  <a:cubicBezTo>
                    <a:pt x="1731" y="333"/>
                    <a:pt x="1749" y="341"/>
                    <a:pt x="1767" y="341"/>
                  </a:cubicBezTo>
                  <a:cubicBezTo>
                    <a:pt x="1786" y="341"/>
                    <a:pt x="1803" y="334"/>
                    <a:pt x="1815" y="320"/>
                  </a:cubicBezTo>
                  <a:cubicBezTo>
                    <a:pt x="1828" y="306"/>
                    <a:pt x="1835" y="288"/>
                    <a:pt x="1835" y="267"/>
                  </a:cubicBezTo>
                  <a:close/>
                  <a:moveTo>
                    <a:pt x="724" y="262"/>
                  </a:moveTo>
                  <a:cubicBezTo>
                    <a:pt x="714" y="257"/>
                    <a:pt x="701" y="252"/>
                    <a:pt x="688" y="249"/>
                  </a:cubicBezTo>
                  <a:cubicBezTo>
                    <a:pt x="676" y="245"/>
                    <a:pt x="664" y="242"/>
                    <a:pt x="656" y="237"/>
                  </a:cubicBezTo>
                  <a:cubicBezTo>
                    <a:pt x="652" y="235"/>
                    <a:pt x="648" y="233"/>
                    <a:pt x="646" y="230"/>
                  </a:cubicBezTo>
                  <a:cubicBezTo>
                    <a:pt x="644" y="227"/>
                    <a:pt x="643" y="224"/>
                    <a:pt x="643" y="220"/>
                  </a:cubicBezTo>
                  <a:cubicBezTo>
                    <a:pt x="643" y="215"/>
                    <a:pt x="644" y="211"/>
                    <a:pt x="647" y="207"/>
                  </a:cubicBezTo>
                  <a:cubicBezTo>
                    <a:pt x="652" y="202"/>
                    <a:pt x="657" y="198"/>
                    <a:pt x="664" y="194"/>
                  </a:cubicBezTo>
                  <a:cubicBezTo>
                    <a:pt x="671" y="191"/>
                    <a:pt x="678" y="190"/>
                    <a:pt x="684" y="190"/>
                  </a:cubicBezTo>
                  <a:cubicBezTo>
                    <a:pt x="700" y="190"/>
                    <a:pt x="709" y="196"/>
                    <a:pt x="717" y="201"/>
                  </a:cubicBezTo>
                  <a:cubicBezTo>
                    <a:pt x="721" y="204"/>
                    <a:pt x="723" y="206"/>
                    <a:pt x="726" y="208"/>
                  </a:cubicBezTo>
                  <a:cubicBezTo>
                    <a:pt x="728" y="209"/>
                    <a:pt x="730" y="211"/>
                    <a:pt x="731" y="212"/>
                  </a:cubicBezTo>
                  <a:cubicBezTo>
                    <a:pt x="732" y="213"/>
                    <a:pt x="734" y="213"/>
                    <a:pt x="736" y="213"/>
                  </a:cubicBezTo>
                  <a:cubicBezTo>
                    <a:pt x="737" y="213"/>
                    <a:pt x="738" y="213"/>
                    <a:pt x="740" y="212"/>
                  </a:cubicBezTo>
                  <a:cubicBezTo>
                    <a:pt x="741" y="212"/>
                    <a:pt x="743" y="211"/>
                    <a:pt x="744" y="209"/>
                  </a:cubicBezTo>
                  <a:cubicBezTo>
                    <a:pt x="745" y="208"/>
                    <a:pt x="746" y="207"/>
                    <a:pt x="746" y="206"/>
                  </a:cubicBezTo>
                  <a:cubicBezTo>
                    <a:pt x="747" y="205"/>
                    <a:pt x="747" y="204"/>
                    <a:pt x="747" y="202"/>
                  </a:cubicBezTo>
                  <a:cubicBezTo>
                    <a:pt x="747" y="200"/>
                    <a:pt x="746" y="198"/>
                    <a:pt x="745" y="196"/>
                  </a:cubicBezTo>
                  <a:cubicBezTo>
                    <a:pt x="743" y="191"/>
                    <a:pt x="739" y="188"/>
                    <a:pt x="735" y="185"/>
                  </a:cubicBezTo>
                  <a:cubicBezTo>
                    <a:pt x="729" y="179"/>
                    <a:pt x="721" y="174"/>
                    <a:pt x="713" y="171"/>
                  </a:cubicBezTo>
                  <a:cubicBezTo>
                    <a:pt x="704" y="167"/>
                    <a:pt x="694" y="164"/>
                    <a:pt x="686" y="164"/>
                  </a:cubicBezTo>
                  <a:cubicBezTo>
                    <a:pt x="665" y="164"/>
                    <a:pt x="648" y="169"/>
                    <a:pt x="635" y="177"/>
                  </a:cubicBezTo>
                  <a:cubicBezTo>
                    <a:pt x="629" y="182"/>
                    <a:pt x="624" y="187"/>
                    <a:pt x="619" y="193"/>
                  </a:cubicBezTo>
                  <a:cubicBezTo>
                    <a:pt x="615" y="200"/>
                    <a:pt x="613" y="208"/>
                    <a:pt x="613" y="219"/>
                  </a:cubicBezTo>
                  <a:lnTo>
                    <a:pt x="613" y="220"/>
                  </a:lnTo>
                  <a:cubicBezTo>
                    <a:pt x="613" y="231"/>
                    <a:pt x="616" y="239"/>
                    <a:pt x="622" y="246"/>
                  </a:cubicBezTo>
                  <a:cubicBezTo>
                    <a:pt x="630" y="257"/>
                    <a:pt x="643" y="262"/>
                    <a:pt x="654" y="266"/>
                  </a:cubicBezTo>
                  <a:cubicBezTo>
                    <a:pt x="666" y="270"/>
                    <a:pt x="677" y="273"/>
                    <a:pt x="685" y="276"/>
                  </a:cubicBezTo>
                  <a:cubicBezTo>
                    <a:pt x="695" y="279"/>
                    <a:pt x="706" y="283"/>
                    <a:pt x="715" y="288"/>
                  </a:cubicBezTo>
                  <a:cubicBezTo>
                    <a:pt x="719" y="290"/>
                    <a:pt x="722" y="293"/>
                    <a:pt x="724" y="296"/>
                  </a:cubicBezTo>
                  <a:cubicBezTo>
                    <a:pt x="726" y="299"/>
                    <a:pt x="728" y="303"/>
                    <a:pt x="728" y="307"/>
                  </a:cubicBezTo>
                  <a:lnTo>
                    <a:pt x="728" y="307"/>
                  </a:lnTo>
                  <a:cubicBezTo>
                    <a:pt x="728" y="312"/>
                    <a:pt x="725" y="318"/>
                    <a:pt x="723" y="321"/>
                  </a:cubicBezTo>
                  <a:cubicBezTo>
                    <a:pt x="719" y="326"/>
                    <a:pt x="711" y="332"/>
                    <a:pt x="704" y="334"/>
                  </a:cubicBezTo>
                  <a:cubicBezTo>
                    <a:pt x="697" y="337"/>
                    <a:pt x="689" y="338"/>
                    <a:pt x="684" y="338"/>
                  </a:cubicBezTo>
                  <a:cubicBezTo>
                    <a:pt x="665" y="338"/>
                    <a:pt x="654" y="334"/>
                    <a:pt x="645" y="329"/>
                  </a:cubicBezTo>
                  <a:cubicBezTo>
                    <a:pt x="641" y="327"/>
                    <a:pt x="638" y="325"/>
                    <a:pt x="634" y="323"/>
                  </a:cubicBezTo>
                  <a:cubicBezTo>
                    <a:pt x="633" y="322"/>
                    <a:pt x="631" y="321"/>
                    <a:pt x="630" y="321"/>
                  </a:cubicBezTo>
                  <a:cubicBezTo>
                    <a:pt x="629" y="320"/>
                    <a:pt x="627" y="320"/>
                    <a:pt x="625" y="320"/>
                  </a:cubicBezTo>
                  <a:cubicBezTo>
                    <a:pt x="624" y="320"/>
                    <a:pt x="623" y="320"/>
                    <a:pt x="622" y="321"/>
                  </a:cubicBezTo>
                  <a:cubicBezTo>
                    <a:pt x="621" y="321"/>
                    <a:pt x="619" y="322"/>
                    <a:pt x="618" y="323"/>
                  </a:cubicBezTo>
                  <a:cubicBezTo>
                    <a:pt x="617" y="324"/>
                    <a:pt x="616" y="325"/>
                    <a:pt x="615" y="327"/>
                  </a:cubicBezTo>
                  <a:cubicBezTo>
                    <a:pt x="614" y="328"/>
                    <a:pt x="614" y="330"/>
                    <a:pt x="614" y="331"/>
                  </a:cubicBezTo>
                  <a:cubicBezTo>
                    <a:pt x="614" y="335"/>
                    <a:pt x="615" y="337"/>
                    <a:pt x="616" y="339"/>
                  </a:cubicBezTo>
                  <a:cubicBezTo>
                    <a:pt x="618" y="342"/>
                    <a:pt x="622" y="345"/>
                    <a:pt x="626" y="348"/>
                  </a:cubicBezTo>
                  <a:cubicBezTo>
                    <a:pt x="630" y="351"/>
                    <a:pt x="635" y="353"/>
                    <a:pt x="641" y="356"/>
                  </a:cubicBezTo>
                  <a:cubicBezTo>
                    <a:pt x="654" y="363"/>
                    <a:pt x="671" y="366"/>
                    <a:pt x="684" y="366"/>
                  </a:cubicBezTo>
                  <a:lnTo>
                    <a:pt x="684" y="366"/>
                  </a:lnTo>
                  <a:cubicBezTo>
                    <a:pt x="703" y="366"/>
                    <a:pt x="720" y="361"/>
                    <a:pt x="735" y="351"/>
                  </a:cubicBezTo>
                  <a:lnTo>
                    <a:pt x="735" y="351"/>
                  </a:lnTo>
                  <a:lnTo>
                    <a:pt x="735" y="351"/>
                  </a:lnTo>
                  <a:cubicBezTo>
                    <a:pt x="749" y="340"/>
                    <a:pt x="758" y="324"/>
                    <a:pt x="758" y="307"/>
                  </a:cubicBezTo>
                  <a:cubicBezTo>
                    <a:pt x="758" y="297"/>
                    <a:pt x="755" y="289"/>
                    <a:pt x="751" y="282"/>
                  </a:cubicBezTo>
                  <a:cubicBezTo>
                    <a:pt x="746" y="274"/>
                    <a:pt x="736" y="267"/>
                    <a:pt x="724" y="262"/>
                  </a:cubicBezTo>
                  <a:close/>
                  <a:moveTo>
                    <a:pt x="1627" y="82"/>
                  </a:moveTo>
                  <a:cubicBezTo>
                    <a:pt x="1622" y="82"/>
                    <a:pt x="1619" y="83"/>
                    <a:pt x="1617" y="86"/>
                  </a:cubicBezTo>
                  <a:cubicBezTo>
                    <a:pt x="1615" y="88"/>
                    <a:pt x="1613" y="93"/>
                    <a:pt x="1613" y="96"/>
                  </a:cubicBezTo>
                  <a:lnTo>
                    <a:pt x="1613" y="355"/>
                  </a:lnTo>
                  <a:cubicBezTo>
                    <a:pt x="1613" y="359"/>
                    <a:pt x="1614" y="363"/>
                    <a:pt x="1617" y="365"/>
                  </a:cubicBezTo>
                  <a:cubicBezTo>
                    <a:pt x="1619" y="367"/>
                    <a:pt x="1623" y="369"/>
                    <a:pt x="1627" y="369"/>
                  </a:cubicBezTo>
                  <a:cubicBezTo>
                    <a:pt x="1634" y="369"/>
                    <a:pt x="1640" y="363"/>
                    <a:pt x="1640" y="355"/>
                  </a:cubicBezTo>
                  <a:lnTo>
                    <a:pt x="1640" y="96"/>
                  </a:lnTo>
                  <a:cubicBezTo>
                    <a:pt x="1642" y="88"/>
                    <a:pt x="1635" y="82"/>
                    <a:pt x="1627" y="82"/>
                  </a:cubicBezTo>
                  <a:close/>
                  <a:moveTo>
                    <a:pt x="2262" y="260"/>
                  </a:moveTo>
                  <a:lnTo>
                    <a:pt x="2262" y="261"/>
                  </a:lnTo>
                  <a:cubicBezTo>
                    <a:pt x="2262" y="265"/>
                    <a:pt x="2260" y="268"/>
                    <a:pt x="2258" y="270"/>
                  </a:cubicBezTo>
                  <a:cubicBezTo>
                    <a:pt x="2256" y="273"/>
                    <a:pt x="2252" y="274"/>
                    <a:pt x="2248" y="274"/>
                  </a:cubicBezTo>
                  <a:lnTo>
                    <a:pt x="2093" y="274"/>
                  </a:lnTo>
                  <a:cubicBezTo>
                    <a:pt x="2098" y="311"/>
                    <a:pt x="2127" y="339"/>
                    <a:pt x="2164" y="340"/>
                  </a:cubicBezTo>
                  <a:lnTo>
                    <a:pt x="2173" y="340"/>
                  </a:lnTo>
                  <a:cubicBezTo>
                    <a:pt x="2185" y="340"/>
                    <a:pt x="2198" y="336"/>
                    <a:pt x="2208" y="329"/>
                  </a:cubicBezTo>
                  <a:cubicBezTo>
                    <a:pt x="2219" y="323"/>
                    <a:pt x="2227" y="313"/>
                    <a:pt x="2233" y="303"/>
                  </a:cubicBezTo>
                  <a:cubicBezTo>
                    <a:pt x="2235" y="300"/>
                    <a:pt x="2237" y="298"/>
                    <a:pt x="2239" y="297"/>
                  </a:cubicBezTo>
                  <a:cubicBezTo>
                    <a:pt x="2241" y="296"/>
                    <a:pt x="2243" y="295"/>
                    <a:pt x="2245" y="295"/>
                  </a:cubicBezTo>
                  <a:cubicBezTo>
                    <a:pt x="2247" y="295"/>
                    <a:pt x="2251" y="296"/>
                    <a:pt x="2253" y="297"/>
                  </a:cubicBezTo>
                  <a:lnTo>
                    <a:pt x="2253" y="297"/>
                  </a:lnTo>
                  <a:lnTo>
                    <a:pt x="2253" y="297"/>
                  </a:lnTo>
                  <a:cubicBezTo>
                    <a:pt x="2257" y="300"/>
                    <a:pt x="2259" y="305"/>
                    <a:pt x="2259" y="309"/>
                  </a:cubicBezTo>
                  <a:cubicBezTo>
                    <a:pt x="2259" y="311"/>
                    <a:pt x="2258" y="314"/>
                    <a:pt x="2257" y="316"/>
                  </a:cubicBezTo>
                  <a:lnTo>
                    <a:pt x="2257" y="316"/>
                  </a:lnTo>
                  <a:lnTo>
                    <a:pt x="2257" y="316"/>
                  </a:lnTo>
                  <a:cubicBezTo>
                    <a:pt x="2248" y="330"/>
                    <a:pt x="2237" y="343"/>
                    <a:pt x="2223" y="352"/>
                  </a:cubicBezTo>
                  <a:cubicBezTo>
                    <a:pt x="2209" y="361"/>
                    <a:pt x="2193" y="367"/>
                    <a:pt x="2175" y="367"/>
                  </a:cubicBezTo>
                  <a:lnTo>
                    <a:pt x="2165" y="367"/>
                  </a:lnTo>
                  <a:cubicBezTo>
                    <a:pt x="2138" y="367"/>
                    <a:pt x="2114" y="355"/>
                    <a:pt x="2095" y="337"/>
                  </a:cubicBezTo>
                  <a:cubicBezTo>
                    <a:pt x="2077" y="319"/>
                    <a:pt x="2066" y="293"/>
                    <a:pt x="2066" y="266"/>
                  </a:cubicBezTo>
                  <a:cubicBezTo>
                    <a:pt x="2066" y="238"/>
                    <a:pt x="2077" y="213"/>
                    <a:pt x="2095" y="194"/>
                  </a:cubicBezTo>
                  <a:cubicBezTo>
                    <a:pt x="2114" y="176"/>
                    <a:pt x="2138" y="164"/>
                    <a:pt x="2165" y="164"/>
                  </a:cubicBezTo>
                  <a:cubicBezTo>
                    <a:pt x="2191" y="164"/>
                    <a:pt x="2214" y="175"/>
                    <a:pt x="2232" y="192"/>
                  </a:cubicBezTo>
                  <a:cubicBezTo>
                    <a:pt x="2248" y="209"/>
                    <a:pt x="2260" y="233"/>
                    <a:pt x="2262" y="260"/>
                  </a:cubicBezTo>
                  <a:close/>
                  <a:moveTo>
                    <a:pt x="2232" y="247"/>
                  </a:moveTo>
                  <a:cubicBezTo>
                    <a:pt x="2225" y="215"/>
                    <a:pt x="2197" y="192"/>
                    <a:pt x="2165" y="192"/>
                  </a:cubicBezTo>
                  <a:cubicBezTo>
                    <a:pt x="2132" y="192"/>
                    <a:pt x="2105" y="215"/>
                    <a:pt x="2096" y="247"/>
                  </a:cubicBezTo>
                  <a:lnTo>
                    <a:pt x="2232" y="247"/>
                  </a:lnTo>
                  <a:close/>
                  <a:moveTo>
                    <a:pt x="872" y="166"/>
                  </a:moveTo>
                  <a:cubicBezTo>
                    <a:pt x="851" y="166"/>
                    <a:pt x="830" y="174"/>
                    <a:pt x="816" y="187"/>
                  </a:cubicBezTo>
                  <a:lnTo>
                    <a:pt x="816" y="178"/>
                  </a:lnTo>
                  <a:cubicBezTo>
                    <a:pt x="816" y="175"/>
                    <a:pt x="815" y="171"/>
                    <a:pt x="812" y="169"/>
                  </a:cubicBezTo>
                  <a:cubicBezTo>
                    <a:pt x="810" y="167"/>
                    <a:pt x="807" y="164"/>
                    <a:pt x="802" y="164"/>
                  </a:cubicBezTo>
                  <a:cubicBezTo>
                    <a:pt x="798" y="164"/>
                    <a:pt x="795" y="166"/>
                    <a:pt x="793" y="169"/>
                  </a:cubicBezTo>
                  <a:cubicBezTo>
                    <a:pt x="791" y="171"/>
                    <a:pt x="789" y="175"/>
                    <a:pt x="789" y="178"/>
                  </a:cubicBezTo>
                  <a:lnTo>
                    <a:pt x="789" y="357"/>
                  </a:lnTo>
                  <a:lnTo>
                    <a:pt x="790" y="358"/>
                  </a:lnTo>
                  <a:lnTo>
                    <a:pt x="790" y="358"/>
                  </a:lnTo>
                  <a:cubicBezTo>
                    <a:pt x="790" y="359"/>
                    <a:pt x="790" y="359"/>
                    <a:pt x="791" y="360"/>
                  </a:cubicBezTo>
                  <a:cubicBezTo>
                    <a:pt x="793" y="364"/>
                    <a:pt x="796" y="366"/>
                    <a:pt x="799" y="367"/>
                  </a:cubicBezTo>
                  <a:lnTo>
                    <a:pt x="800" y="367"/>
                  </a:lnTo>
                  <a:lnTo>
                    <a:pt x="804" y="367"/>
                  </a:lnTo>
                  <a:cubicBezTo>
                    <a:pt x="806" y="367"/>
                    <a:pt x="808" y="367"/>
                    <a:pt x="810" y="366"/>
                  </a:cubicBezTo>
                  <a:cubicBezTo>
                    <a:pt x="811" y="365"/>
                    <a:pt x="813" y="364"/>
                    <a:pt x="814" y="363"/>
                  </a:cubicBezTo>
                  <a:lnTo>
                    <a:pt x="814" y="363"/>
                  </a:lnTo>
                  <a:lnTo>
                    <a:pt x="814" y="363"/>
                  </a:lnTo>
                  <a:lnTo>
                    <a:pt x="814" y="363"/>
                  </a:lnTo>
                  <a:cubicBezTo>
                    <a:pt x="815" y="361"/>
                    <a:pt x="815" y="360"/>
                    <a:pt x="816" y="359"/>
                  </a:cubicBezTo>
                  <a:cubicBezTo>
                    <a:pt x="816" y="358"/>
                    <a:pt x="817" y="357"/>
                    <a:pt x="817" y="356"/>
                  </a:cubicBezTo>
                  <a:lnTo>
                    <a:pt x="817" y="356"/>
                  </a:lnTo>
                  <a:lnTo>
                    <a:pt x="817" y="249"/>
                  </a:lnTo>
                  <a:cubicBezTo>
                    <a:pt x="817" y="234"/>
                    <a:pt x="824" y="220"/>
                    <a:pt x="835" y="209"/>
                  </a:cubicBezTo>
                  <a:cubicBezTo>
                    <a:pt x="844" y="200"/>
                    <a:pt x="858" y="193"/>
                    <a:pt x="874" y="193"/>
                  </a:cubicBezTo>
                  <a:cubicBezTo>
                    <a:pt x="890" y="193"/>
                    <a:pt x="903" y="200"/>
                    <a:pt x="914" y="209"/>
                  </a:cubicBezTo>
                  <a:cubicBezTo>
                    <a:pt x="923" y="219"/>
                    <a:pt x="930" y="233"/>
                    <a:pt x="930" y="249"/>
                  </a:cubicBezTo>
                  <a:lnTo>
                    <a:pt x="930" y="355"/>
                  </a:lnTo>
                  <a:cubicBezTo>
                    <a:pt x="930" y="359"/>
                    <a:pt x="932" y="363"/>
                    <a:pt x="934" y="365"/>
                  </a:cubicBezTo>
                  <a:cubicBezTo>
                    <a:pt x="936" y="367"/>
                    <a:pt x="941" y="369"/>
                    <a:pt x="944" y="369"/>
                  </a:cubicBezTo>
                  <a:cubicBezTo>
                    <a:pt x="947" y="369"/>
                    <a:pt x="951" y="368"/>
                    <a:pt x="953" y="365"/>
                  </a:cubicBezTo>
                  <a:cubicBezTo>
                    <a:pt x="956" y="363"/>
                    <a:pt x="958" y="358"/>
                    <a:pt x="958" y="355"/>
                  </a:cubicBezTo>
                  <a:lnTo>
                    <a:pt x="958" y="249"/>
                  </a:lnTo>
                  <a:cubicBezTo>
                    <a:pt x="956" y="203"/>
                    <a:pt x="918" y="166"/>
                    <a:pt x="872" y="166"/>
                  </a:cubicBezTo>
                  <a:close/>
                  <a:moveTo>
                    <a:pt x="1146" y="196"/>
                  </a:moveTo>
                  <a:cubicBezTo>
                    <a:pt x="1163" y="214"/>
                    <a:pt x="1174" y="239"/>
                    <a:pt x="1174" y="267"/>
                  </a:cubicBezTo>
                  <a:cubicBezTo>
                    <a:pt x="1174" y="295"/>
                    <a:pt x="1163" y="320"/>
                    <a:pt x="1146" y="339"/>
                  </a:cubicBezTo>
                  <a:cubicBezTo>
                    <a:pt x="1129" y="357"/>
                    <a:pt x="1105" y="369"/>
                    <a:pt x="1078" y="369"/>
                  </a:cubicBezTo>
                  <a:cubicBezTo>
                    <a:pt x="1052" y="369"/>
                    <a:pt x="1026" y="357"/>
                    <a:pt x="1009" y="339"/>
                  </a:cubicBezTo>
                  <a:cubicBezTo>
                    <a:pt x="992" y="321"/>
                    <a:pt x="981" y="295"/>
                    <a:pt x="981" y="267"/>
                  </a:cubicBezTo>
                  <a:cubicBezTo>
                    <a:pt x="981" y="239"/>
                    <a:pt x="992" y="215"/>
                    <a:pt x="1009" y="196"/>
                  </a:cubicBezTo>
                  <a:cubicBezTo>
                    <a:pt x="1026" y="177"/>
                    <a:pt x="1051" y="166"/>
                    <a:pt x="1078" y="166"/>
                  </a:cubicBezTo>
                  <a:cubicBezTo>
                    <a:pt x="1104" y="166"/>
                    <a:pt x="1129" y="177"/>
                    <a:pt x="1146" y="196"/>
                  </a:cubicBezTo>
                  <a:close/>
                  <a:moveTo>
                    <a:pt x="1147" y="267"/>
                  </a:moveTo>
                  <a:cubicBezTo>
                    <a:pt x="1147" y="247"/>
                    <a:pt x="1140" y="228"/>
                    <a:pt x="1127" y="215"/>
                  </a:cubicBezTo>
                  <a:cubicBezTo>
                    <a:pt x="1114" y="201"/>
                    <a:pt x="1098" y="193"/>
                    <a:pt x="1079" y="193"/>
                  </a:cubicBezTo>
                  <a:cubicBezTo>
                    <a:pt x="1061" y="193"/>
                    <a:pt x="1043" y="202"/>
                    <a:pt x="1030" y="215"/>
                  </a:cubicBezTo>
                  <a:cubicBezTo>
                    <a:pt x="1018" y="229"/>
                    <a:pt x="1010" y="247"/>
                    <a:pt x="1010" y="267"/>
                  </a:cubicBezTo>
                  <a:cubicBezTo>
                    <a:pt x="1010" y="288"/>
                    <a:pt x="1018" y="306"/>
                    <a:pt x="1030" y="320"/>
                  </a:cubicBezTo>
                  <a:cubicBezTo>
                    <a:pt x="1043" y="334"/>
                    <a:pt x="1061" y="341"/>
                    <a:pt x="1079" y="341"/>
                  </a:cubicBezTo>
                  <a:cubicBezTo>
                    <a:pt x="1098" y="341"/>
                    <a:pt x="1114" y="333"/>
                    <a:pt x="1127" y="320"/>
                  </a:cubicBezTo>
                  <a:cubicBezTo>
                    <a:pt x="1139" y="306"/>
                    <a:pt x="1147" y="288"/>
                    <a:pt x="1147" y="267"/>
                  </a:cubicBezTo>
                  <a:close/>
                  <a:moveTo>
                    <a:pt x="1445" y="167"/>
                  </a:moveTo>
                  <a:lnTo>
                    <a:pt x="1445" y="167"/>
                  </a:lnTo>
                  <a:lnTo>
                    <a:pt x="1445" y="167"/>
                  </a:lnTo>
                  <a:cubicBezTo>
                    <a:pt x="1442" y="166"/>
                    <a:pt x="1441" y="166"/>
                    <a:pt x="1439" y="166"/>
                  </a:cubicBezTo>
                  <a:cubicBezTo>
                    <a:pt x="1436" y="166"/>
                    <a:pt x="1434" y="167"/>
                    <a:pt x="1432" y="168"/>
                  </a:cubicBezTo>
                  <a:cubicBezTo>
                    <a:pt x="1430" y="169"/>
                    <a:pt x="1428" y="171"/>
                    <a:pt x="1426" y="174"/>
                  </a:cubicBezTo>
                  <a:lnTo>
                    <a:pt x="1426" y="174"/>
                  </a:lnTo>
                  <a:lnTo>
                    <a:pt x="1374" y="319"/>
                  </a:lnTo>
                  <a:lnTo>
                    <a:pt x="1333" y="222"/>
                  </a:lnTo>
                  <a:lnTo>
                    <a:pt x="1333" y="222"/>
                  </a:lnTo>
                  <a:cubicBezTo>
                    <a:pt x="1332" y="219"/>
                    <a:pt x="1330" y="218"/>
                    <a:pt x="1328" y="216"/>
                  </a:cubicBezTo>
                  <a:cubicBezTo>
                    <a:pt x="1326" y="215"/>
                    <a:pt x="1323" y="214"/>
                    <a:pt x="1320" y="214"/>
                  </a:cubicBezTo>
                  <a:cubicBezTo>
                    <a:pt x="1317" y="214"/>
                    <a:pt x="1315" y="215"/>
                    <a:pt x="1313" y="216"/>
                  </a:cubicBezTo>
                  <a:cubicBezTo>
                    <a:pt x="1311" y="217"/>
                    <a:pt x="1309" y="219"/>
                    <a:pt x="1308" y="222"/>
                  </a:cubicBezTo>
                  <a:lnTo>
                    <a:pt x="1308" y="222"/>
                  </a:lnTo>
                  <a:lnTo>
                    <a:pt x="1267" y="319"/>
                  </a:lnTo>
                  <a:lnTo>
                    <a:pt x="1213" y="174"/>
                  </a:lnTo>
                  <a:lnTo>
                    <a:pt x="1213" y="174"/>
                  </a:lnTo>
                  <a:cubicBezTo>
                    <a:pt x="1212" y="171"/>
                    <a:pt x="1210" y="169"/>
                    <a:pt x="1208" y="168"/>
                  </a:cubicBezTo>
                  <a:cubicBezTo>
                    <a:pt x="1206" y="167"/>
                    <a:pt x="1204" y="166"/>
                    <a:pt x="1201" y="166"/>
                  </a:cubicBezTo>
                  <a:cubicBezTo>
                    <a:pt x="1199" y="166"/>
                    <a:pt x="1197" y="166"/>
                    <a:pt x="1195" y="167"/>
                  </a:cubicBezTo>
                  <a:lnTo>
                    <a:pt x="1195" y="167"/>
                  </a:lnTo>
                  <a:lnTo>
                    <a:pt x="1195" y="167"/>
                  </a:lnTo>
                  <a:cubicBezTo>
                    <a:pt x="1190" y="169"/>
                    <a:pt x="1188" y="174"/>
                    <a:pt x="1188" y="179"/>
                  </a:cubicBezTo>
                  <a:cubicBezTo>
                    <a:pt x="1188" y="182"/>
                    <a:pt x="1188" y="183"/>
                    <a:pt x="1189" y="185"/>
                  </a:cubicBezTo>
                  <a:lnTo>
                    <a:pt x="1189" y="185"/>
                  </a:lnTo>
                  <a:lnTo>
                    <a:pt x="1254" y="360"/>
                  </a:lnTo>
                  <a:lnTo>
                    <a:pt x="1254" y="360"/>
                  </a:lnTo>
                  <a:cubicBezTo>
                    <a:pt x="1254" y="361"/>
                    <a:pt x="1255" y="363"/>
                    <a:pt x="1256" y="365"/>
                  </a:cubicBezTo>
                  <a:cubicBezTo>
                    <a:pt x="1257" y="366"/>
                    <a:pt x="1258" y="367"/>
                    <a:pt x="1259" y="367"/>
                  </a:cubicBezTo>
                  <a:cubicBezTo>
                    <a:pt x="1259" y="367"/>
                    <a:pt x="1261" y="367"/>
                    <a:pt x="1261" y="368"/>
                  </a:cubicBezTo>
                  <a:cubicBezTo>
                    <a:pt x="1262" y="368"/>
                    <a:pt x="1262" y="369"/>
                    <a:pt x="1263" y="369"/>
                  </a:cubicBezTo>
                  <a:cubicBezTo>
                    <a:pt x="1264" y="369"/>
                    <a:pt x="1266" y="370"/>
                    <a:pt x="1267" y="370"/>
                  </a:cubicBezTo>
                  <a:cubicBezTo>
                    <a:pt x="1269" y="370"/>
                    <a:pt x="1272" y="369"/>
                    <a:pt x="1274" y="368"/>
                  </a:cubicBezTo>
                  <a:cubicBezTo>
                    <a:pt x="1277" y="367"/>
                    <a:pt x="1279" y="365"/>
                    <a:pt x="1280" y="361"/>
                  </a:cubicBezTo>
                  <a:lnTo>
                    <a:pt x="1280" y="361"/>
                  </a:lnTo>
                  <a:lnTo>
                    <a:pt x="1322" y="263"/>
                  </a:lnTo>
                  <a:lnTo>
                    <a:pt x="1363" y="361"/>
                  </a:lnTo>
                  <a:lnTo>
                    <a:pt x="1363" y="361"/>
                  </a:lnTo>
                  <a:cubicBezTo>
                    <a:pt x="1364" y="364"/>
                    <a:pt x="1365" y="366"/>
                    <a:pt x="1368" y="368"/>
                  </a:cubicBezTo>
                  <a:cubicBezTo>
                    <a:pt x="1370" y="369"/>
                    <a:pt x="1372" y="370"/>
                    <a:pt x="1374" y="371"/>
                  </a:cubicBezTo>
                  <a:lnTo>
                    <a:pt x="1376" y="371"/>
                  </a:lnTo>
                  <a:cubicBezTo>
                    <a:pt x="1378" y="371"/>
                    <a:pt x="1379" y="371"/>
                    <a:pt x="1380" y="370"/>
                  </a:cubicBezTo>
                  <a:cubicBezTo>
                    <a:pt x="1381" y="369"/>
                    <a:pt x="1383" y="369"/>
                    <a:pt x="1384" y="368"/>
                  </a:cubicBezTo>
                  <a:cubicBezTo>
                    <a:pt x="1386" y="366"/>
                    <a:pt x="1388" y="364"/>
                    <a:pt x="1389" y="361"/>
                  </a:cubicBezTo>
                  <a:lnTo>
                    <a:pt x="1389" y="361"/>
                  </a:lnTo>
                  <a:lnTo>
                    <a:pt x="1454" y="187"/>
                  </a:lnTo>
                  <a:cubicBezTo>
                    <a:pt x="1455" y="185"/>
                    <a:pt x="1455" y="184"/>
                    <a:pt x="1455" y="182"/>
                  </a:cubicBezTo>
                  <a:cubicBezTo>
                    <a:pt x="1453" y="174"/>
                    <a:pt x="1450" y="169"/>
                    <a:pt x="1445" y="16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53" name="Group 752">
            <a:extLst>
              <a:ext uri="{FF2B5EF4-FFF2-40B4-BE49-F238E27FC236}">
                <a16:creationId xmlns:a16="http://schemas.microsoft.com/office/drawing/2014/main" id="{C4448D59-7E69-F345-A70D-BCC4F66D169A}"/>
              </a:ext>
            </a:extLst>
          </p:cNvPr>
          <p:cNvGrpSpPr/>
          <p:nvPr/>
        </p:nvGrpSpPr>
        <p:grpSpPr>
          <a:xfrm>
            <a:off x="8005493" y="2152355"/>
            <a:ext cx="2602071" cy="295912"/>
            <a:chOff x="4240213" y="5762625"/>
            <a:chExt cx="1689100" cy="192088"/>
          </a:xfrm>
          <a:solidFill>
            <a:schemeClr val="bg1"/>
          </a:solidFill>
        </p:grpSpPr>
        <p:grpSp>
          <p:nvGrpSpPr>
            <p:cNvPr id="754" name="Group 753">
              <a:extLst>
                <a:ext uri="{FF2B5EF4-FFF2-40B4-BE49-F238E27FC236}">
                  <a16:creationId xmlns:a16="http://schemas.microsoft.com/office/drawing/2014/main" id="{E6F398FE-DDDD-8E49-9DC1-EA902E38EB2B}"/>
                </a:ext>
              </a:extLst>
            </p:cNvPr>
            <p:cNvGrpSpPr/>
            <p:nvPr/>
          </p:nvGrpSpPr>
          <p:grpSpPr>
            <a:xfrm>
              <a:off x="4240213" y="5788025"/>
              <a:ext cx="484187" cy="127000"/>
              <a:chOff x="4240213" y="5788025"/>
              <a:chExt cx="484187" cy="127000"/>
            </a:xfrm>
            <a:grpFill/>
          </p:grpSpPr>
          <p:sp>
            <p:nvSpPr>
              <p:cNvPr id="774" name="Freeform 128">
                <a:extLst>
                  <a:ext uri="{FF2B5EF4-FFF2-40B4-BE49-F238E27FC236}">
                    <a16:creationId xmlns:a16="http://schemas.microsoft.com/office/drawing/2014/main" id="{5F13F24D-18B1-7248-8596-4DE585F15840}"/>
                  </a:ext>
                </a:extLst>
              </p:cNvPr>
              <p:cNvSpPr>
                <a:spLocks noChangeArrowheads="1"/>
              </p:cNvSpPr>
              <p:nvPr/>
            </p:nvSpPr>
            <p:spPr bwMode="auto">
              <a:xfrm>
                <a:off x="4327525" y="5788025"/>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5" name="Freeform 129">
                <a:extLst>
                  <a:ext uri="{FF2B5EF4-FFF2-40B4-BE49-F238E27FC236}">
                    <a16:creationId xmlns:a16="http://schemas.microsoft.com/office/drawing/2014/main" id="{105A31BC-00A8-244D-9AFD-E4F7CCE04270}"/>
                  </a:ext>
                </a:extLst>
              </p:cNvPr>
              <p:cNvSpPr>
                <a:spLocks noChangeArrowheads="1"/>
              </p:cNvSpPr>
              <p:nvPr/>
            </p:nvSpPr>
            <p:spPr bwMode="auto">
              <a:xfrm>
                <a:off x="4354513" y="581977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6" name="Freeform 130">
                <a:extLst>
                  <a:ext uri="{FF2B5EF4-FFF2-40B4-BE49-F238E27FC236}">
                    <a16:creationId xmlns:a16="http://schemas.microsoft.com/office/drawing/2014/main" id="{DBB003ED-8744-4B4D-99E4-98E616B9A952}"/>
                  </a:ext>
                </a:extLst>
              </p:cNvPr>
              <p:cNvSpPr>
                <a:spLocks noChangeArrowheads="1"/>
              </p:cNvSpPr>
              <p:nvPr/>
            </p:nvSpPr>
            <p:spPr bwMode="auto">
              <a:xfrm>
                <a:off x="4454525" y="5788025"/>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29"/>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7" name="Freeform 131">
                <a:extLst>
                  <a:ext uri="{FF2B5EF4-FFF2-40B4-BE49-F238E27FC236}">
                    <a16:creationId xmlns:a16="http://schemas.microsoft.com/office/drawing/2014/main" id="{41658FE9-F4E8-B94C-9CEB-BA5726F6522E}"/>
                  </a:ext>
                </a:extLst>
              </p:cNvPr>
              <p:cNvSpPr>
                <a:spLocks noChangeArrowheads="1"/>
              </p:cNvSpPr>
              <p:nvPr/>
            </p:nvSpPr>
            <p:spPr bwMode="auto">
              <a:xfrm>
                <a:off x="4481513" y="58213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8" name="Freeform 132">
                <a:extLst>
                  <a:ext uri="{FF2B5EF4-FFF2-40B4-BE49-F238E27FC236}">
                    <a16:creationId xmlns:a16="http://schemas.microsoft.com/office/drawing/2014/main" id="{9BFF38FE-CFA5-C74F-82C7-3789BCCC954D}"/>
                  </a:ext>
                </a:extLst>
              </p:cNvPr>
              <p:cNvSpPr>
                <a:spLocks noChangeArrowheads="1"/>
              </p:cNvSpPr>
              <p:nvPr/>
            </p:nvSpPr>
            <p:spPr bwMode="auto">
              <a:xfrm>
                <a:off x="4579938" y="5819775"/>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7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7"/>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9" name="Freeform 133">
                <a:extLst>
                  <a:ext uri="{FF2B5EF4-FFF2-40B4-BE49-F238E27FC236}">
                    <a16:creationId xmlns:a16="http://schemas.microsoft.com/office/drawing/2014/main" id="{EE2D2E2B-397D-9149-B408-F49F68E56876}"/>
                  </a:ext>
                </a:extLst>
              </p:cNvPr>
              <p:cNvSpPr>
                <a:spLocks noChangeArrowheads="1"/>
              </p:cNvSpPr>
              <p:nvPr/>
            </p:nvSpPr>
            <p:spPr bwMode="auto">
              <a:xfrm>
                <a:off x="4240213" y="581977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55" name="Freeform 134">
              <a:extLst>
                <a:ext uri="{FF2B5EF4-FFF2-40B4-BE49-F238E27FC236}">
                  <a16:creationId xmlns:a16="http://schemas.microsoft.com/office/drawing/2014/main" id="{B23F1045-1C59-B347-8755-A5E407FC3AEB}"/>
                </a:ext>
              </a:extLst>
            </p:cNvPr>
            <p:cNvSpPr>
              <a:spLocks noChangeArrowheads="1"/>
            </p:cNvSpPr>
            <p:nvPr/>
          </p:nvSpPr>
          <p:spPr bwMode="auto">
            <a:xfrm>
              <a:off x="4860925" y="57626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756" name="Group 755">
              <a:extLst>
                <a:ext uri="{FF2B5EF4-FFF2-40B4-BE49-F238E27FC236}">
                  <a16:creationId xmlns:a16="http://schemas.microsoft.com/office/drawing/2014/main" id="{1A6FF3B3-9619-1847-B1BB-B5286807AA78}"/>
                </a:ext>
              </a:extLst>
            </p:cNvPr>
            <p:cNvGrpSpPr/>
            <p:nvPr/>
          </p:nvGrpSpPr>
          <p:grpSpPr>
            <a:xfrm>
              <a:off x="5002213" y="5762625"/>
              <a:ext cx="927100" cy="190500"/>
              <a:chOff x="5002213" y="5762625"/>
              <a:chExt cx="927100" cy="190500"/>
            </a:xfrm>
            <a:grpFill/>
          </p:grpSpPr>
          <p:sp>
            <p:nvSpPr>
              <p:cNvPr id="757" name="Freeform 135">
                <a:extLst>
                  <a:ext uri="{FF2B5EF4-FFF2-40B4-BE49-F238E27FC236}">
                    <a16:creationId xmlns:a16="http://schemas.microsoft.com/office/drawing/2014/main" id="{1CD8C5F3-2FC1-DF45-8BA6-29BB7DCEBCD5}"/>
                  </a:ext>
                </a:extLst>
              </p:cNvPr>
              <p:cNvSpPr>
                <a:spLocks noChangeArrowheads="1"/>
              </p:cNvSpPr>
              <p:nvPr/>
            </p:nvSpPr>
            <p:spPr bwMode="auto">
              <a:xfrm>
                <a:off x="5067300" y="5822950"/>
                <a:ext cx="63500" cy="68263"/>
              </a:xfrm>
              <a:custGeom>
                <a:avLst/>
                <a:gdLst>
                  <a:gd name="T0" fmla="*/ 177 w 178"/>
                  <a:gd name="T1" fmla="*/ 80 h 191"/>
                  <a:gd name="T2" fmla="*/ 103 w 178"/>
                  <a:gd name="T3" fmla="*/ 80 h 191"/>
                  <a:gd name="T4" fmla="*/ 103 w 178"/>
                  <a:gd name="T5" fmla="*/ 0 h 191"/>
                  <a:gd name="T6" fmla="*/ 74 w 178"/>
                  <a:gd name="T7" fmla="*/ 0 h 191"/>
                  <a:gd name="T8" fmla="*/ 74 w 178"/>
                  <a:gd name="T9" fmla="*/ 80 h 191"/>
                  <a:gd name="T10" fmla="*/ 0 w 178"/>
                  <a:gd name="T11" fmla="*/ 80 h 191"/>
                  <a:gd name="T12" fmla="*/ 0 w 178"/>
                  <a:gd name="T13" fmla="*/ 109 h 191"/>
                  <a:gd name="T14" fmla="*/ 74 w 178"/>
                  <a:gd name="T15" fmla="*/ 109 h 191"/>
                  <a:gd name="T16" fmla="*/ 74 w 178"/>
                  <a:gd name="T17" fmla="*/ 190 h 191"/>
                  <a:gd name="T18" fmla="*/ 103 w 178"/>
                  <a:gd name="T19" fmla="*/ 190 h 191"/>
                  <a:gd name="T20" fmla="*/ 103 w 178"/>
                  <a:gd name="T21" fmla="*/ 109 h 191"/>
                  <a:gd name="T22" fmla="*/ 177 w 178"/>
                  <a:gd name="T23" fmla="*/ 109 h 191"/>
                  <a:gd name="T24" fmla="*/ 177 w 178"/>
                  <a:gd name="T25" fmla="*/ 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91">
                    <a:moveTo>
                      <a:pt x="177" y="80"/>
                    </a:moveTo>
                    <a:lnTo>
                      <a:pt x="103" y="80"/>
                    </a:lnTo>
                    <a:lnTo>
                      <a:pt x="103" y="0"/>
                    </a:lnTo>
                    <a:lnTo>
                      <a:pt x="74" y="0"/>
                    </a:lnTo>
                    <a:lnTo>
                      <a:pt x="74" y="80"/>
                    </a:lnTo>
                    <a:lnTo>
                      <a:pt x="0" y="80"/>
                    </a:lnTo>
                    <a:lnTo>
                      <a:pt x="0" y="109"/>
                    </a:lnTo>
                    <a:lnTo>
                      <a:pt x="74" y="109"/>
                    </a:lnTo>
                    <a:lnTo>
                      <a:pt x="74" y="190"/>
                    </a:lnTo>
                    <a:lnTo>
                      <a:pt x="103" y="190"/>
                    </a:lnTo>
                    <a:lnTo>
                      <a:pt x="103" y="109"/>
                    </a:lnTo>
                    <a:lnTo>
                      <a:pt x="177" y="109"/>
                    </a:lnTo>
                    <a:lnTo>
                      <a:pt x="177"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8" name="Freeform 136">
                <a:extLst>
                  <a:ext uri="{FF2B5EF4-FFF2-40B4-BE49-F238E27FC236}">
                    <a16:creationId xmlns:a16="http://schemas.microsoft.com/office/drawing/2014/main" id="{A8F55798-9ABC-9A4C-8647-8C90BCEA2ECE}"/>
                  </a:ext>
                </a:extLst>
              </p:cNvPr>
              <p:cNvSpPr>
                <a:spLocks noChangeArrowheads="1"/>
              </p:cNvSpPr>
              <p:nvPr/>
            </p:nvSpPr>
            <p:spPr bwMode="auto">
              <a:xfrm>
                <a:off x="5021263" y="5873750"/>
                <a:ext cx="57150" cy="60325"/>
              </a:xfrm>
              <a:custGeom>
                <a:avLst/>
                <a:gdLst>
                  <a:gd name="T0" fmla="*/ 159 w 160"/>
                  <a:gd name="T1" fmla="*/ 72 h 167"/>
                  <a:gd name="T2" fmla="*/ 93 w 160"/>
                  <a:gd name="T3" fmla="*/ 72 h 167"/>
                  <a:gd name="T4" fmla="*/ 93 w 160"/>
                  <a:gd name="T5" fmla="*/ 0 h 167"/>
                  <a:gd name="T6" fmla="*/ 67 w 160"/>
                  <a:gd name="T7" fmla="*/ 0 h 167"/>
                  <a:gd name="T8" fmla="*/ 67 w 160"/>
                  <a:gd name="T9" fmla="*/ 72 h 167"/>
                  <a:gd name="T10" fmla="*/ 0 w 160"/>
                  <a:gd name="T11" fmla="*/ 72 h 167"/>
                  <a:gd name="T12" fmla="*/ 0 w 160"/>
                  <a:gd name="T13" fmla="*/ 95 h 167"/>
                  <a:gd name="T14" fmla="*/ 67 w 160"/>
                  <a:gd name="T15" fmla="*/ 95 h 167"/>
                  <a:gd name="T16" fmla="*/ 67 w 160"/>
                  <a:gd name="T17" fmla="*/ 166 h 167"/>
                  <a:gd name="T18" fmla="*/ 93 w 160"/>
                  <a:gd name="T19" fmla="*/ 166 h 167"/>
                  <a:gd name="T20" fmla="*/ 93 w 160"/>
                  <a:gd name="T21" fmla="*/ 95 h 167"/>
                  <a:gd name="T22" fmla="*/ 159 w 160"/>
                  <a:gd name="T23" fmla="*/ 95 h 167"/>
                  <a:gd name="T24" fmla="*/ 159 w 160"/>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7">
                    <a:moveTo>
                      <a:pt x="159" y="72"/>
                    </a:moveTo>
                    <a:lnTo>
                      <a:pt x="93" y="72"/>
                    </a:lnTo>
                    <a:lnTo>
                      <a:pt x="93" y="0"/>
                    </a:lnTo>
                    <a:lnTo>
                      <a:pt x="67" y="0"/>
                    </a:lnTo>
                    <a:lnTo>
                      <a:pt x="67" y="72"/>
                    </a:lnTo>
                    <a:lnTo>
                      <a:pt x="0" y="72"/>
                    </a:lnTo>
                    <a:lnTo>
                      <a:pt x="0" y="95"/>
                    </a:lnTo>
                    <a:lnTo>
                      <a:pt x="67" y="95"/>
                    </a:lnTo>
                    <a:lnTo>
                      <a:pt x="67" y="166"/>
                    </a:lnTo>
                    <a:lnTo>
                      <a:pt x="93" y="166"/>
                    </a:lnTo>
                    <a:lnTo>
                      <a:pt x="93" y="95"/>
                    </a:lnTo>
                    <a:lnTo>
                      <a:pt x="159" y="95"/>
                    </a:lnTo>
                    <a:lnTo>
                      <a:pt x="159" y="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9" name="Freeform 137">
                <a:extLst>
                  <a:ext uri="{FF2B5EF4-FFF2-40B4-BE49-F238E27FC236}">
                    <a16:creationId xmlns:a16="http://schemas.microsoft.com/office/drawing/2014/main" id="{12EA5717-A73B-084A-A914-54FE5263FA0B}"/>
                  </a:ext>
                </a:extLst>
              </p:cNvPr>
              <p:cNvSpPr>
                <a:spLocks noChangeArrowheads="1"/>
              </p:cNvSpPr>
              <p:nvPr/>
            </p:nvSpPr>
            <p:spPr bwMode="auto">
              <a:xfrm>
                <a:off x="5121275" y="5780088"/>
                <a:ext cx="57150" cy="60325"/>
              </a:xfrm>
              <a:custGeom>
                <a:avLst/>
                <a:gdLst>
                  <a:gd name="T0" fmla="*/ 157 w 158"/>
                  <a:gd name="T1" fmla="*/ 73 h 168"/>
                  <a:gd name="T2" fmla="*/ 91 w 158"/>
                  <a:gd name="T3" fmla="*/ 73 h 168"/>
                  <a:gd name="T4" fmla="*/ 91 w 158"/>
                  <a:gd name="T5" fmla="*/ 0 h 168"/>
                  <a:gd name="T6" fmla="*/ 66 w 158"/>
                  <a:gd name="T7" fmla="*/ 0 h 168"/>
                  <a:gd name="T8" fmla="*/ 66 w 158"/>
                  <a:gd name="T9" fmla="*/ 73 h 168"/>
                  <a:gd name="T10" fmla="*/ 0 w 158"/>
                  <a:gd name="T11" fmla="*/ 73 h 168"/>
                  <a:gd name="T12" fmla="*/ 0 w 158"/>
                  <a:gd name="T13" fmla="*/ 95 h 168"/>
                  <a:gd name="T14" fmla="*/ 66 w 158"/>
                  <a:gd name="T15" fmla="*/ 95 h 168"/>
                  <a:gd name="T16" fmla="*/ 66 w 158"/>
                  <a:gd name="T17" fmla="*/ 167 h 168"/>
                  <a:gd name="T18" fmla="*/ 91 w 158"/>
                  <a:gd name="T19" fmla="*/ 167 h 168"/>
                  <a:gd name="T20" fmla="*/ 91 w 158"/>
                  <a:gd name="T21" fmla="*/ 95 h 168"/>
                  <a:gd name="T22" fmla="*/ 157 w 158"/>
                  <a:gd name="T23" fmla="*/ 95 h 168"/>
                  <a:gd name="T24" fmla="*/ 157 w 158"/>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8">
                    <a:moveTo>
                      <a:pt x="157" y="73"/>
                    </a:moveTo>
                    <a:lnTo>
                      <a:pt x="91" y="73"/>
                    </a:lnTo>
                    <a:lnTo>
                      <a:pt x="91" y="0"/>
                    </a:lnTo>
                    <a:lnTo>
                      <a:pt x="66" y="0"/>
                    </a:lnTo>
                    <a:lnTo>
                      <a:pt x="66" y="73"/>
                    </a:lnTo>
                    <a:lnTo>
                      <a:pt x="0" y="73"/>
                    </a:lnTo>
                    <a:lnTo>
                      <a:pt x="0" y="95"/>
                    </a:lnTo>
                    <a:lnTo>
                      <a:pt x="66" y="95"/>
                    </a:lnTo>
                    <a:lnTo>
                      <a:pt x="66" y="167"/>
                    </a:lnTo>
                    <a:lnTo>
                      <a:pt x="91" y="167"/>
                    </a:lnTo>
                    <a:lnTo>
                      <a:pt x="91" y="95"/>
                    </a:lnTo>
                    <a:lnTo>
                      <a:pt x="157" y="95"/>
                    </a:lnTo>
                    <a:lnTo>
                      <a:pt x="157"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0" name="Freeform 138">
                <a:extLst>
                  <a:ext uri="{FF2B5EF4-FFF2-40B4-BE49-F238E27FC236}">
                    <a16:creationId xmlns:a16="http://schemas.microsoft.com/office/drawing/2014/main" id="{CCF37929-C9C4-D147-92CA-282943D9B222}"/>
                  </a:ext>
                </a:extLst>
              </p:cNvPr>
              <p:cNvSpPr>
                <a:spLocks noChangeArrowheads="1"/>
              </p:cNvSpPr>
              <p:nvPr/>
            </p:nvSpPr>
            <p:spPr bwMode="auto">
              <a:xfrm>
                <a:off x="5080000" y="5910263"/>
                <a:ext cx="41275" cy="42862"/>
              </a:xfrm>
              <a:custGeom>
                <a:avLst/>
                <a:gdLst>
                  <a:gd name="T0" fmla="*/ 112 w 113"/>
                  <a:gd name="T1" fmla="*/ 50 h 121"/>
                  <a:gd name="T2" fmla="*/ 67 w 113"/>
                  <a:gd name="T3" fmla="*/ 50 h 121"/>
                  <a:gd name="T4" fmla="*/ 67 w 113"/>
                  <a:gd name="T5" fmla="*/ 0 h 121"/>
                  <a:gd name="T6" fmla="*/ 45 w 113"/>
                  <a:gd name="T7" fmla="*/ 0 h 121"/>
                  <a:gd name="T8" fmla="*/ 45 w 113"/>
                  <a:gd name="T9" fmla="*/ 50 h 121"/>
                  <a:gd name="T10" fmla="*/ 0 w 113"/>
                  <a:gd name="T11" fmla="*/ 50 h 121"/>
                  <a:gd name="T12" fmla="*/ 0 w 113"/>
                  <a:gd name="T13" fmla="*/ 70 h 121"/>
                  <a:gd name="T14" fmla="*/ 45 w 113"/>
                  <a:gd name="T15" fmla="*/ 70 h 121"/>
                  <a:gd name="T16" fmla="*/ 45 w 113"/>
                  <a:gd name="T17" fmla="*/ 120 h 121"/>
                  <a:gd name="T18" fmla="*/ 67 w 113"/>
                  <a:gd name="T19" fmla="*/ 120 h 121"/>
                  <a:gd name="T20" fmla="*/ 67 w 113"/>
                  <a:gd name="T21" fmla="*/ 70 h 121"/>
                  <a:gd name="T22" fmla="*/ 112 w 113"/>
                  <a:gd name="T23" fmla="*/ 70 h 121"/>
                  <a:gd name="T24" fmla="*/ 112 w 113"/>
                  <a:gd name="T25" fmla="*/ 5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1">
                    <a:moveTo>
                      <a:pt x="112" y="50"/>
                    </a:moveTo>
                    <a:lnTo>
                      <a:pt x="67" y="50"/>
                    </a:lnTo>
                    <a:lnTo>
                      <a:pt x="67" y="0"/>
                    </a:lnTo>
                    <a:lnTo>
                      <a:pt x="45" y="0"/>
                    </a:lnTo>
                    <a:lnTo>
                      <a:pt x="45" y="50"/>
                    </a:lnTo>
                    <a:lnTo>
                      <a:pt x="0" y="50"/>
                    </a:lnTo>
                    <a:lnTo>
                      <a:pt x="0" y="70"/>
                    </a:lnTo>
                    <a:lnTo>
                      <a:pt x="45" y="70"/>
                    </a:lnTo>
                    <a:lnTo>
                      <a:pt x="45" y="120"/>
                    </a:lnTo>
                    <a:lnTo>
                      <a:pt x="67" y="120"/>
                    </a:lnTo>
                    <a:lnTo>
                      <a:pt x="67" y="70"/>
                    </a:lnTo>
                    <a:lnTo>
                      <a:pt x="112" y="70"/>
                    </a:lnTo>
                    <a:lnTo>
                      <a:pt x="112"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1" name="Freeform 139">
                <a:extLst>
                  <a:ext uri="{FF2B5EF4-FFF2-40B4-BE49-F238E27FC236}">
                    <a16:creationId xmlns:a16="http://schemas.microsoft.com/office/drawing/2014/main" id="{5FBF0C89-776F-D845-BE7A-E933DDD5BD01}"/>
                  </a:ext>
                </a:extLst>
              </p:cNvPr>
              <p:cNvSpPr>
                <a:spLocks noChangeArrowheads="1"/>
              </p:cNvSpPr>
              <p:nvPr/>
            </p:nvSpPr>
            <p:spPr bwMode="auto">
              <a:xfrm>
                <a:off x="5021263" y="5780088"/>
                <a:ext cx="57150" cy="60325"/>
              </a:xfrm>
              <a:custGeom>
                <a:avLst/>
                <a:gdLst>
                  <a:gd name="T0" fmla="*/ 159 w 160"/>
                  <a:gd name="T1" fmla="*/ 73 h 168"/>
                  <a:gd name="T2" fmla="*/ 91 w 160"/>
                  <a:gd name="T3" fmla="*/ 73 h 168"/>
                  <a:gd name="T4" fmla="*/ 91 w 160"/>
                  <a:gd name="T5" fmla="*/ 0 h 168"/>
                  <a:gd name="T6" fmla="*/ 68 w 160"/>
                  <a:gd name="T7" fmla="*/ 0 h 168"/>
                  <a:gd name="T8" fmla="*/ 68 w 160"/>
                  <a:gd name="T9" fmla="*/ 73 h 168"/>
                  <a:gd name="T10" fmla="*/ 0 w 160"/>
                  <a:gd name="T11" fmla="*/ 73 h 168"/>
                  <a:gd name="T12" fmla="*/ 0 w 160"/>
                  <a:gd name="T13" fmla="*/ 95 h 168"/>
                  <a:gd name="T14" fmla="*/ 68 w 160"/>
                  <a:gd name="T15" fmla="*/ 95 h 168"/>
                  <a:gd name="T16" fmla="*/ 68 w 160"/>
                  <a:gd name="T17" fmla="*/ 167 h 168"/>
                  <a:gd name="T18" fmla="*/ 91 w 160"/>
                  <a:gd name="T19" fmla="*/ 167 h 168"/>
                  <a:gd name="T20" fmla="*/ 91 w 160"/>
                  <a:gd name="T21" fmla="*/ 95 h 168"/>
                  <a:gd name="T22" fmla="*/ 159 w 160"/>
                  <a:gd name="T23" fmla="*/ 95 h 168"/>
                  <a:gd name="T24" fmla="*/ 159 w 160"/>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8">
                    <a:moveTo>
                      <a:pt x="159" y="73"/>
                    </a:moveTo>
                    <a:lnTo>
                      <a:pt x="91" y="73"/>
                    </a:lnTo>
                    <a:lnTo>
                      <a:pt x="91" y="0"/>
                    </a:lnTo>
                    <a:lnTo>
                      <a:pt x="68" y="0"/>
                    </a:lnTo>
                    <a:lnTo>
                      <a:pt x="68" y="73"/>
                    </a:lnTo>
                    <a:lnTo>
                      <a:pt x="0" y="73"/>
                    </a:lnTo>
                    <a:lnTo>
                      <a:pt x="0" y="95"/>
                    </a:lnTo>
                    <a:lnTo>
                      <a:pt x="68" y="95"/>
                    </a:lnTo>
                    <a:lnTo>
                      <a:pt x="68" y="167"/>
                    </a:lnTo>
                    <a:lnTo>
                      <a:pt x="91" y="167"/>
                    </a:lnTo>
                    <a:lnTo>
                      <a:pt x="91" y="95"/>
                    </a:lnTo>
                    <a:lnTo>
                      <a:pt x="159" y="95"/>
                    </a:lnTo>
                    <a:lnTo>
                      <a:pt x="159"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2" name="Freeform 140">
                <a:extLst>
                  <a:ext uri="{FF2B5EF4-FFF2-40B4-BE49-F238E27FC236}">
                    <a16:creationId xmlns:a16="http://schemas.microsoft.com/office/drawing/2014/main" id="{4DD39320-28E6-A847-B124-36C7105E2A65}"/>
                  </a:ext>
                </a:extLst>
              </p:cNvPr>
              <p:cNvSpPr>
                <a:spLocks noChangeArrowheads="1"/>
              </p:cNvSpPr>
              <p:nvPr/>
            </p:nvSpPr>
            <p:spPr bwMode="auto">
              <a:xfrm>
                <a:off x="5156200" y="5835650"/>
                <a:ext cx="41275" cy="44450"/>
              </a:xfrm>
              <a:custGeom>
                <a:avLst/>
                <a:gdLst>
                  <a:gd name="T0" fmla="*/ 112 w 113"/>
                  <a:gd name="T1" fmla="*/ 51 h 122"/>
                  <a:gd name="T2" fmla="*/ 67 w 113"/>
                  <a:gd name="T3" fmla="*/ 51 h 122"/>
                  <a:gd name="T4" fmla="*/ 67 w 113"/>
                  <a:gd name="T5" fmla="*/ 0 h 122"/>
                  <a:gd name="T6" fmla="*/ 45 w 113"/>
                  <a:gd name="T7" fmla="*/ 0 h 122"/>
                  <a:gd name="T8" fmla="*/ 45 w 113"/>
                  <a:gd name="T9" fmla="*/ 51 h 122"/>
                  <a:gd name="T10" fmla="*/ 0 w 113"/>
                  <a:gd name="T11" fmla="*/ 51 h 122"/>
                  <a:gd name="T12" fmla="*/ 0 w 113"/>
                  <a:gd name="T13" fmla="*/ 71 h 122"/>
                  <a:gd name="T14" fmla="*/ 45 w 113"/>
                  <a:gd name="T15" fmla="*/ 71 h 122"/>
                  <a:gd name="T16" fmla="*/ 45 w 113"/>
                  <a:gd name="T17" fmla="*/ 121 h 122"/>
                  <a:gd name="T18" fmla="*/ 67 w 113"/>
                  <a:gd name="T19" fmla="*/ 121 h 122"/>
                  <a:gd name="T20" fmla="*/ 67 w 113"/>
                  <a:gd name="T21" fmla="*/ 71 h 122"/>
                  <a:gd name="T22" fmla="*/ 112 w 113"/>
                  <a:gd name="T23" fmla="*/ 71 h 122"/>
                  <a:gd name="T24" fmla="*/ 112 w 113"/>
                  <a:gd name="T25"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2">
                    <a:moveTo>
                      <a:pt x="112" y="51"/>
                    </a:moveTo>
                    <a:lnTo>
                      <a:pt x="67" y="51"/>
                    </a:lnTo>
                    <a:lnTo>
                      <a:pt x="67" y="0"/>
                    </a:lnTo>
                    <a:lnTo>
                      <a:pt x="45" y="0"/>
                    </a:lnTo>
                    <a:lnTo>
                      <a:pt x="45" y="51"/>
                    </a:lnTo>
                    <a:lnTo>
                      <a:pt x="0" y="51"/>
                    </a:lnTo>
                    <a:lnTo>
                      <a:pt x="0" y="71"/>
                    </a:lnTo>
                    <a:lnTo>
                      <a:pt x="45" y="71"/>
                    </a:lnTo>
                    <a:lnTo>
                      <a:pt x="45" y="121"/>
                    </a:lnTo>
                    <a:lnTo>
                      <a:pt x="67" y="121"/>
                    </a:lnTo>
                    <a:lnTo>
                      <a:pt x="67" y="71"/>
                    </a:lnTo>
                    <a:lnTo>
                      <a:pt x="112" y="71"/>
                    </a:lnTo>
                    <a:lnTo>
                      <a:pt x="112"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3" name="Freeform 141">
                <a:extLst>
                  <a:ext uri="{FF2B5EF4-FFF2-40B4-BE49-F238E27FC236}">
                    <a16:creationId xmlns:a16="http://schemas.microsoft.com/office/drawing/2014/main" id="{F359CB84-B76E-5945-A48D-CFD1846C8115}"/>
                  </a:ext>
                </a:extLst>
              </p:cNvPr>
              <p:cNvSpPr>
                <a:spLocks noChangeArrowheads="1"/>
              </p:cNvSpPr>
              <p:nvPr/>
            </p:nvSpPr>
            <p:spPr bwMode="auto">
              <a:xfrm>
                <a:off x="5121275" y="5873750"/>
                <a:ext cx="57150" cy="60325"/>
              </a:xfrm>
              <a:custGeom>
                <a:avLst/>
                <a:gdLst>
                  <a:gd name="T0" fmla="*/ 157 w 158"/>
                  <a:gd name="T1" fmla="*/ 72 h 167"/>
                  <a:gd name="T2" fmla="*/ 91 w 158"/>
                  <a:gd name="T3" fmla="*/ 72 h 167"/>
                  <a:gd name="T4" fmla="*/ 91 w 158"/>
                  <a:gd name="T5" fmla="*/ 0 h 167"/>
                  <a:gd name="T6" fmla="*/ 66 w 158"/>
                  <a:gd name="T7" fmla="*/ 0 h 167"/>
                  <a:gd name="T8" fmla="*/ 66 w 158"/>
                  <a:gd name="T9" fmla="*/ 72 h 167"/>
                  <a:gd name="T10" fmla="*/ 0 w 158"/>
                  <a:gd name="T11" fmla="*/ 72 h 167"/>
                  <a:gd name="T12" fmla="*/ 0 w 158"/>
                  <a:gd name="T13" fmla="*/ 95 h 167"/>
                  <a:gd name="T14" fmla="*/ 66 w 158"/>
                  <a:gd name="T15" fmla="*/ 95 h 167"/>
                  <a:gd name="T16" fmla="*/ 66 w 158"/>
                  <a:gd name="T17" fmla="*/ 166 h 167"/>
                  <a:gd name="T18" fmla="*/ 91 w 158"/>
                  <a:gd name="T19" fmla="*/ 166 h 167"/>
                  <a:gd name="T20" fmla="*/ 91 w 158"/>
                  <a:gd name="T21" fmla="*/ 95 h 167"/>
                  <a:gd name="T22" fmla="*/ 157 w 158"/>
                  <a:gd name="T23" fmla="*/ 95 h 167"/>
                  <a:gd name="T24" fmla="*/ 157 w 158"/>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7">
                    <a:moveTo>
                      <a:pt x="157" y="72"/>
                    </a:moveTo>
                    <a:lnTo>
                      <a:pt x="91" y="72"/>
                    </a:lnTo>
                    <a:lnTo>
                      <a:pt x="91" y="0"/>
                    </a:lnTo>
                    <a:lnTo>
                      <a:pt x="66" y="0"/>
                    </a:lnTo>
                    <a:lnTo>
                      <a:pt x="66" y="72"/>
                    </a:lnTo>
                    <a:lnTo>
                      <a:pt x="0" y="72"/>
                    </a:lnTo>
                    <a:lnTo>
                      <a:pt x="0" y="95"/>
                    </a:lnTo>
                    <a:lnTo>
                      <a:pt x="66" y="95"/>
                    </a:lnTo>
                    <a:lnTo>
                      <a:pt x="66" y="166"/>
                    </a:lnTo>
                    <a:lnTo>
                      <a:pt x="91" y="166"/>
                    </a:lnTo>
                    <a:lnTo>
                      <a:pt x="91" y="95"/>
                    </a:lnTo>
                    <a:lnTo>
                      <a:pt x="157" y="95"/>
                    </a:lnTo>
                    <a:lnTo>
                      <a:pt x="157" y="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4" name="Freeform 142">
                <a:extLst>
                  <a:ext uri="{FF2B5EF4-FFF2-40B4-BE49-F238E27FC236}">
                    <a16:creationId xmlns:a16="http://schemas.microsoft.com/office/drawing/2014/main" id="{7BCD60FA-9535-D547-BC27-542E292AC78F}"/>
                  </a:ext>
                </a:extLst>
              </p:cNvPr>
              <p:cNvSpPr>
                <a:spLocks noChangeArrowheads="1"/>
              </p:cNvSpPr>
              <p:nvPr/>
            </p:nvSpPr>
            <p:spPr bwMode="auto">
              <a:xfrm>
                <a:off x="5080000" y="5762625"/>
                <a:ext cx="38100" cy="41275"/>
              </a:xfrm>
              <a:custGeom>
                <a:avLst/>
                <a:gdLst>
                  <a:gd name="T0" fmla="*/ 105 w 106"/>
                  <a:gd name="T1" fmla="*/ 49 h 114"/>
                  <a:gd name="T2" fmla="*/ 60 w 106"/>
                  <a:gd name="T3" fmla="*/ 49 h 114"/>
                  <a:gd name="T4" fmla="*/ 60 w 106"/>
                  <a:gd name="T5" fmla="*/ 0 h 114"/>
                  <a:gd name="T6" fmla="*/ 44 w 106"/>
                  <a:gd name="T7" fmla="*/ 0 h 114"/>
                  <a:gd name="T8" fmla="*/ 44 w 106"/>
                  <a:gd name="T9" fmla="*/ 49 h 114"/>
                  <a:gd name="T10" fmla="*/ 0 w 106"/>
                  <a:gd name="T11" fmla="*/ 49 h 114"/>
                  <a:gd name="T12" fmla="*/ 0 w 106"/>
                  <a:gd name="T13" fmla="*/ 64 h 114"/>
                  <a:gd name="T14" fmla="*/ 44 w 106"/>
                  <a:gd name="T15" fmla="*/ 64 h 114"/>
                  <a:gd name="T16" fmla="*/ 44 w 106"/>
                  <a:gd name="T17" fmla="*/ 113 h 114"/>
                  <a:gd name="T18" fmla="*/ 60 w 106"/>
                  <a:gd name="T19" fmla="*/ 113 h 114"/>
                  <a:gd name="T20" fmla="*/ 60 w 106"/>
                  <a:gd name="T21" fmla="*/ 64 h 114"/>
                  <a:gd name="T22" fmla="*/ 105 w 106"/>
                  <a:gd name="T23" fmla="*/ 64 h 114"/>
                  <a:gd name="T24" fmla="*/ 105 w 106"/>
                  <a:gd name="T25"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4">
                    <a:moveTo>
                      <a:pt x="105" y="49"/>
                    </a:moveTo>
                    <a:lnTo>
                      <a:pt x="60" y="49"/>
                    </a:lnTo>
                    <a:lnTo>
                      <a:pt x="60" y="0"/>
                    </a:lnTo>
                    <a:lnTo>
                      <a:pt x="44" y="0"/>
                    </a:lnTo>
                    <a:lnTo>
                      <a:pt x="44" y="49"/>
                    </a:lnTo>
                    <a:lnTo>
                      <a:pt x="0" y="49"/>
                    </a:lnTo>
                    <a:lnTo>
                      <a:pt x="0" y="64"/>
                    </a:lnTo>
                    <a:lnTo>
                      <a:pt x="44" y="64"/>
                    </a:lnTo>
                    <a:lnTo>
                      <a:pt x="44" y="113"/>
                    </a:lnTo>
                    <a:lnTo>
                      <a:pt x="60" y="113"/>
                    </a:lnTo>
                    <a:lnTo>
                      <a:pt x="60" y="64"/>
                    </a:lnTo>
                    <a:lnTo>
                      <a:pt x="105" y="64"/>
                    </a:lnTo>
                    <a:lnTo>
                      <a:pt x="105"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5" name="Freeform 143">
                <a:extLst>
                  <a:ext uri="{FF2B5EF4-FFF2-40B4-BE49-F238E27FC236}">
                    <a16:creationId xmlns:a16="http://schemas.microsoft.com/office/drawing/2014/main" id="{12D09A72-F91E-2448-9085-9FAA5497BD1D}"/>
                  </a:ext>
                </a:extLst>
              </p:cNvPr>
              <p:cNvSpPr>
                <a:spLocks noChangeArrowheads="1"/>
              </p:cNvSpPr>
              <p:nvPr/>
            </p:nvSpPr>
            <p:spPr bwMode="auto">
              <a:xfrm>
                <a:off x="5002213" y="5837238"/>
                <a:ext cx="38100" cy="41275"/>
              </a:xfrm>
              <a:custGeom>
                <a:avLst/>
                <a:gdLst>
                  <a:gd name="T0" fmla="*/ 105 w 106"/>
                  <a:gd name="T1" fmla="*/ 48 h 113"/>
                  <a:gd name="T2" fmla="*/ 60 w 106"/>
                  <a:gd name="T3" fmla="*/ 48 h 113"/>
                  <a:gd name="T4" fmla="*/ 60 w 106"/>
                  <a:gd name="T5" fmla="*/ 0 h 113"/>
                  <a:gd name="T6" fmla="*/ 45 w 106"/>
                  <a:gd name="T7" fmla="*/ 0 h 113"/>
                  <a:gd name="T8" fmla="*/ 45 w 106"/>
                  <a:gd name="T9" fmla="*/ 48 h 113"/>
                  <a:gd name="T10" fmla="*/ 0 w 106"/>
                  <a:gd name="T11" fmla="*/ 48 h 113"/>
                  <a:gd name="T12" fmla="*/ 0 w 106"/>
                  <a:gd name="T13" fmla="*/ 64 h 113"/>
                  <a:gd name="T14" fmla="*/ 45 w 106"/>
                  <a:gd name="T15" fmla="*/ 64 h 113"/>
                  <a:gd name="T16" fmla="*/ 45 w 106"/>
                  <a:gd name="T17" fmla="*/ 112 h 113"/>
                  <a:gd name="T18" fmla="*/ 60 w 106"/>
                  <a:gd name="T19" fmla="*/ 112 h 113"/>
                  <a:gd name="T20" fmla="*/ 60 w 106"/>
                  <a:gd name="T21" fmla="*/ 63 h 113"/>
                  <a:gd name="T22" fmla="*/ 105 w 106"/>
                  <a:gd name="T23" fmla="*/ 63 h 113"/>
                  <a:gd name="T24" fmla="*/ 105 w 106"/>
                  <a:gd name="T25" fmla="*/ 4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3">
                    <a:moveTo>
                      <a:pt x="105" y="48"/>
                    </a:moveTo>
                    <a:lnTo>
                      <a:pt x="60" y="48"/>
                    </a:lnTo>
                    <a:lnTo>
                      <a:pt x="60" y="0"/>
                    </a:lnTo>
                    <a:lnTo>
                      <a:pt x="45" y="0"/>
                    </a:lnTo>
                    <a:lnTo>
                      <a:pt x="45" y="48"/>
                    </a:lnTo>
                    <a:lnTo>
                      <a:pt x="0" y="48"/>
                    </a:lnTo>
                    <a:lnTo>
                      <a:pt x="0" y="64"/>
                    </a:lnTo>
                    <a:lnTo>
                      <a:pt x="45" y="64"/>
                    </a:lnTo>
                    <a:lnTo>
                      <a:pt x="45" y="112"/>
                    </a:lnTo>
                    <a:lnTo>
                      <a:pt x="60" y="112"/>
                    </a:lnTo>
                    <a:lnTo>
                      <a:pt x="60" y="63"/>
                    </a:lnTo>
                    <a:lnTo>
                      <a:pt x="105" y="63"/>
                    </a:lnTo>
                    <a:lnTo>
                      <a:pt x="105"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6" name="Freeform 144">
                <a:extLst>
                  <a:ext uri="{FF2B5EF4-FFF2-40B4-BE49-F238E27FC236}">
                    <a16:creationId xmlns:a16="http://schemas.microsoft.com/office/drawing/2014/main" id="{A0775637-55C5-C843-8317-512465306E72}"/>
                  </a:ext>
                </a:extLst>
              </p:cNvPr>
              <p:cNvSpPr>
                <a:spLocks noChangeArrowheads="1"/>
              </p:cNvSpPr>
              <p:nvPr/>
            </p:nvSpPr>
            <p:spPr bwMode="auto">
              <a:xfrm>
                <a:off x="5480050" y="5811838"/>
                <a:ext cx="53975" cy="87312"/>
              </a:xfrm>
              <a:custGeom>
                <a:avLst/>
                <a:gdLst>
                  <a:gd name="T0" fmla="*/ 34 w 152"/>
                  <a:gd name="T1" fmla="*/ 85 h 244"/>
                  <a:gd name="T2" fmla="*/ 74 w 152"/>
                  <a:gd name="T3" fmla="*/ 76 h 244"/>
                  <a:gd name="T4" fmla="*/ 151 w 152"/>
                  <a:gd name="T5" fmla="*/ 160 h 244"/>
                  <a:gd name="T6" fmla="*/ 61 w 152"/>
                  <a:gd name="T7" fmla="*/ 243 h 244"/>
                  <a:gd name="T8" fmla="*/ 1 w 152"/>
                  <a:gd name="T9" fmla="*/ 233 h 244"/>
                  <a:gd name="T10" fmla="*/ 0 w 152"/>
                  <a:gd name="T11" fmla="*/ 0 h 244"/>
                  <a:gd name="T12" fmla="*/ 34 w 152"/>
                  <a:gd name="T13" fmla="*/ 0 h 244"/>
                  <a:gd name="T14" fmla="*/ 34 w 152"/>
                  <a:gd name="T15" fmla="*/ 85 h 244"/>
                  <a:gd name="T16" fmla="*/ 64 w 152"/>
                  <a:gd name="T17" fmla="*/ 211 h 244"/>
                  <a:gd name="T18" fmla="*/ 115 w 152"/>
                  <a:gd name="T19" fmla="*/ 160 h 244"/>
                  <a:gd name="T20" fmla="*/ 68 w 152"/>
                  <a:gd name="T21" fmla="*/ 108 h 244"/>
                  <a:gd name="T22" fmla="*/ 34 w 152"/>
                  <a:gd name="T23" fmla="*/ 117 h 244"/>
                  <a:gd name="T24" fmla="*/ 34 w 152"/>
                  <a:gd name="T25" fmla="*/ 206 h 244"/>
                  <a:gd name="T26" fmla="*/ 64 w 152"/>
                  <a:gd name="T27" fmla="*/ 21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244">
                    <a:moveTo>
                      <a:pt x="34" y="85"/>
                    </a:moveTo>
                    <a:cubicBezTo>
                      <a:pt x="50" y="78"/>
                      <a:pt x="65" y="76"/>
                      <a:pt x="74" y="76"/>
                    </a:cubicBezTo>
                    <a:cubicBezTo>
                      <a:pt x="120" y="76"/>
                      <a:pt x="151" y="108"/>
                      <a:pt x="151" y="160"/>
                    </a:cubicBezTo>
                    <a:cubicBezTo>
                      <a:pt x="151" y="212"/>
                      <a:pt x="118" y="243"/>
                      <a:pt x="61" y="243"/>
                    </a:cubicBezTo>
                    <a:cubicBezTo>
                      <a:pt x="41" y="243"/>
                      <a:pt x="22" y="239"/>
                      <a:pt x="1" y="233"/>
                    </a:cubicBezTo>
                    <a:lnTo>
                      <a:pt x="0" y="0"/>
                    </a:lnTo>
                    <a:lnTo>
                      <a:pt x="34" y="0"/>
                    </a:lnTo>
                    <a:lnTo>
                      <a:pt x="34" y="85"/>
                    </a:lnTo>
                    <a:close/>
                    <a:moveTo>
                      <a:pt x="64" y="211"/>
                    </a:moveTo>
                    <a:cubicBezTo>
                      <a:pt x="97" y="211"/>
                      <a:pt x="115" y="193"/>
                      <a:pt x="115" y="160"/>
                    </a:cubicBezTo>
                    <a:cubicBezTo>
                      <a:pt x="115" y="128"/>
                      <a:pt x="97" y="108"/>
                      <a:pt x="68" y="108"/>
                    </a:cubicBezTo>
                    <a:cubicBezTo>
                      <a:pt x="55" y="108"/>
                      <a:pt x="43" y="113"/>
                      <a:pt x="34" y="117"/>
                    </a:cubicBezTo>
                    <a:lnTo>
                      <a:pt x="34" y="206"/>
                    </a:lnTo>
                    <a:cubicBezTo>
                      <a:pt x="45" y="209"/>
                      <a:pt x="55" y="211"/>
                      <a:pt x="64" y="2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7" name="Freeform 145">
                <a:extLst>
                  <a:ext uri="{FF2B5EF4-FFF2-40B4-BE49-F238E27FC236}">
                    <a16:creationId xmlns:a16="http://schemas.microsoft.com/office/drawing/2014/main" id="{7083CAB0-A476-F94F-8AEE-DC306D7FC5A2}"/>
                  </a:ext>
                </a:extLst>
              </p:cNvPr>
              <p:cNvSpPr>
                <a:spLocks noChangeArrowheads="1"/>
              </p:cNvSpPr>
              <p:nvPr/>
            </p:nvSpPr>
            <p:spPr bwMode="auto">
              <a:xfrm>
                <a:off x="5581650" y="5800725"/>
                <a:ext cx="12700" cy="109538"/>
              </a:xfrm>
              <a:custGeom>
                <a:avLst/>
                <a:gdLst>
                  <a:gd name="T0" fmla="*/ 17 w 35"/>
                  <a:gd name="T1" fmla="*/ 305 h 306"/>
                  <a:gd name="T2" fmla="*/ 0 w 35"/>
                  <a:gd name="T3" fmla="*/ 305 h 306"/>
                  <a:gd name="T4" fmla="*/ 0 w 35"/>
                  <a:gd name="T5" fmla="*/ 0 h 306"/>
                  <a:gd name="T6" fmla="*/ 34 w 35"/>
                  <a:gd name="T7" fmla="*/ 0 h 306"/>
                  <a:gd name="T8" fmla="*/ 34 w 35"/>
                  <a:gd name="T9" fmla="*/ 305 h 306"/>
                  <a:gd name="T10" fmla="*/ 17 w 35"/>
                  <a:gd name="T11" fmla="*/ 305 h 306"/>
                </a:gdLst>
                <a:ahLst/>
                <a:cxnLst>
                  <a:cxn ang="0">
                    <a:pos x="T0" y="T1"/>
                  </a:cxn>
                  <a:cxn ang="0">
                    <a:pos x="T2" y="T3"/>
                  </a:cxn>
                  <a:cxn ang="0">
                    <a:pos x="T4" y="T5"/>
                  </a:cxn>
                  <a:cxn ang="0">
                    <a:pos x="T6" y="T7"/>
                  </a:cxn>
                  <a:cxn ang="0">
                    <a:pos x="T8" y="T9"/>
                  </a:cxn>
                  <a:cxn ang="0">
                    <a:pos x="T10" y="T11"/>
                  </a:cxn>
                </a:cxnLst>
                <a:rect l="0" t="0" r="r" b="b"/>
                <a:pathLst>
                  <a:path w="35" h="306">
                    <a:moveTo>
                      <a:pt x="17" y="305"/>
                    </a:moveTo>
                    <a:lnTo>
                      <a:pt x="0" y="305"/>
                    </a:lnTo>
                    <a:lnTo>
                      <a:pt x="0" y="0"/>
                    </a:lnTo>
                    <a:lnTo>
                      <a:pt x="34" y="0"/>
                    </a:lnTo>
                    <a:lnTo>
                      <a:pt x="34" y="305"/>
                    </a:lnTo>
                    <a:lnTo>
                      <a:pt x="17" y="30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8" name="Freeform 146">
                <a:extLst>
                  <a:ext uri="{FF2B5EF4-FFF2-40B4-BE49-F238E27FC236}">
                    <a16:creationId xmlns:a16="http://schemas.microsoft.com/office/drawing/2014/main" id="{0F69D40F-05AB-F841-8BBF-CFA1D9587AFF}"/>
                  </a:ext>
                </a:extLst>
              </p:cNvPr>
              <p:cNvSpPr>
                <a:spLocks noChangeArrowheads="1"/>
              </p:cNvSpPr>
              <p:nvPr/>
            </p:nvSpPr>
            <p:spPr bwMode="auto">
              <a:xfrm>
                <a:off x="5643563" y="5840413"/>
                <a:ext cx="57150" cy="61912"/>
              </a:xfrm>
              <a:custGeom>
                <a:avLst/>
                <a:gdLst>
                  <a:gd name="T0" fmla="*/ 40 w 158"/>
                  <a:gd name="T1" fmla="*/ 65 h 170"/>
                  <a:gd name="T2" fmla="*/ 118 w 158"/>
                  <a:gd name="T3" fmla="*/ 65 h 170"/>
                  <a:gd name="T4" fmla="*/ 86 w 158"/>
                  <a:gd name="T5" fmla="*/ 31 h 170"/>
                  <a:gd name="T6" fmla="*/ 40 w 158"/>
                  <a:gd name="T7" fmla="*/ 65 h 170"/>
                  <a:gd name="T8" fmla="*/ 78 w 158"/>
                  <a:gd name="T9" fmla="*/ 166 h 170"/>
                  <a:gd name="T10" fmla="*/ 1 w 158"/>
                  <a:gd name="T11" fmla="*/ 81 h 170"/>
                  <a:gd name="T12" fmla="*/ 80 w 158"/>
                  <a:gd name="T13" fmla="*/ 0 h 170"/>
                  <a:gd name="T14" fmla="*/ 155 w 158"/>
                  <a:gd name="T15" fmla="*/ 90 h 170"/>
                  <a:gd name="T16" fmla="*/ 38 w 158"/>
                  <a:gd name="T17" fmla="*/ 90 h 170"/>
                  <a:gd name="T18" fmla="*/ 82 w 158"/>
                  <a:gd name="T19" fmla="*/ 135 h 170"/>
                  <a:gd name="T20" fmla="*/ 147 w 158"/>
                  <a:gd name="T21" fmla="*/ 122 h 170"/>
                  <a:gd name="T22" fmla="*/ 147 w 158"/>
                  <a:gd name="T23" fmla="*/ 154 h 170"/>
                  <a:gd name="T24" fmla="*/ 78 w 158"/>
                  <a:gd name="T25" fmla="*/ 16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0">
                    <a:moveTo>
                      <a:pt x="40" y="65"/>
                    </a:moveTo>
                    <a:lnTo>
                      <a:pt x="118" y="65"/>
                    </a:lnTo>
                    <a:cubicBezTo>
                      <a:pt x="117" y="44"/>
                      <a:pt x="106" y="32"/>
                      <a:pt x="86" y="31"/>
                    </a:cubicBezTo>
                    <a:cubicBezTo>
                      <a:pt x="65" y="30"/>
                      <a:pt x="46" y="43"/>
                      <a:pt x="40" y="65"/>
                    </a:cubicBezTo>
                    <a:close/>
                    <a:moveTo>
                      <a:pt x="78" y="166"/>
                    </a:moveTo>
                    <a:cubicBezTo>
                      <a:pt x="26" y="161"/>
                      <a:pt x="0" y="124"/>
                      <a:pt x="1" y="81"/>
                    </a:cubicBezTo>
                    <a:cubicBezTo>
                      <a:pt x="2" y="33"/>
                      <a:pt x="33" y="0"/>
                      <a:pt x="80" y="0"/>
                    </a:cubicBezTo>
                    <a:cubicBezTo>
                      <a:pt x="130" y="0"/>
                      <a:pt x="157" y="37"/>
                      <a:pt x="155" y="90"/>
                    </a:cubicBezTo>
                    <a:lnTo>
                      <a:pt x="38" y="90"/>
                    </a:lnTo>
                    <a:cubicBezTo>
                      <a:pt x="41" y="120"/>
                      <a:pt x="58" y="134"/>
                      <a:pt x="82" y="135"/>
                    </a:cubicBezTo>
                    <a:cubicBezTo>
                      <a:pt x="103" y="136"/>
                      <a:pt x="132" y="132"/>
                      <a:pt x="147" y="122"/>
                    </a:cubicBezTo>
                    <a:lnTo>
                      <a:pt x="147" y="154"/>
                    </a:lnTo>
                    <a:cubicBezTo>
                      <a:pt x="126" y="165"/>
                      <a:pt x="105" y="169"/>
                      <a:pt x="78" y="1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9" name="Freeform 147">
                <a:extLst>
                  <a:ext uri="{FF2B5EF4-FFF2-40B4-BE49-F238E27FC236}">
                    <a16:creationId xmlns:a16="http://schemas.microsoft.com/office/drawing/2014/main" id="{36A4D2B0-BFCF-F54D-B204-CF74C81CC7D7}"/>
                  </a:ext>
                </a:extLst>
              </p:cNvPr>
              <p:cNvSpPr>
                <a:spLocks noChangeArrowheads="1"/>
              </p:cNvSpPr>
              <p:nvPr/>
            </p:nvSpPr>
            <p:spPr bwMode="auto">
              <a:xfrm>
                <a:off x="5849938" y="5842000"/>
                <a:ext cx="50800" cy="58738"/>
              </a:xfrm>
              <a:custGeom>
                <a:avLst/>
                <a:gdLst>
                  <a:gd name="T0" fmla="*/ 70 w 142"/>
                  <a:gd name="T1" fmla="*/ 135 h 162"/>
                  <a:gd name="T2" fmla="*/ 107 w 142"/>
                  <a:gd name="T3" fmla="*/ 100 h 162"/>
                  <a:gd name="T4" fmla="*/ 107 w 142"/>
                  <a:gd name="T5" fmla="*/ 0 h 162"/>
                  <a:gd name="T6" fmla="*/ 141 w 142"/>
                  <a:gd name="T7" fmla="*/ 0 h 162"/>
                  <a:gd name="T8" fmla="*/ 141 w 142"/>
                  <a:gd name="T9" fmla="*/ 104 h 162"/>
                  <a:gd name="T10" fmla="*/ 70 w 142"/>
                  <a:gd name="T11" fmla="*/ 161 h 162"/>
                  <a:gd name="T12" fmla="*/ 0 w 142"/>
                  <a:gd name="T13" fmla="*/ 104 h 162"/>
                  <a:gd name="T14" fmla="*/ 0 w 142"/>
                  <a:gd name="T15" fmla="*/ 0 h 162"/>
                  <a:gd name="T16" fmla="*/ 34 w 142"/>
                  <a:gd name="T17" fmla="*/ 0 h 162"/>
                  <a:gd name="T18" fmla="*/ 34 w 142"/>
                  <a:gd name="T19" fmla="*/ 100 h 162"/>
                  <a:gd name="T20" fmla="*/ 70 w 142"/>
                  <a:gd name="T21" fmla="*/ 1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62">
                    <a:moveTo>
                      <a:pt x="70" y="135"/>
                    </a:moveTo>
                    <a:cubicBezTo>
                      <a:pt x="92" y="135"/>
                      <a:pt x="107" y="125"/>
                      <a:pt x="107" y="100"/>
                    </a:cubicBezTo>
                    <a:lnTo>
                      <a:pt x="107" y="0"/>
                    </a:lnTo>
                    <a:lnTo>
                      <a:pt x="141" y="0"/>
                    </a:lnTo>
                    <a:lnTo>
                      <a:pt x="141" y="104"/>
                    </a:lnTo>
                    <a:cubicBezTo>
                      <a:pt x="141" y="140"/>
                      <a:pt x="114" y="161"/>
                      <a:pt x="70" y="161"/>
                    </a:cubicBezTo>
                    <a:cubicBezTo>
                      <a:pt x="27" y="161"/>
                      <a:pt x="0" y="140"/>
                      <a:pt x="0" y="104"/>
                    </a:cubicBezTo>
                    <a:lnTo>
                      <a:pt x="0" y="0"/>
                    </a:lnTo>
                    <a:lnTo>
                      <a:pt x="34" y="0"/>
                    </a:lnTo>
                    <a:lnTo>
                      <a:pt x="34" y="100"/>
                    </a:lnTo>
                    <a:cubicBezTo>
                      <a:pt x="34" y="125"/>
                      <a:pt x="49" y="135"/>
                      <a:pt x="70" y="1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0" name="Freeform 148">
                <a:extLst>
                  <a:ext uri="{FF2B5EF4-FFF2-40B4-BE49-F238E27FC236}">
                    <a16:creationId xmlns:a16="http://schemas.microsoft.com/office/drawing/2014/main" id="{35401A6E-DDCC-7849-899E-2079E624A325}"/>
                  </a:ext>
                </a:extLst>
              </p:cNvPr>
              <p:cNvSpPr>
                <a:spLocks noChangeArrowheads="1"/>
              </p:cNvSpPr>
              <p:nvPr/>
            </p:nvSpPr>
            <p:spPr bwMode="auto">
              <a:xfrm>
                <a:off x="5365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8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3" y="168"/>
                      <a:pt x="90" y="168"/>
                    </a:cubicBezTo>
                    <a:close/>
                    <a:moveTo>
                      <a:pt x="87" y="136"/>
                    </a:moveTo>
                    <a:cubicBezTo>
                      <a:pt x="95" y="136"/>
                      <a:pt x="104" y="135"/>
                      <a:pt x="117" y="132"/>
                    </a:cubicBezTo>
                    <a:lnTo>
                      <a:pt x="118" y="44"/>
                    </a:lnTo>
                    <a:cubicBezTo>
                      <a:pt x="107" y="37"/>
                      <a:pt x="97" y="33"/>
                      <a:pt x="85" y="33"/>
                    </a:cubicBezTo>
                    <a:cubicBezTo>
                      <a:pt x="56" y="33"/>
                      <a:pt x="38" y="53"/>
                      <a:pt x="38" y="85"/>
                    </a:cubicBezTo>
                    <a:cubicBezTo>
                      <a:pt x="37" y="118"/>
                      <a:pt x="55" y="137"/>
                      <a:pt x="87" y="1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1" name="Freeform 149">
                <a:extLst>
                  <a:ext uri="{FF2B5EF4-FFF2-40B4-BE49-F238E27FC236}">
                    <a16:creationId xmlns:a16="http://schemas.microsoft.com/office/drawing/2014/main" id="{6C71A1B9-E6AE-394B-BCC3-DE5B92CF192D}"/>
                  </a:ext>
                </a:extLst>
              </p:cNvPr>
              <p:cNvSpPr>
                <a:spLocks noChangeArrowheads="1"/>
              </p:cNvSpPr>
              <p:nvPr/>
            </p:nvSpPr>
            <p:spPr bwMode="auto">
              <a:xfrm>
                <a:off x="5746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7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2" y="168"/>
                      <a:pt x="90" y="168"/>
                    </a:cubicBezTo>
                    <a:close/>
                    <a:moveTo>
                      <a:pt x="87" y="136"/>
                    </a:moveTo>
                    <a:cubicBezTo>
                      <a:pt x="93" y="136"/>
                      <a:pt x="104" y="135"/>
                      <a:pt x="117" y="132"/>
                    </a:cubicBezTo>
                    <a:lnTo>
                      <a:pt x="118" y="44"/>
                    </a:lnTo>
                    <a:cubicBezTo>
                      <a:pt x="107" y="37"/>
                      <a:pt x="96" y="33"/>
                      <a:pt x="85" y="33"/>
                    </a:cubicBezTo>
                    <a:cubicBezTo>
                      <a:pt x="56" y="33"/>
                      <a:pt x="37" y="53"/>
                      <a:pt x="37" y="85"/>
                    </a:cubicBezTo>
                    <a:cubicBezTo>
                      <a:pt x="36" y="118"/>
                      <a:pt x="55" y="136"/>
                      <a:pt x="87" y="1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2" name="Freeform 150">
                <a:extLst>
                  <a:ext uri="{FF2B5EF4-FFF2-40B4-BE49-F238E27FC236}">
                    <a16:creationId xmlns:a16="http://schemas.microsoft.com/office/drawing/2014/main" id="{3367E11B-B7A8-E044-AF2B-3C38E1BC3094}"/>
                  </a:ext>
                </a:extLst>
              </p:cNvPr>
              <p:cNvSpPr>
                <a:spLocks noChangeArrowheads="1"/>
              </p:cNvSpPr>
              <p:nvPr/>
            </p:nvSpPr>
            <p:spPr bwMode="auto">
              <a:xfrm>
                <a:off x="5241925" y="5816600"/>
                <a:ext cx="79375" cy="84138"/>
              </a:xfrm>
              <a:custGeom>
                <a:avLst/>
                <a:gdLst>
                  <a:gd name="T0" fmla="*/ 92 w 219"/>
                  <a:gd name="T1" fmla="*/ 0 h 234"/>
                  <a:gd name="T2" fmla="*/ 126 w 219"/>
                  <a:gd name="T3" fmla="*/ 0 h 234"/>
                  <a:gd name="T4" fmla="*/ 126 w 219"/>
                  <a:gd name="T5" fmla="*/ 96 h 234"/>
                  <a:gd name="T6" fmla="*/ 218 w 219"/>
                  <a:gd name="T7" fmla="*/ 96 h 234"/>
                  <a:gd name="T8" fmla="*/ 218 w 219"/>
                  <a:gd name="T9" fmla="*/ 128 h 234"/>
                  <a:gd name="T10" fmla="*/ 126 w 219"/>
                  <a:gd name="T11" fmla="*/ 128 h 234"/>
                  <a:gd name="T12" fmla="*/ 126 w 219"/>
                  <a:gd name="T13" fmla="*/ 233 h 234"/>
                  <a:gd name="T14" fmla="*/ 92 w 219"/>
                  <a:gd name="T15" fmla="*/ 233 h 234"/>
                  <a:gd name="T16" fmla="*/ 92 w 219"/>
                  <a:gd name="T17" fmla="*/ 128 h 234"/>
                  <a:gd name="T18" fmla="*/ 0 w 219"/>
                  <a:gd name="T19" fmla="*/ 128 h 234"/>
                  <a:gd name="T20" fmla="*/ 0 w 219"/>
                  <a:gd name="T21" fmla="*/ 96 h 234"/>
                  <a:gd name="T22" fmla="*/ 92 w 219"/>
                  <a:gd name="T23" fmla="*/ 96 h 234"/>
                  <a:gd name="T24" fmla="*/ 92 w 219"/>
                  <a:gd name="T2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34">
                    <a:moveTo>
                      <a:pt x="92" y="0"/>
                    </a:moveTo>
                    <a:lnTo>
                      <a:pt x="126" y="0"/>
                    </a:lnTo>
                    <a:lnTo>
                      <a:pt x="126" y="96"/>
                    </a:lnTo>
                    <a:lnTo>
                      <a:pt x="218" y="96"/>
                    </a:lnTo>
                    <a:lnTo>
                      <a:pt x="218" y="128"/>
                    </a:lnTo>
                    <a:lnTo>
                      <a:pt x="126" y="128"/>
                    </a:lnTo>
                    <a:lnTo>
                      <a:pt x="126" y="233"/>
                    </a:lnTo>
                    <a:lnTo>
                      <a:pt x="92" y="233"/>
                    </a:lnTo>
                    <a:lnTo>
                      <a:pt x="92" y="128"/>
                    </a:lnTo>
                    <a:lnTo>
                      <a:pt x="0" y="128"/>
                    </a:lnTo>
                    <a:lnTo>
                      <a:pt x="0" y="96"/>
                    </a:lnTo>
                    <a:lnTo>
                      <a:pt x="92" y="96"/>
                    </a:lnTo>
                    <a:lnTo>
                      <a:pt x="9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3" name="Freeform 151">
                <a:extLst>
                  <a:ext uri="{FF2B5EF4-FFF2-40B4-BE49-F238E27FC236}">
                    <a16:creationId xmlns:a16="http://schemas.microsoft.com/office/drawing/2014/main" id="{B3FC0BB8-AA35-D94E-BD0A-17ABE92CA265}"/>
                  </a:ext>
                </a:extLst>
              </p:cNvPr>
              <p:cNvSpPr>
                <a:spLocks noChangeArrowheads="1"/>
              </p:cNvSpPr>
              <p:nvPr/>
            </p:nvSpPr>
            <p:spPr bwMode="auto">
              <a:xfrm>
                <a:off x="5913438" y="5840413"/>
                <a:ext cx="15875" cy="15875"/>
              </a:xfrm>
              <a:custGeom>
                <a:avLst/>
                <a:gdLst>
                  <a:gd name="T0" fmla="*/ 21 w 42"/>
                  <a:gd name="T1" fmla="*/ 0 h 42"/>
                  <a:gd name="T2" fmla="*/ 41 w 42"/>
                  <a:gd name="T3" fmla="*/ 21 h 42"/>
                  <a:gd name="T4" fmla="*/ 21 w 42"/>
                  <a:gd name="T5" fmla="*/ 41 h 42"/>
                  <a:gd name="T6" fmla="*/ 0 w 42"/>
                  <a:gd name="T7" fmla="*/ 21 h 42"/>
                  <a:gd name="T8" fmla="*/ 21 w 42"/>
                  <a:gd name="T9" fmla="*/ 0 h 42"/>
                  <a:gd name="T10" fmla="*/ 21 w 42"/>
                  <a:gd name="T11" fmla="*/ 4 h 42"/>
                  <a:gd name="T12" fmla="*/ 5 w 42"/>
                  <a:gd name="T13" fmla="*/ 21 h 42"/>
                  <a:gd name="T14" fmla="*/ 21 w 42"/>
                  <a:gd name="T15" fmla="*/ 38 h 42"/>
                  <a:gd name="T16" fmla="*/ 37 w 42"/>
                  <a:gd name="T17" fmla="*/ 21 h 42"/>
                  <a:gd name="T18" fmla="*/ 21 w 42"/>
                  <a:gd name="T19" fmla="*/ 4 h 42"/>
                  <a:gd name="T20" fmla="*/ 17 w 42"/>
                  <a:gd name="T21" fmla="*/ 34 h 42"/>
                  <a:gd name="T22" fmla="*/ 14 w 42"/>
                  <a:gd name="T23" fmla="*/ 34 h 42"/>
                  <a:gd name="T24" fmla="*/ 14 w 42"/>
                  <a:gd name="T25" fmla="*/ 11 h 42"/>
                  <a:gd name="T26" fmla="*/ 21 w 42"/>
                  <a:gd name="T27" fmla="*/ 10 h 42"/>
                  <a:gd name="T28" fmla="*/ 28 w 42"/>
                  <a:gd name="T29" fmla="*/ 12 h 42"/>
                  <a:gd name="T30" fmla="*/ 30 w 42"/>
                  <a:gd name="T31" fmla="*/ 16 h 42"/>
                  <a:gd name="T32" fmla="*/ 26 w 42"/>
                  <a:gd name="T33" fmla="*/ 22 h 42"/>
                  <a:gd name="T34" fmla="*/ 26 w 42"/>
                  <a:gd name="T35" fmla="*/ 22 h 42"/>
                  <a:gd name="T36" fmla="*/ 30 w 42"/>
                  <a:gd name="T37" fmla="*/ 27 h 42"/>
                  <a:gd name="T38" fmla="*/ 31 w 42"/>
                  <a:gd name="T39" fmla="*/ 32 h 42"/>
                  <a:gd name="T40" fmla="*/ 27 w 42"/>
                  <a:gd name="T41" fmla="*/ 32 h 42"/>
                  <a:gd name="T42" fmla="*/ 26 w 42"/>
                  <a:gd name="T43" fmla="*/ 27 h 42"/>
                  <a:gd name="T44" fmla="*/ 21 w 42"/>
                  <a:gd name="T45" fmla="*/ 23 h 42"/>
                  <a:gd name="T46" fmla="*/ 19 w 42"/>
                  <a:gd name="T47" fmla="*/ 23 h 42"/>
                  <a:gd name="T48" fmla="*/ 19 w 42"/>
                  <a:gd name="T49" fmla="*/ 34 h 42"/>
                  <a:gd name="T50" fmla="*/ 17 w 42"/>
                  <a:gd name="T51" fmla="*/ 34 h 42"/>
                  <a:gd name="T52" fmla="*/ 17 w 42"/>
                  <a:gd name="T53" fmla="*/ 21 h 42"/>
                  <a:gd name="T54" fmla="*/ 20 w 42"/>
                  <a:gd name="T55" fmla="*/ 21 h 42"/>
                  <a:gd name="T56" fmla="*/ 25 w 42"/>
                  <a:gd name="T57" fmla="*/ 16 h 42"/>
                  <a:gd name="T58" fmla="*/ 20 w 42"/>
                  <a:gd name="T59" fmla="*/ 12 h 42"/>
                  <a:gd name="T60" fmla="*/ 17 w 42"/>
                  <a:gd name="T61" fmla="*/ 12 h 42"/>
                  <a:gd name="T62" fmla="*/ 17 w 42"/>
                  <a:gd name="T6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2">
                    <a:moveTo>
                      <a:pt x="21" y="0"/>
                    </a:moveTo>
                    <a:cubicBezTo>
                      <a:pt x="31" y="0"/>
                      <a:pt x="41" y="9"/>
                      <a:pt x="41" y="21"/>
                    </a:cubicBezTo>
                    <a:cubicBezTo>
                      <a:pt x="41" y="32"/>
                      <a:pt x="32" y="41"/>
                      <a:pt x="21" y="41"/>
                    </a:cubicBezTo>
                    <a:cubicBezTo>
                      <a:pt x="10" y="41"/>
                      <a:pt x="0" y="32"/>
                      <a:pt x="0" y="21"/>
                    </a:cubicBezTo>
                    <a:cubicBezTo>
                      <a:pt x="0" y="10"/>
                      <a:pt x="10" y="0"/>
                      <a:pt x="21" y="0"/>
                    </a:cubicBezTo>
                    <a:close/>
                    <a:moveTo>
                      <a:pt x="21" y="4"/>
                    </a:moveTo>
                    <a:cubicBezTo>
                      <a:pt x="12" y="4"/>
                      <a:pt x="5" y="11"/>
                      <a:pt x="5" y="21"/>
                    </a:cubicBezTo>
                    <a:cubicBezTo>
                      <a:pt x="5" y="30"/>
                      <a:pt x="13" y="38"/>
                      <a:pt x="21" y="38"/>
                    </a:cubicBezTo>
                    <a:cubicBezTo>
                      <a:pt x="30" y="38"/>
                      <a:pt x="37" y="30"/>
                      <a:pt x="37" y="21"/>
                    </a:cubicBezTo>
                    <a:cubicBezTo>
                      <a:pt x="38" y="11"/>
                      <a:pt x="30" y="4"/>
                      <a:pt x="21" y="4"/>
                    </a:cubicBezTo>
                    <a:close/>
                    <a:moveTo>
                      <a:pt x="17" y="34"/>
                    </a:moveTo>
                    <a:lnTo>
                      <a:pt x="14" y="34"/>
                    </a:lnTo>
                    <a:lnTo>
                      <a:pt x="14" y="11"/>
                    </a:lnTo>
                    <a:cubicBezTo>
                      <a:pt x="16" y="11"/>
                      <a:pt x="17" y="10"/>
                      <a:pt x="21" y="10"/>
                    </a:cubicBezTo>
                    <a:cubicBezTo>
                      <a:pt x="24" y="10"/>
                      <a:pt x="26" y="11"/>
                      <a:pt x="28" y="12"/>
                    </a:cubicBezTo>
                    <a:cubicBezTo>
                      <a:pt x="29" y="13"/>
                      <a:pt x="30" y="14"/>
                      <a:pt x="30" y="16"/>
                    </a:cubicBezTo>
                    <a:cubicBezTo>
                      <a:pt x="30" y="20"/>
                      <a:pt x="28" y="21"/>
                      <a:pt x="26" y="22"/>
                    </a:cubicBezTo>
                    <a:lnTo>
                      <a:pt x="26" y="22"/>
                    </a:lnTo>
                    <a:cubicBezTo>
                      <a:pt x="28" y="22"/>
                      <a:pt x="29" y="24"/>
                      <a:pt x="30" y="27"/>
                    </a:cubicBezTo>
                    <a:cubicBezTo>
                      <a:pt x="31" y="30"/>
                      <a:pt x="31" y="32"/>
                      <a:pt x="31" y="32"/>
                    </a:cubicBezTo>
                    <a:lnTo>
                      <a:pt x="27" y="32"/>
                    </a:lnTo>
                    <a:cubicBezTo>
                      <a:pt x="26" y="31"/>
                      <a:pt x="26" y="29"/>
                      <a:pt x="26" y="27"/>
                    </a:cubicBezTo>
                    <a:cubicBezTo>
                      <a:pt x="25" y="24"/>
                      <a:pt x="24" y="23"/>
                      <a:pt x="21" y="23"/>
                    </a:cubicBezTo>
                    <a:lnTo>
                      <a:pt x="19" y="23"/>
                    </a:lnTo>
                    <a:lnTo>
                      <a:pt x="19" y="34"/>
                    </a:lnTo>
                    <a:lnTo>
                      <a:pt x="17" y="34"/>
                    </a:lnTo>
                    <a:close/>
                    <a:moveTo>
                      <a:pt x="17" y="21"/>
                    </a:moveTo>
                    <a:lnTo>
                      <a:pt x="20" y="21"/>
                    </a:lnTo>
                    <a:cubicBezTo>
                      <a:pt x="23" y="21"/>
                      <a:pt x="25" y="20"/>
                      <a:pt x="25" y="16"/>
                    </a:cubicBezTo>
                    <a:cubicBezTo>
                      <a:pt x="25" y="14"/>
                      <a:pt x="24" y="12"/>
                      <a:pt x="20" y="12"/>
                    </a:cubicBezTo>
                    <a:cubicBezTo>
                      <a:pt x="19" y="12"/>
                      <a:pt x="17" y="12"/>
                      <a:pt x="17" y="12"/>
                    </a:cubicBezTo>
                    <a:lnTo>
                      <a:pt x="17"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780" name="Group 779">
            <a:extLst>
              <a:ext uri="{FF2B5EF4-FFF2-40B4-BE49-F238E27FC236}">
                <a16:creationId xmlns:a16="http://schemas.microsoft.com/office/drawing/2014/main" id="{E1D88A24-381B-244A-8C3D-63ADC87600A9}"/>
              </a:ext>
            </a:extLst>
          </p:cNvPr>
          <p:cNvGrpSpPr/>
          <p:nvPr/>
        </p:nvGrpSpPr>
        <p:grpSpPr>
          <a:xfrm>
            <a:off x="8005463" y="4417144"/>
            <a:ext cx="1909976" cy="298358"/>
            <a:chOff x="4240213" y="6661150"/>
            <a:chExt cx="1239837" cy="193675"/>
          </a:xfrm>
          <a:solidFill>
            <a:schemeClr val="bg1"/>
          </a:solidFill>
        </p:grpSpPr>
        <p:grpSp>
          <p:nvGrpSpPr>
            <p:cNvPr id="781" name="Group 780">
              <a:extLst>
                <a:ext uri="{FF2B5EF4-FFF2-40B4-BE49-F238E27FC236}">
                  <a16:creationId xmlns:a16="http://schemas.microsoft.com/office/drawing/2014/main" id="{64AA672A-1813-954A-ABD8-17E8A8CD5494}"/>
                </a:ext>
              </a:extLst>
            </p:cNvPr>
            <p:cNvGrpSpPr/>
            <p:nvPr/>
          </p:nvGrpSpPr>
          <p:grpSpPr>
            <a:xfrm>
              <a:off x="4240213" y="6688138"/>
              <a:ext cx="484187" cy="127000"/>
              <a:chOff x="4240213" y="6688138"/>
              <a:chExt cx="484187" cy="127000"/>
            </a:xfrm>
            <a:grpFill/>
          </p:grpSpPr>
          <p:sp>
            <p:nvSpPr>
              <p:cNvPr id="794" name="Freeform 152">
                <a:extLst>
                  <a:ext uri="{FF2B5EF4-FFF2-40B4-BE49-F238E27FC236}">
                    <a16:creationId xmlns:a16="http://schemas.microsoft.com/office/drawing/2014/main" id="{6ABB047F-1CD7-1F49-B01F-9CD5A3ECC6FE}"/>
                  </a:ext>
                </a:extLst>
              </p:cNvPr>
              <p:cNvSpPr>
                <a:spLocks noChangeArrowheads="1"/>
              </p:cNvSpPr>
              <p:nvPr/>
            </p:nvSpPr>
            <p:spPr bwMode="auto">
              <a:xfrm>
                <a:off x="4327525" y="6688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5" name="Freeform 153">
                <a:extLst>
                  <a:ext uri="{FF2B5EF4-FFF2-40B4-BE49-F238E27FC236}">
                    <a16:creationId xmlns:a16="http://schemas.microsoft.com/office/drawing/2014/main" id="{6F4C0608-B404-4247-B86D-696EEFE9A346}"/>
                  </a:ext>
                </a:extLst>
              </p:cNvPr>
              <p:cNvSpPr>
                <a:spLocks noChangeArrowheads="1"/>
              </p:cNvSpPr>
              <p:nvPr/>
            </p:nvSpPr>
            <p:spPr bwMode="auto">
              <a:xfrm>
                <a:off x="4354513" y="67198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6" name="Freeform 154">
                <a:extLst>
                  <a:ext uri="{FF2B5EF4-FFF2-40B4-BE49-F238E27FC236}">
                    <a16:creationId xmlns:a16="http://schemas.microsoft.com/office/drawing/2014/main" id="{62BA3691-E22E-8243-B031-1F4ECC5A317A}"/>
                  </a:ext>
                </a:extLst>
              </p:cNvPr>
              <p:cNvSpPr>
                <a:spLocks noChangeArrowheads="1"/>
              </p:cNvSpPr>
              <p:nvPr/>
            </p:nvSpPr>
            <p:spPr bwMode="auto">
              <a:xfrm>
                <a:off x="4454525" y="66881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7" name="Freeform 155">
                <a:extLst>
                  <a:ext uri="{FF2B5EF4-FFF2-40B4-BE49-F238E27FC236}">
                    <a16:creationId xmlns:a16="http://schemas.microsoft.com/office/drawing/2014/main" id="{F0564992-B723-5B47-BCAB-AD14C29C6ECE}"/>
                  </a:ext>
                </a:extLst>
              </p:cNvPr>
              <p:cNvSpPr>
                <a:spLocks noChangeArrowheads="1"/>
              </p:cNvSpPr>
              <p:nvPr/>
            </p:nvSpPr>
            <p:spPr bwMode="auto">
              <a:xfrm>
                <a:off x="4481513" y="67214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8" name="Freeform 156">
                <a:extLst>
                  <a:ext uri="{FF2B5EF4-FFF2-40B4-BE49-F238E27FC236}">
                    <a16:creationId xmlns:a16="http://schemas.microsoft.com/office/drawing/2014/main" id="{E76A7168-0E26-C149-B691-941B54D56E45}"/>
                  </a:ext>
                </a:extLst>
              </p:cNvPr>
              <p:cNvSpPr>
                <a:spLocks noChangeArrowheads="1"/>
              </p:cNvSpPr>
              <p:nvPr/>
            </p:nvSpPr>
            <p:spPr bwMode="auto">
              <a:xfrm>
                <a:off x="4579938" y="67198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9" name="Freeform 157">
                <a:extLst>
                  <a:ext uri="{FF2B5EF4-FFF2-40B4-BE49-F238E27FC236}">
                    <a16:creationId xmlns:a16="http://schemas.microsoft.com/office/drawing/2014/main" id="{BB6C03CD-0533-FC49-A306-0D1AA388BF86}"/>
                  </a:ext>
                </a:extLst>
              </p:cNvPr>
              <p:cNvSpPr>
                <a:spLocks noChangeArrowheads="1"/>
              </p:cNvSpPr>
              <p:nvPr/>
            </p:nvSpPr>
            <p:spPr bwMode="auto">
              <a:xfrm>
                <a:off x="4240213" y="6719888"/>
                <a:ext cx="85725" cy="93662"/>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3"/>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82" name="Freeform 158">
              <a:extLst>
                <a:ext uri="{FF2B5EF4-FFF2-40B4-BE49-F238E27FC236}">
                  <a16:creationId xmlns:a16="http://schemas.microsoft.com/office/drawing/2014/main" id="{FA72D810-88F8-544D-8DEF-CE0932022668}"/>
                </a:ext>
              </a:extLst>
            </p:cNvPr>
            <p:cNvSpPr>
              <a:spLocks noChangeArrowheads="1"/>
            </p:cNvSpPr>
            <p:nvPr/>
          </p:nvSpPr>
          <p:spPr bwMode="auto">
            <a:xfrm>
              <a:off x="4860925" y="666273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783" name="Group 782">
              <a:extLst>
                <a:ext uri="{FF2B5EF4-FFF2-40B4-BE49-F238E27FC236}">
                  <a16:creationId xmlns:a16="http://schemas.microsoft.com/office/drawing/2014/main" id="{4E04398A-D796-E143-AD4E-07500285BC26}"/>
                </a:ext>
              </a:extLst>
            </p:cNvPr>
            <p:cNvGrpSpPr/>
            <p:nvPr/>
          </p:nvGrpSpPr>
          <p:grpSpPr>
            <a:xfrm>
              <a:off x="5002213" y="6661150"/>
              <a:ext cx="477837" cy="193675"/>
              <a:chOff x="5002213" y="6661150"/>
              <a:chExt cx="477837" cy="193675"/>
            </a:xfrm>
            <a:grpFill/>
          </p:grpSpPr>
          <p:sp>
            <p:nvSpPr>
              <p:cNvPr id="784" name="Freeform 159">
                <a:extLst>
                  <a:ext uri="{FF2B5EF4-FFF2-40B4-BE49-F238E27FC236}">
                    <a16:creationId xmlns:a16="http://schemas.microsoft.com/office/drawing/2014/main" id="{7322D7F6-A733-B040-96CE-76D57B709493}"/>
                  </a:ext>
                </a:extLst>
              </p:cNvPr>
              <p:cNvSpPr>
                <a:spLocks noChangeArrowheads="1"/>
              </p:cNvSpPr>
              <p:nvPr/>
            </p:nvSpPr>
            <p:spPr bwMode="auto">
              <a:xfrm>
                <a:off x="5126038" y="6661150"/>
                <a:ext cx="252412" cy="93663"/>
              </a:xfrm>
              <a:custGeom>
                <a:avLst/>
                <a:gdLst>
                  <a:gd name="T0" fmla="*/ 337 w 702"/>
                  <a:gd name="T1" fmla="*/ 3 h 262"/>
                  <a:gd name="T2" fmla="*/ 477 w 702"/>
                  <a:gd name="T3" fmla="*/ 24 h 262"/>
                  <a:gd name="T4" fmla="*/ 648 w 702"/>
                  <a:gd name="T5" fmla="*/ 147 h 262"/>
                  <a:gd name="T6" fmla="*/ 696 w 702"/>
                  <a:gd name="T7" fmla="*/ 227 h 262"/>
                  <a:gd name="T8" fmla="*/ 699 w 702"/>
                  <a:gd name="T9" fmla="*/ 242 h 262"/>
                  <a:gd name="T10" fmla="*/ 681 w 702"/>
                  <a:gd name="T11" fmla="*/ 260 h 262"/>
                  <a:gd name="T12" fmla="*/ 659 w 702"/>
                  <a:gd name="T13" fmla="*/ 247 h 262"/>
                  <a:gd name="T14" fmla="*/ 537 w 702"/>
                  <a:gd name="T15" fmla="*/ 100 h 262"/>
                  <a:gd name="T16" fmla="*/ 428 w 702"/>
                  <a:gd name="T17" fmla="*/ 53 h 262"/>
                  <a:gd name="T18" fmla="*/ 275 w 702"/>
                  <a:gd name="T19" fmla="*/ 53 h 262"/>
                  <a:gd name="T20" fmla="*/ 90 w 702"/>
                  <a:gd name="T21" fmla="*/ 167 h 262"/>
                  <a:gd name="T22" fmla="*/ 42 w 702"/>
                  <a:gd name="T23" fmla="*/ 247 h 262"/>
                  <a:gd name="T24" fmla="*/ 26 w 702"/>
                  <a:gd name="T25" fmla="*/ 260 h 262"/>
                  <a:gd name="T26" fmla="*/ 7 w 702"/>
                  <a:gd name="T27" fmla="*/ 253 h 262"/>
                  <a:gd name="T28" fmla="*/ 3 w 702"/>
                  <a:gd name="T29" fmla="*/ 231 h 262"/>
                  <a:gd name="T30" fmla="*/ 175 w 702"/>
                  <a:gd name="T31" fmla="*/ 44 h 262"/>
                  <a:gd name="T32" fmla="*/ 337 w 702"/>
                  <a:gd name="T33" fmla="*/ 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262">
                    <a:moveTo>
                      <a:pt x="337" y="3"/>
                    </a:moveTo>
                    <a:cubicBezTo>
                      <a:pt x="384" y="0"/>
                      <a:pt x="432" y="8"/>
                      <a:pt x="477" y="24"/>
                    </a:cubicBezTo>
                    <a:cubicBezTo>
                      <a:pt x="544" y="48"/>
                      <a:pt x="604" y="91"/>
                      <a:pt x="648" y="147"/>
                    </a:cubicBezTo>
                    <a:cubicBezTo>
                      <a:pt x="667" y="172"/>
                      <a:pt x="683" y="199"/>
                      <a:pt x="696" y="227"/>
                    </a:cubicBezTo>
                    <a:cubicBezTo>
                      <a:pt x="698" y="232"/>
                      <a:pt x="701" y="237"/>
                      <a:pt x="699" y="242"/>
                    </a:cubicBezTo>
                    <a:cubicBezTo>
                      <a:pt x="698" y="251"/>
                      <a:pt x="690" y="258"/>
                      <a:pt x="681" y="260"/>
                    </a:cubicBezTo>
                    <a:cubicBezTo>
                      <a:pt x="672" y="261"/>
                      <a:pt x="662" y="255"/>
                      <a:pt x="659" y="247"/>
                    </a:cubicBezTo>
                    <a:cubicBezTo>
                      <a:pt x="633" y="187"/>
                      <a:pt x="590" y="135"/>
                      <a:pt x="537" y="100"/>
                    </a:cubicBezTo>
                    <a:cubicBezTo>
                      <a:pt x="504" y="78"/>
                      <a:pt x="466" y="62"/>
                      <a:pt x="428" y="53"/>
                    </a:cubicBezTo>
                    <a:cubicBezTo>
                      <a:pt x="377" y="41"/>
                      <a:pt x="325" y="41"/>
                      <a:pt x="275" y="53"/>
                    </a:cubicBezTo>
                    <a:cubicBezTo>
                      <a:pt x="203" y="69"/>
                      <a:pt x="137" y="111"/>
                      <a:pt x="90" y="167"/>
                    </a:cubicBezTo>
                    <a:cubicBezTo>
                      <a:pt x="71" y="192"/>
                      <a:pt x="54" y="219"/>
                      <a:pt x="42" y="247"/>
                    </a:cubicBezTo>
                    <a:cubicBezTo>
                      <a:pt x="40" y="253"/>
                      <a:pt x="34" y="258"/>
                      <a:pt x="26" y="260"/>
                    </a:cubicBezTo>
                    <a:cubicBezTo>
                      <a:pt x="20" y="261"/>
                      <a:pt x="12" y="258"/>
                      <a:pt x="7" y="253"/>
                    </a:cubicBezTo>
                    <a:cubicBezTo>
                      <a:pt x="2" y="248"/>
                      <a:pt x="0" y="238"/>
                      <a:pt x="3" y="231"/>
                    </a:cubicBezTo>
                    <a:cubicBezTo>
                      <a:pt x="36" y="151"/>
                      <a:pt x="99" y="84"/>
                      <a:pt x="175" y="44"/>
                    </a:cubicBezTo>
                    <a:cubicBezTo>
                      <a:pt x="224" y="19"/>
                      <a:pt x="280" y="5"/>
                      <a:pt x="337"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5" name="Freeform 160">
                <a:extLst>
                  <a:ext uri="{FF2B5EF4-FFF2-40B4-BE49-F238E27FC236}">
                    <a16:creationId xmlns:a16="http://schemas.microsoft.com/office/drawing/2014/main" id="{6CF56CB9-F4E8-204F-88C8-BC7C143463E7}"/>
                  </a:ext>
                </a:extLst>
              </p:cNvPr>
              <p:cNvSpPr>
                <a:spLocks noChangeArrowheads="1"/>
              </p:cNvSpPr>
              <p:nvPr/>
            </p:nvSpPr>
            <p:spPr bwMode="auto">
              <a:xfrm>
                <a:off x="5224463" y="6748463"/>
                <a:ext cx="46037" cy="84137"/>
              </a:xfrm>
              <a:custGeom>
                <a:avLst/>
                <a:gdLst>
                  <a:gd name="T0" fmla="*/ 0 w 130"/>
                  <a:gd name="T1" fmla="*/ 8 h 232"/>
                  <a:gd name="T2" fmla="*/ 7 w 130"/>
                  <a:gd name="T3" fmla="*/ 0 h 232"/>
                  <a:gd name="T4" fmla="*/ 22 w 130"/>
                  <a:gd name="T5" fmla="*/ 0 h 232"/>
                  <a:gd name="T6" fmla="*/ 29 w 130"/>
                  <a:gd name="T7" fmla="*/ 7 h 232"/>
                  <a:gd name="T8" fmla="*/ 29 w 130"/>
                  <a:gd name="T9" fmla="*/ 146 h 232"/>
                  <a:gd name="T10" fmla="*/ 86 w 130"/>
                  <a:gd name="T11" fmla="*/ 84 h 232"/>
                  <a:gd name="T12" fmla="*/ 99 w 130"/>
                  <a:gd name="T13" fmla="*/ 74 h 232"/>
                  <a:gd name="T14" fmla="*/ 123 w 130"/>
                  <a:gd name="T15" fmla="*/ 74 h 232"/>
                  <a:gd name="T16" fmla="*/ 128 w 130"/>
                  <a:gd name="T17" fmla="*/ 79 h 232"/>
                  <a:gd name="T18" fmla="*/ 123 w 130"/>
                  <a:gd name="T19" fmla="*/ 86 h 232"/>
                  <a:gd name="T20" fmla="*/ 62 w 130"/>
                  <a:gd name="T21" fmla="*/ 147 h 232"/>
                  <a:gd name="T22" fmla="*/ 119 w 130"/>
                  <a:gd name="T23" fmla="*/ 214 h 232"/>
                  <a:gd name="T24" fmla="*/ 127 w 130"/>
                  <a:gd name="T25" fmla="*/ 224 h 232"/>
                  <a:gd name="T26" fmla="*/ 123 w 130"/>
                  <a:gd name="T27" fmla="*/ 230 h 232"/>
                  <a:gd name="T28" fmla="*/ 103 w 130"/>
                  <a:gd name="T29" fmla="*/ 230 h 232"/>
                  <a:gd name="T30" fmla="*/ 94 w 130"/>
                  <a:gd name="T31" fmla="*/ 229 h 232"/>
                  <a:gd name="T32" fmla="*/ 86 w 130"/>
                  <a:gd name="T33" fmla="*/ 222 h 232"/>
                  <a:gd name="T34" fmla="*/ 29 w 130"/>
                  <a:gd name="T35" fmla="*/ 151 h 232"/>
                  <a:gd name="T36" fmla="*/ 29 w 130"/>
                  <a:gd name="T37" fmla="*/ 221 h 232"/>
                  <a:gd name="T38" fmla="*/ 27 w 130"/>
                  <a:gd name="T39" fmla="*/ 228 h 232"/>
                  <a:gd name="T40" fmla="*/ 13 w 130"/>
                  <a:gd name="T41" fmla="*/ 230 h 232"/>
                  <a:gd name="T42" fmla="*/ 2 w 130"/>
                  <a:gd name="T43" fmla="*/ 228 h 232"/>
                  <a:gd name="T44" fmla="*/ 0 w 130"/>
                  <a:gd name="T45" fmla="*/ 222 h 232"/>
                  <a:gd name="T46" fmla="*/ 0 w 130"/>
                  <a:gd name="T47" fmla="*/ 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232">
                    <a:moveTo>
                      <a:pt x="0" y="8"/>
                    </a:moveTo>
                    <a:cubicBezTo>
                      <a:pt x="0" y="3"/>
                      <a:pt x="3" y="0"/>
                      <a:pt x="7" y="0"/>
                    </a:cubicBezTo>
                    <a:cubicBezTo>
                      <a:pt x="12" y="0"/>
                      <a:pt x="17" y="0"/>
                      <a:pt x="22" y="0"/>
                    </a:cubicBezTo>
                    <a:cubicBezTo>
                      <a:pt x="25" y="0"/>
                      <a:pt x="29" y="2"/>
                      <a:pt x="29" y="7"/>
                    </a:cubicBezTo>
                    <a:cubicBezTo>
                      <a:pt x="29" y="53"/>
                      <a:pt x="29" y="99"/>
                      <a:pt x="29" y="146"/>
                    </a:cubicBezTo>
                    <a:cubicBezTo>
                      <a:pt x="49" y="126"/>
                      <a:pt x="67" y="104"/>
                      <a:pt x="86" y="84"/>
                    </a:cubicBezTo>
                    <a:cubicBezTo>
                      <a:pt x="89" y="81"/>
                      <a:pt x="93" y="74"/>
                      <a:pt x="99" y="74"/>
                    </a:cubicBezTo>
                    <a:cubicBezTo>
                      <a:pt x="107" y="74"/>
                      <a:pt x="115" y="74"/>
                      <a:pt x="123" y="74"/>
                    </a:cubicBezTo>
                    <a:cubicBezTo>
                      <a:pt x="126" y="74"/>
                      <a:pt x="129" y="76"/>
                      <a:pt x="128" y="79"/>
                    </a:cubicBezTo>
                    <a:cubicBezTo>
                      <a:pt x="127" y="82"/>
                      <a:pt x="125" y="84"/>
                      <a:pt x="123" y="86"/>
                    </a:cubicBezTo>
                    <a:cubicBezTo>
                      <a:pt x="102" y="106"/>
                      <a:pt x="82" y="127"/>
                      <a:pt x="62" y="147"/>
                    </a:cubicBezTo>
                    <a:cubicBezTo>
                      <a:pt x="81" y="169"/>
                      <a:pt x="100" y="192"/>
                      <a:pt x="119" y="214"/>
                    </a:cubicBezTo>
                    <a:cubicBezTo>
                      <a:pt x="122" y="218"/>
                      <a:pt x="125" y="221"/>
                      <a:pt x="127" y="224"/>
                    </a:cubicBezTo>
                    <a:cubicBezTo>
                      <a:pt x="128" y="227"/>
                      <a:pt x="126" y="230"/>
                      <a:pt x="123" y="230"/>
                    </a:cubicBezTo>
                    <a:cubicBezTo>
                      <a:pt x="116" y="230"/>
                      <a:pt x="110" y="230"/>
                      <a:pt x="103" y="230"/>
                    </a:cubicBezTo>
                    <a:cubicBezTo>
                      <a:pt x="100" y="230"/>
                      <a:pt x="96" y="230"/>
                      <a:pt x="94" y="229"/>
                    </a:cubicBezTo>
                    <a:cubicBezTo>
                      <a:pt x="90" y="227"/>
                      <a:pt x="88" y="224"/>
                      <a:pt x="86" y="222"/>
                    </a:cubicBezTo>
                    <a:cubicBezTo>
                      <a:pt x="67" y="198"/>
                      <a:pt x="49" y="175"/>
                      <a:pt x="29" y="151"/>
                    </a:cubicBezTo>
                    <a:cubicBezTo>
                      <a:pt x="29" y="175"/>
                      <a:pt x="29" y="197"/>
                      <a:pt x="29" y="221"/>
                    </a:cubicBezTo>
                    <a:cubicBezTo>
                      <a:pt x="29" y="224"/>
                      <a:pt x="29" y="227"/>
                      <a:pt x="27" y="228"/>
                    </a:cubicBezTo>
                    <a:cubicBezTo>
                      <a:pt x="24" y="231"/>
                      <a:pt x="18" y="230"/>
                      <a:pt x="13" y="230"/>
                    </a:cubicBezTo>
                    <a:cubicBezTo>
                      <a:pt x="9" y="230"/>
                      <a:pt x="5" y="231"/>
                      <a:pt x="2" y="228"/>
                    </a:cubicBezTo>
                    <a:cubicBezTo>
                      <a:pt x="0" y="227"/>
                      <a:pt x="0" y="224"/>
                      <a:pt x="0" y="222"/>
                    </a:cubicBezTo>
                    <a:cubicBezTo>
                      <a:pt x="0" y="150"/>
                      <a:pt x="0" y="78"/>
                      <a:pt x="0" y="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6" name="Freeform 161">
                <a:extLst>
                  <a:ext uri="{FF2B5EF4-FFF2-40B4-BE49-F238E27FC236}">
                    <a16:creationId xmlns:a16="http://schemas.microsoft.com/office/drawing/2014/main" id="{2BE206DE-C8DE-3747-82A5-5767E56B710D}"/>
                  </a:ext>
                </a:extLst>
              </p:cNvPr>
              <p:cNvSpPr>
                <a:spLocks noChangeArrowheads="1"/>
              </p:cNvSpPr>
              <p:nvPr/>
            </p:nvSpPr>
            <p:spPr bwMode="auto">
              <a:xfrm>
                <a:off x="5172075" y="6773863"/>
                <a:ext cx="34925" cy="57150"/>
              </a:xfrm>
              <a:custGeom>
                <a:avLst/>
                <a:gdLst>
                  <a:gd name="T0" fmla="*/ 60 w 97"/>
                  <a:gd name="T1" fmla="*/ 3 h 160"/>
                  <a:gd name="T2" fmla="*/ 89 w 97"/>
                  <a:gd name="T3" fmla="*/ 3 h 160"/>
                  <a:gd name="T4" fmla="*/ 94 w 97"/>
                  <a:gd name="T5" fmla="*/ 12 h 160"/>
                  <a:gd name="T6" fmla="*/ 90 w 97"/>
                  <a:gd name="T7" fmla="*/ 27 h 160"/>
                  <a:gd name="T8" fmla="*/ 81 w 97"/>
                  <a:gd name="T9" fmla="*/ 31 h 160"/>
                  <a:gd name="T10" fmla="*/ 58 w 97"/>
                  <a:gd name="T11" fmla="*/ 28 h 160"/>
                  <a:gd name="T12" fmla="*/ 43 w 97"/>
                  <a:gd name="T13" fmla="*/ 34 h 160"/>
                  <a:gd name="T14" fmla="*/ 32 w 97"/>
                  <a:gd name="T15" fmla="*/ 57 h 160"/>
                  <a:gd name="T16" fmla="*/ 31 w 97"/>
                  <a:gd name="T17" fmla="*/ 75 h 160"/>
                  <a:gd name="T18" fmla="*/ 31 w 97"/>
                  <a:gd name="T19" fmla="*/ 152 h 160"/>
                  <a:gd name="T20" fmla="*/ 24 w 97"/>
                  <a:gd name="T21" fmla="*/ 159 h 160"/>
                  <a:gd name="T22" fmla="*/ 7 w 97"/>
                  <a:gd name="T23" fmla="*/ 159 h 160"/>
                  <a:gd name="T24" fmla="*/ 0 w 97"/>
                  <a:gd name="T25" fmla="*/ 152 h 160"/>
                  <a:gd name="T26" fmla="*/ 0 w 97"/>
                  <a:gd name="T27" fmla="*/ 11 h 160"/>
                  <a:gd name="T28" fmla="*/ 9 w 97"/>
                  <a:gd name="T29" fmla="*/ 4 h 160"/>
                  <a:gd name="T30" fmla="*/ 24 w 97"/>
                  <a:gd name="T31" fmla="*/ 7 h 160"/>
                  <a:gd name="T32" fmla="*/ 30 w 97"/>
                  <a:gd name="T33" fmla="*/ 26 h 160"/>
                  <a:gd name="T34" fmla="*/ 60 w 97"/>
                  <a:gd name="T35" fmla="*/ 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160">
                    <a:moveTo>
                      <a:pt x="60" y="3"/>
                    </a:moveTo>
                    <a:cubicBezTo>
                      <a:pt x="70" y="0"/>
                      <a:pt x="80" y="0"/>
                      <a:pt x="89" y="3"/>
                    </a:cubicBezTo>
                    <a:cubicBezTo>
                      <a:pt x="92" y="4"/>
                      <a:pt x="96" y="7"/>
                      <a:pt x="94" y="12"/>
                    </a:cubicBezTo>
                    <a:cubicBezTo>
                      <a:pt x="93" y="17"/>
                      <a:pt x="91" y="21"/>
                      <a:pt x="90" y="27"/>
                    </a:cubicBezTo>
                    <a:cubicBezTo>
                      <a:pt x="89" y="30"/>
                      <a:pt x="85" y="32"/>
                      <a:pt x="81" y="31"/>
                    </a:cubicBezTo>
                    <a:cubicBezTo>
                      <a:pt x="74" y="30"/>
                      <a:pt x="66" y="27"/>
                      <a:pt x="58" y="28"/>
                    </a:cubicBezTo>
                    <a:cubicBezTo>
                      <a:pt x="52" y="28"/>
                      <a:pt x="47" y="31"/>
                      <a:pt x="43" y="34"/>
                    </a:cubicBezTo>
                    <a:cubicBezTo>
                      <a:pt x="36" y="41"/>
                      <a:pt x="33" y="48"/>
                      <a:pt x="32" y="57"/>
                    </a:cubicBezTo>
                    <a:cubicBezTo>
                      <a:pt x="31" y="63"/>
                      <a:pt x="31" y="68"/>
                      <a:pt x="31" y="75"/>
                    </a:cubicBezTo>
                    <a:cubicBezTo>
                      <a:pt x="31" y="100"/>
                      <a:pt x="31" y="126"/>
                      <a:pt x="31" y="152"/>
                    </a:cubicBezTo>
                    <a:cubicBezTo>
                      <a:pt x="31" y="156"/>
                      <a:pt x="27" y="159"/>
                      <a:pt x="24" y="159"/>
                    </a:cubicBezTo>
                    <a:cubicBezTo>
                      <a:pt x="18" y="159"/>
                      <a:pt x="13" y="159"/>
                      <a:pt x="7" y="159"/>
                    </a:cubicBezTo>
                    <a:cubicBezTo>
                      <a:pt x="3" y="159"/>
                      <a:pt x="0" y="156"/>
                      <a:pt x="0" y="152"/>
                    </a:cubicBezTo>
                    <a:cubicBezTo>
                      <a:pt x="0" y="105"/>
                      <a:pt x="0" y="58"/>
                      <a:pt x="0" y="11"/>
                    </a:cubicBezTo>
                    <a:cubicBezTo>
                      <a:pt x="0" y="6"/>
                      <a:pt x="5" y="3"/>
                      <a:pt x="9" y="4"/>
                    </a:cubicBezTo>
                    <a:cubicBezTo>
                      <a:pt x="14" y="4"/>
                      <a:pt x="20" y="3"/>
                      <a:pt x="24" y="7"/>
                    </a:cubicBezTo>
                    <a:cubicBezTo>
                      <a:pt x="26" y="14"/>
                      <a:pt x="27" y="20"/>
                      <a:pt x="30" y="26"/>
                    </a:cubicBezTo>
                    <a:cubicBezTo>
                      <a:pt x="38" y="16"/>
                      <a:pt x="48" y="7"/>
                      <a:pt x="60"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7" name="Freeform 162">
                <a:extLst>
                  <a:ext uri="{FF2B5EF4-FFF2-40B4-BE49-F238E27FC236}">
                    <a16:creationId xmlns:a16="http://schemas.microsoft.com/office/drawing/2014/main" id="{D4E53410-79EA-994B-8477-D604EE866231}"/>
                  </a:ext>
                </a:extLst>
              </p:cNvPr>
              <p:cNvSpPr>
                <a:spLocks noChangeArrowheads="1"/>
              </p:cNvSpPr>
              <p:nvPr/>
            </p:nvSpPr>
            <p:spPr bwMode="auto">
              <a:xfrm>
                <a:off x="5002213" y="6773863"/>
                <a:ext cx="84137" cy="55562"/>
              </a:xfrm>
              <a:custGeom>
                <a:avLst/>
                <a:gdLst>
                  <a:gd name="T0" fmla="*/ 0 w 234"/>
                  <a:gd name="T1" fmla="*/ 4 h 156"/>
                  <a:gd name="T2" fmla="*/ 5 w 234"/>
                  <a:gd name="T3" fmla="*/ 1 h 156"/>
                  <a:gd name="T4" fmla="*/ 27 w 234"/>
                  <a:gd name="T5" fmla="*/ 1 h 156"/>
                  <a:gd name="T6" fmla="*/ 33 w 234"/>
                  <a:gd name="T7" fmla="*/ 7 h 156"/>
                  <a:gd name="T8" fmla="*/ 54 w 234"/>
                  <a:gd name="T9" fmla="*/ 92 h 156"/>
                  <a:gd name="T10" fmla="*/ 59 w 234"/>
                  <a:gd name="T11" fmla="*/ 118 h 156"/>
                  <a:gd name="T12" fmla="*/ 62 w 234"/>
                  <a:gd name="T13" fmla="*/ 141 h 156"/>
                  <a:gd name="T14" fmla="*/ 69 w 234"/>
                  <a:gd name="T15" fmla="*/ 107 h 156"/>
                  <a:gd name="T16" fmla="*/ 95 w 234"/>
                  <a:gd name="T17" fmla="*/ 6 h 156"/>
                  <a:gd name="T18" fmla="*/ 104 w 234"/>
                  <a:gd name="T19" fmla="*/ 0 h 156"/>
                  <a:gd name="T20" fmla="*/ 127 w 234"/>
                  <a:gd name="T21" fmla="*/ 0 h 156"/>
                  <a:gd name="T22" fmla="*/ 137 w 234"/>
                  <a:gd name="T23" fmla="*/ 6 h 156"/>
                  <a:gd name="T24" fmla="*/ 157 w 234"/>
                  <a:gd name="T25" fmla="*/ 80 h 156"/>
                  <a:gd name="T26" fmla="*/ 169 w 234"/>
                  <a:gd name="T27" fmla="*/ 128 h 156"/>
                  <a:gd name="T28" fmla="*/ 171 w 234"/>
                  <a:gd name="T29" fmla="*/ 142 h 156"/>
                  <a:gd name="T30" fmla="*/ 186 w 234"/>
                  <a:gd name="T31" fmla="*/ 66 h 156"/>
                  <a:gd name="T32" fmla="*/ 200 w 234"/>
                  <a:gd name="T33" fmla="*/ 6 h 156"/>
                  <a:gd name="T34" fmla="*/ 209 w 234"/>
                  <a:gd name="T35" fmla="*/ 0 h 156"/>
                  <a:gd name="T36" fmla="*/ 228 w 234"/>
                  <a:gd name="T37" fmla="*/ 0 h 156"/>
                  <a:gd name="T38" fmla="*/ 231 w 234"/>
                  <a:gd name="T39" fmla="*/ 7 h 156"/>
                  <a:gd name="T40" fmla="*/ 194 w 234"/>
                  <a:gd name="T41" fmla="*/ 149 h 156"/>
                  <a:gd name="T42" fmla="*/ 186 w 234"/>
                  <a:gd name="T43" fmla="*/ 155 h 156"/>
                  <a:gd name="T44" fmla="*/ 156 w 234"/>
                  <a:gd name="T45" fmla="*/ 155 h 156"/>
                  <a:gd name="T46" fmla="*/ 149 w 234"/>
                  <a:gd name="T47" fmla="*/ 150 h 156"/>
                  <a:gd name="T48" fmla="*/ 123 w 234"/>
                  <a:gd name="T49" fmla="*/ 52 h 156"/>
                  <a:gd name="T50" fmla="*/ 118 w 234"/>
                  <a:gd name="T51" fmla="*/ 18 h 156"/>
                  <a:gd name="T52" fmla="*/ 112 w 234"/>
                  <a:gd name="T53" fmla="*/ 49 h 156"/>
                  <a:gd name="T54" fmla="*/ 86 w 234"/>
                  <a:gd name="T55" fmla="*/ 149 h 156"/>
                  <a:gd name="T56" fmla="*/ 74 w 234"/>
                  <a:gd name="T57" fmla="*/ 155 h 156"/>
                  <a:gd name="T58" fmla="*/ 46 w 234"/>
                  <a:gd name="T59" fmla="*/ 155 h 156"/>
                  <a:gd name="T60" fmla="*/ 40 w 234"/>
                  <a:gd name="T61" fmla="*/ 150 h 156"/>
                  <a:gd name="T62" fmla="*/ 1 w 234"/>
                  <a:gd name="T63" fmla="*/ 10 h 156"/>
                  <a:gd name="T64" fmla="*/ 0 w 234"/>
                  <a:gd name="T6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156">
                    <a:moveTo>
                      <a:pt x="0" y="4"/>
                    </a:moveTo>
                    <a:cubicBezTo>
                      <a:pt x="1" y="2"/>
                      <a:pt x="3" y="1"/>
                      <a:pt x="5" y="1"/>
                    </a:cubicBezTo>
                    <a:cubicBezTo>
                      <a:pt x="13" y="1"/>
                      <a:pt x="19" y="1"/>
                      <a:pt x="27" y="1"/>
                    </a:cubicBezTo>
                    <a:cubicBezTo>
                      <a:pt x="30" y="1"/>
                      <a:pt x="33" y="4"/>
                      <a:pt x="33" y="7"/>
                    </a:cubicBezTo>
                    <a:cubicBezTo>
                      <a:pt x="40" y="35"/>
                      <a:pt x="47" y="64"/>
                      <a:pt x="54" y="92"/>
                    </a:cubicBezTo>
                    <a:cubicBezTo>
                      <a:pt x="56" y="101"/>
                      <a:pt x="58" y="109"/>
                      <a:pt x="59" y="118"/>
                    </a:cubicBezTo>
                    <a:cubicBezTo>
                      <a:pt x="60" y="125"/>
                      <a:pt x="61" y="134"/>
                      <a:pt x="62" y="141"/>
                    </a:cubicBezTo>
                    <a:cubicBezTo>
                      <a:pt x="64" y="130"/>
                      <a:pt x="65" y="119"/>
                      <a:pt x="69" y="107"/>
                    </a:cubicBezTo>
                    <a:cubicBezTo>
                      <a:pt x="77" y="74"/>
                      <a:pt x="87" y="40"/>
                      <a:pt x="95" y="6"/>
                    </a:cubicBezTo>
                    <a:cubicBezTo>
                      <a:pt x="96" y="2"/>
                      <a:pt x="100" y="0"/>
                      <a:pt x="104" y="0"/>
                    </a:cubicBezTo>
                    <a:cubicBezTo>
                      <a:pt x="111" y="0"/>
                      <a:pt x="120" y="0"/>
                      <a:pt x="127" y="0"/>
                    </a:cubicBezTo>
                    <a:cubicBezTo>
                      <a:pt x="132" y="0"/>
                      <a:pt x="136" y="2"/>
                      <a:pt x="137" y="6"/>
                    </a:cubicBezTo>
                    <a:cubicBezTo>
                      <a:pt x="143" y="31"/>
                      <a:pt x="151" y="56"/>
                      <a:pt x="157" y="80"/>
                    </a:cubicBezTo>
                    <a:cubicBezTo>
                      <a:pt x="162" y="96"/>
                      <a:pt x="167" y="112"/>
                      <a:pt x="169" y="128"/>
                    </a:cubicBezTo>
                    <a:cubicBezTo>
                      <a:pt x="170" y="133"/>
                      <a:pt x="170" y="137"/>
                      <a:pt x="171" y="142"/>
                    </a:cubicBezTo>
                    <a:cubicBezTo>
                      <a:pt x="173" y="117"/>
                      <a:pt x="181" y="92"/>
                      <a:pt x="186" y="66"/>
                    </a:cubicBezTo>
                    <a:cubicBezTo>
                      <a:pt x="191" y="46"/>
                      <a:pt x="195" y="27"/>
                      <a:pt x="200" y="6"/>
                    </a:cubicBezTo>
                    <a:cubicBezTo>
                      <a:pt x="201" y="2"/>
                      <a:pt x="206" y="0"/>
                      <a:pt x="209" y="0"/>
                    </a:cubicBezTo>
                    <a:cubicBezTo>
                      <a:pt x="215" y="0"/>
                      <a:pt x="222" y="0"/>
                      <a:pt x="228" y="0"/>
                    </a:cubicBezTo>
                    <a:cubicBezTo>
                      <a:pt x="231" y="0"/>
                      <a:pt x="233" y="4"/>
                      <a:pt x="231" y="7"/>
                    </a:cubicBezTo>
                    <a:cubicBezTo>
                      <a:pt x="219" y="55"/>
                      <a:pt x="207" y="102"/>
                      <a:pt x="194" y="149"/>
                    </a:cubicBezTo>
                    <a:cubicBezTo>
                      <a:pt x="193" y="153"/>
                      <a:pt x="189" y="155"/>
                      <a:pt x="186" y="155"/>
                    </a:cubicBezTo>
                    <a:cubicBezTo>
                      <a:pt x="177" y="155"/>
                      <a:pt x="167" y="155"/>
                      <a:pt x="156" y="155"/>
                    </a:cubicBezTo>
                    <a:cubicBezTo>
                      <a:pt x="153" y="155"/>
                      <a:pt x="149" y="153"/>
                      <a:pt x="149" y="150"/>
                    </a:cubicBezTo>
                    <a:cubicBezTo>
                      <a:pt x="140" y="118"/>
                      <a:pt x="132" y="85"/>
                      <a:pt x="123" y="52"/>
                    </a:cubicBezTo>
                    <a:cubicBezTo>
                      <a:pt x="120" y="41"/>
                      <a:pt x="119" y="30"/>
                      <a:pt x="118" y="18"/>
                    </a:cubicBezTo>
                    <a:cubicBezTo>
                      <a:pt x="116" y="29"/>
                      <a:pt x="116" y="39"/>
                      <a:pt x="112" y="49"/>
                    </a:cubicBezTo>
                    <a:cubicBezTo>
                      <a:pt x="104" y="82"/>
                      <a:pt x="94" y="116"/>
                      <a:pt x="86" y="149"/>
                    </a:cubicBezTo>
                    <a:cubicBezTo>
                      <a:pt x="85" y="154"/>
                      <a:pt x="78" y="155"/>
                      <a:pt x="74" y="155"/>
                    </a:cubicBezTo>
                    <a:cubicBezTo>
                      <a:pt x="64" y="155"/>
                      <a:pt x="56" y="155"/>
                      <a:pt x="46" y="155"/>
                    </a:cubicBezTo>
                    <a:cubicBezTo>
                      <a:pt x="43" y="155"/>
                      <a:pt x="41" y="153"/>
                      <a:pt x="40" y="150"/>
                    </a:cubicBezTo>
                    <a:cubicBezTo>
                      <a:pt x="27" y="103"/>
                      <a:pt x="14" y="56"/>
                      <a:pt x="1" y="10"/>
                    </a:cubicBezTo>
                    <a:cubicBezTo>
                      <a:pt x="0" y="9"/>
                      <a:pt x="0" y="6"/>
                      <a:pt x="0"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8" name="Freeform 163">
                <a:extLst>
                  <a:ext uri="{FF2B5EF4-FFF2-40B4-BE49-F238E27FC236}">
                    <a16:creationId xmlns:a16="http://schemas.microsoft.com/office/drawing/2014/main" id="{15168D14-7A15-D641-BFD5-7FDA5AB11F7C}"/>
                  </a:ext>
                </a:extLst>
              </p:cNvPr>
              <p:cNvSpPr>
                <a:spLocks noChangeArrowheads="1"/>
              </p:cNvSpPr>
              <p:nvPr/>
            </p:nvSpPr>
            <p:spPr bwMode="auto">
              <a:xfrm>
                <a:off x="5416550" y="6773863"/>
                <a:ext cx="52388" cy="80962"/>
              </a:xfrm>
              <a:custGeom>
                <a:avLst/>
                <a:gdLst>
                  <a:gd name="T0" fmla="*/ 6 w 146"/>
                  <a:gd name="T1" fmla="*/ 0 h 223"/>
                  <a:gd name="T2" fmla="*/ 26 w 146"/>
                  <a:gd name="T3" fmla="*/ 0 h 223"/>
                  <a:gd name="T4" fmla="*/ 36 w 146"/>
                  <a:gd name="T5" fmla="*/ 6 h 223"/>
                  <a:gd name="T6" fmla="*/ 70 w 146"/>
                  <a:gd name="T7" fmla="*/ 97 h 223"/>
                  <a:gd name="T8" fmla="*/ 76 w 146"/>
                  <a:gd name="T9" fmla="*/ 117 h 223"/>
                  <a:gd name="T10" fmla="*/ 93 w 146"/>
                  <a:gd name="T11" fmla="*/ 63 h 223"/>
                  <a:gd name="T12" fmla="*/ 111 w 146"/>
                  <a:gd name="T13" fmla="*/ 5 h 223"/>
                  <a:gd name="T14" fmla="*/ 118 w 146"/>
                  <a:gd name="T15" fmla="*/ 0 h 223"/>
                  <a:gd name="T16" fmla="*/ 134 w 146"/>
                  <a:gd name="T17" fmla="*/ 0 h 223"/>
                  <a:gd name="T18" fmla="*/ 144 w 146"/>
                  <a:gd name="T19" fmla="*/ 2 h 223"/>
                  <a:gd name="T20" fmla="*/ 145 w 146"/>
                  <a:gd name="T21" fmla="*/ 8 h 223"/>
                  <a:gd name="T22" fmla="*/ 89 w 146"/>
                  <a:gd name="T23" fmla="*/ 166 h 223"/>
                  <a:gd name="T24" fmla="*/ 79 w 146"/>
                  <a:gd name="T25" fmla="*/ 192 h 223"/>
                  <a:gd name="T26" fmla="*/ 47 w 146"/>
                  <a:gd name="T27" fmla="*/ 217 h 223"/>
                  <a:gd name="T28" fmla="*/ 33 w 146"/>
                  <a:gd name="T29" fmla="*/ 221 h 223"/>
                  <a:gd name="T30" fmla="*/ 26 w 146"/>
                  <a:gd name="T31" fmla="*/ 213 h 223"/>
                  <a:gd name="T32" fmla="*/ 23 w 146"/>
                  <a:gd name="T33" fmla="*/ 206 h 223"/>
                  <a:gd name="T34" fmla="*/ 28 w 146"/>
                  <a:gd name="T35" fmla="*/ 199 h 223"/>
                  <a:gd name="T36" fmla="*/ 44 w 146"/>
                  <a:gd name="T37" fmla="*/ 192 h 223"/>
                  <a:gd name="T38" fmla="*/ 65 w 146"/>
                  <a:gd name="T39" fmla="*/ 155 h 223"/>
                  <a:gd name="T40" fmla="*/ 57 w 146"/>
                  <a:gd name="T41" fmla="*/ 137 h 223"/>
                  <a:gd name="T42" fmla="*/ 5 w 146"/>
                  <a:gd name="T43" fmla="*/ 14 h 223"/>
                  <a:gd name="T44" fmla="*/ 2 w 146"/>
                  <a:gd name="T45" fmla="*/ 5 h 223"/>
                  <a:gd name="T46" fmla="*/ 6 w 146"/>
                  <a:gd name="T4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223">
                    <a:moveTo>
                      <a:pt x="6" y="0"/>
                    </a:moveTo>
                    <a:cubicBezTo>
                      <a:pt x="12" y="0"/>
                      <a:pt x="20" y="0"/>
                      <a:pt x="26" y="0"/>
                    </a:cubicBezTo>
                    <a:cubicBezTo>
                      <a:pt x="31" y="0"/>
                      <a:pt x="34" y="3"/>
                      <a:pt x="36" y="6"/>
                    </a:cubicBezTo>
                    <a:cubicBezTo>
                      <a:pt x="48" y="36"/>
                      <a:pt x="59" y="66"/>
                      <a:pt x="70" y="97"/>
                    </a:cubicBezTo>
                    <a:cubicBezTo>
                      <a:pt x="72" y="104"/>
                      <a:pt x="74" y="110"/>
                      <a:pt x="76" y="117"/>
                    </a:cubicBezTo>
                    <a:cubicBezTo>
                      <a:pt x="80" y="99"/>
                      <a:pt x="86" y="81"/>
                      <a:pt x="93" y="63"/>
                    </a:cubicBezTo>
                    <a:cubicBezTo>
                      <a:pt x="99" y="44"/>
                      <a:pt x="105" y="25"/>
                      <a:pt x="111" y="5"/>
                    </a:cubicBezTo>
                    <a:cubicBezTo>
                      <a:pt x="112" y="2"/>
                      <a:pt x="115" y="0"/>
                      <a:pt x="118" y="0"/>
                    </a:cubicBezTo>
                    <a:cubicBezTo>
                      <a:pt x="124" y="0"/>
                      <a:pt x="129" y="0"/>
                      <a:pt x="134" y="0"/>
                    </a:cubicBezTo>
                    <a:cubicBezTo>
                      <a:pt x="138" y="0"/>
                      <a:pt x="142" y="0"/>
                      <a:pt x="144" y="2"/>
                    </a:cubicBezTo>
                    <a:cubicBezTo>
                      <a:pt x="145" y="3"/>
                      <a:pt x="145" y="5"/>
                      <a:pt x="145" y="8"/>
                    </a:cubicBezTo>
                    <a:cubicBezTo>
                      <a:pt x="127" y="60"/>
                      <a:pt x="109" y="112"/>
                      <a:pt x="89" y="166"/>
                    </a:cubicBezTo>
                    <a:cubicBezTo>
                      <a:pt x="86" y="175"/>
                      <a:pt x="84" y="184"/>
                      <a:pt x="79" y="192"/>
                    </a:cubicBezTo>
                    <a:cubicBezTo>
                      <a:pt x="71" y="203"/>
                      <a:pt x="59" y="212"/>
                      <a:pt x="47" y="217"/>
                    </a:cubicBezTo>
                    <a:cubicBezTo>
                      <a:pt x="42" y="218"/>
                      <a:pt x="37" y="222"/>
                      <a:pt x="33" y="221"/>
                    </a:cubicBezTo>
                    <a:cubicBezTo>
                      <a:pt x="29" y="220"/>
                      <a:pt x="27" y="216"/>
                      <a:pt x="26" y="213"/>
                    </a:cubicBezTo>
                    <a:cubicBezTo>
                      <a:pt x="25" y="211"/>
                      <a:pt x="22" y="209"/>
                      <a:pt x="23" y="206"/>
                    </a:cubicBezTo>
                    <a:cubicBezTo>
                      <a:pt x="23" y="202"/>
                      <a:pt x="25" y="200"/>
                      <a:pt x="28" y="199"/>
                    </a:cubicBezTo>
                    <a:cubicBezTo>
                      <a:pt x="34" y="197"/>
                      <a:pt x="39" y="195"/>
                      <a:pt x="44" y="192"/>
                    </a:cubicBezTo>
                    <a:cubicBezTo>
                      <a:pt x="55" y="182"/>
                      <a:pt x="63" y="169"/>
                      <a:pt x="65" y="155"/>
                    </a:cubicBezTo>
                    <a:cubicBezTo>
                      <a:pt x="63" y="149"/>
                      <a:pt x="59" y="144"/>
                      <a:pt x="57" y="137"/>
                    </a:cubicBezTo>
                    <a:cubicBezTo>
                      <a:pt x="40" y="96"/>
                      <a:pt x="22" y="56"/>
                      <a:pt x="5" y="14"/>
                    </a:cubicBezTo>
                    <a:cubicBezTo>
                      <a:pt x="4" y="12"/>
                      <a:pt x="3" y="9"/>
                      <a:pt x="2" y="5"/>
                    </a:cubicBezTo>
                    <a:cubicBezTo>
                      <a:pt x="0" y="2"/>
                      <a:pt x="3" y="0"/>
                      <a:pt x="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9" name="Freeform 164">
                <a:extLst>
                  <a:ext uri="{FF2B5EF4-FFF2-40B4-BE49-F238E27FC236}">
                    <a16:creationId xmlns:a16="http://schemas.microsoft.com/office/drawing/2014/main" id="{3CFAF366-1E3F-E344-BE03-48EEB046A15A}"/>
                  </a:ext>
                </a:extLst>
              </p:cNvPr>
              <p:cNvSpPr>
                <a:spLocks noChangeArrowheads="1"/>
              </p:cNvSpPr>
              <p:nvPr/>
            </p:nvSpPr>
            <p:spPr bwMode="auto">
              <a:xfrm>
                <a:off x="5099050" y="6773863"/>
                <a:ext cx="53975" cy="58737"/>
              </a:xfrm>
              <a:custGeom>
                <a:avLst/>
                <a:gdLst>
                  <a:gd name="T0" fmla="*/ 69 w 152"/>
                  <a:gd name="T1" fmla="*/ 1 h 164"/>
                  <a:gd name="T2" fmla="*/ 120 w 152"/>
                  <a:gd name="T3" fmla="*/ 14 h 164"/>
                  <a:gd name="T4" fmla="*/ 145 w 152"/>
                  <a:gd name="T5" fmla="*/ 52 h 164"/>
                  <a:gd name="T6" fmla="*/ 145 w 152"/>
                  <a:gd name="T7" fmla="*/ 108 h 164"/>
                  <a:gd name="T8" fmla="*/ 116 w 152"/>
                  <a:gd name="T9" fmla="*/ 150 h 164"/>
                  <a:gd name="T10" fmla="*/ 63 w 152"/>
                  <a:gd name="T11" fmla="*/ 160 h 164"/>
                  <a:gd name="T12" fmla="*/ 21 w 152"/>
                  <a:gd name="T13" fmla="*/ 140 h 164"/>
                  <a:gd name="T14" fmla="*/ 1 w 152"/>
                  <a:gd name="T15" fmla="*/ 90 h 164"/>
                  <a:gd name="T16" fmla="*/ 14 w 152"/>
                  <a:gd name="T17" fmla="*/ 31 h 164"/>
                  <a:gd name="T18" fmla="*/ 50 w 152"/>
                  <a:gd name="T19" fmla="*/ 4 h 164"/>
                  <a:gd name="T20" fmla="*/ 69 w 152"/>
                  <a:gd name="T21" fmla="*/ 1 h 164"/>
                  <a:gd name="T22" fmla="*/ 65 w 152"/>
                  <a:gd name="T23" fmla="*/ 23 h 164"/>
                  <a:gd name="T24" fmla="*/ 41 w 152"/>
                  <a:gd name="T25" fmla="*/ 39 h 164"/>
                  <a:gd name="T26" fmla="*/ 33 w 152"/>
                  <a:gd name="T27" fmla="*/ 85 h 164"/>
                  <a:gd name="T28" fmla="*/ 45 w 152"/>
                  <a:gd name="T29" fmla="*/ 126 h 164"/>
                  <a:gd name="T30" fmla="*/ 74 w 152"/>
                  <a:gd name="T31" fmla="*/ 139 h 164"/>
                  <a:gd name="T32" fmla="*/ 101 w 152"/>
                  <a:gd name="T33" fmla="*/ 128 h 164"/>
                  <a:gd name="T34" fmla="*/ 114 w 152"/>
                  <a:gd name="T35" fmla="*/ 92 h 164"/>
                  <a:gd name="T36" fmla="*/ 112 w 152"/>
                  <a:gd name="T37" fmla="*/ 54 h 164"/>
                  <a:gd name="T38" fmla="*/ 95 w 152"/>
                  <a:gd name="T39" fmla="*/ 28 h 164"/>
                  <a:gd name="T40" fmla="*/ 65 w 152"/>
                  <a:gd name="T41" fmla="*/ 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4">
                    <a:moveTo>
                      <a:pt x="69" y="1"/>
                    </a:moveTo>
                    <a:cubicBezTo>
                      <a:pt x="86" y="0"/>
                      <a:pt x="105" y="3"/>
                      <a:pt x="120" y="14"/>
                    </a:cubicBezTo>
                    <a:cubicBezTo>
                      <a:pt x="132" y="23"/>
                      <a:pt x="141" y="37"/>
                      <a:pt x="145" y="52"/>
                    </a:cubicBezTo>
                    <a:cubicBezTo>
                      <a:pt x="151" y="71"/>
                      <a:pt x="150" y="90"/>
                      <a:pt x="145" y="108"/>
                    </a:cubicBezTo>
                    <a:cubicBezTo>
                      <a:pt x="141" y="125"/>
                      <a:pt x="131" y="140"/>
                      <a:pt x="116" y="150"/>
                    </a:cubicBezTo>
                    <a:cubicBezTo>
                      <a:pt x="100" y="160"/>
                      <a:pt x="81" y="163"/>
                      <a:pt x="63" y="160"/>
                    </a:cubicBezTo>
                    <a:cubicBezTo>
                      <a:pt x="47" y="158"/>
                      <a:pt x="32" y="152"/>
                      <a:pt x="21" y="140"/>
                    </a:cubicBezTo>
                    <a:cubicBezTo>
                      <a:pt x="8" y="127"/>
                      <a:pt x="2" y="108"/>
                      <a:pt x="1" y="90"/>
                    </a:cubicBezTo>
                    <a:cubicBezTo>
                      <a:pt x="0" y="69"/>
                      <a:pt x="2" y="48"/>
                      <a:pt x="14" y="31"/>
                    </a:cubicBezTo>
                    <a:cubicBezTo>
                      <a:pt x="22" y="18"/>
                      <a:pt x="35" y="8"/>
                      <a:pt x="50" y="4"/>
                    </a:cubicBezTo>
                    <a:cubicBezTo>
                      <a:pt x="56" y="2"/>
                      <a:pt x="63" y="1"/>
                      <a:pt x="69" y="1"/>
                    </a:cubicBezTo>
                    <a:close/>
                    <a:moveTo>
                      <a:pt x="65" y="23"/>
                    </a:moveTo>
                    <a:cubicBezTo>
                      <a:pt x="55" y="26"/>
                      <a:pt x="47" y="31"/>
                      <a:pt x="41" y="39"/>
                    </a:cubicBezTo>
                    <a:cubicBezTo>
                      <a:pt x="33" y="53"/>
                      <a:pt x="33" y="69"/>
                      <a:pt x="33" y="85"/>
                    </a:cubicBezTo>
                    <a:cubicBezTo>
                      <a:pt x="34" y="99"/>
                      <a:pt x="36" y="114"/>
                      <a:pt x="45" y="126"/>
                    </a:cubicBezTo>
                    <a:cubicBezTo>
                      <a:pt x="51" y="135"/>
                      <a:pt x="64" y="139"/>
                      <a:pt x="74" y="139"/>
                    </a:cubicBezTo>
                    <a:cubicBezTo>
                      <a:pt x="85" y="139"/>
                      <a:pt x="95" y="136"/>
                      <a:pt x="101" y="128"/>
                    </a:cubicBezTo>
                    <a:cubicBezTo>
                      <a:pt x="110" y="119"/>
                      <a:pt x="113" y="105"/>
                      <a:pt x="114" y="92"/>
                    </a:cubicBezTo>
                    <a:cubicBezTo>
                      <a:pt x="115" y="79"/>
                      <a:pt x="115" y="66"/>
                      <a:pt x="112" y="54"/>
                    </a:cubicBezTo>
                    <a:cubicBezTo>
                      <a:pt x="110" y="44"/>
                      <a:pt x="104" y="34"/>
                      <a:pt x="95" y="28"/>
                    </a:cubicBezTo>
                    <a:cubicBezTo>
                      <a:pt x="86" y="22"/>
                      <a:pt x="75" y="21"/>
                      <a:pt x="65"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0" name="Freeform 165">
                <a:extLst>
                  <a:ext uri="{FF2B5EF4-FFF2-40B4-BE49-F238E27FC236}">
                    <a16:creationId xmlns:a16="http://schemas.microsoft.com/office/drawing/2014/main" id="{B5C92816-7B26-6247-9359-4A85B433F773}"/>
                  </a:ext>
                </a:extLst>
              </p:cNvPr>
              <p:cNvSpPr>
                <a:spLocks noChangeArrowheads="1"/>
              </p:cNvSpPr>
              <p:nvPr/>
            </p:nvSpPr>
            <p:spPr bwMode="auto">
              <a:xfrm>
                <a:off x="5284788" y="6748463"/>
                <a:ext cx="49212" cy="84137"/>
              </a:xfrm>
              <a:custGeom>
                <a:avLst/>
                <a:gdLst>
                  <a:gd name="T0" fmla="*/ 107 w 138"/>
                  <a:gd name="T1" fmla="*/ 7 h 235"/>
                  <a:gd name="T2" fmla="*/ 113 w 138"/>
                  <a:gd name="T3" fmla="*/ 0 h 235"/>
                  <a:gd name="T4" fmla="*/ 128 w 138"/>
                  <a:gd name="T5" fmla="*/ 0 h 235"/>
                  <a:gd name="T6" fmla="*/ 136 w 138"/>
                  <a:gd name="T7" fmla="*/ 8 h 235"/>
                  <a:gd name="T8" fmla="*/ 136 w 138"/>
                  <a:gd name="T9" fmla="*/ 222 h 235"/>
                  <a:gd name="T10" fmla="*/ 129 w 138"/>
                  <a:gd name="T11" fmla="*/ 228 h 235"/>
                  <a:gd name="T12" fmla="*/ 116 w 138"/>
                  <a:gd name="T13" fmla="*/ 228 h 235"/>
                  <a:gd name="T14" fmla="*/ 110 w 138"/>
                  <a:gd name="T15" fmla="*/ 224 h 235"/>
                  <a:gd name="T16" fmla="*/ 107 w 138"/>
                  <a:gd name="T17" fmla="*/ 210 h 235"/>
                  <a:gd name="T18" fmla="*/ 84 w 138"/>
                  <a:gd name="T19" fmla="*/ 228 h 235"/>
                  <a:gd name="T20" fmla="*/ 44 w 138"/>
                  <a:gd name="T21" fmla="*/ 230 h 235"/>
                  <a:gd name="T22" fmla="*/ 11 w 138"/>
                  <a:gd name="T23" fmla="*/ 206 h 235"/>
                  <a:gd name="T24" fmla="*/ 1 w 138"/>
                  <a:gd name="T25" fmla="*/ 145 h 235"/>
                  <a:gd name="T26" fmla="*/ 16 w 138"/>
                  <a:gd name="T27" fmla="*/ 94 h 235"/>
                  <a:gd name="T28" fmla="*/ 53 w 138"/>
                  <a:gd name="T29" fmla="*/ 74 h 235"/>
                  <a:gd name="T30" fmla="*/ 92 w 138"/>
                  <a:gd name="T31" fmla="*/ 83 h 235"/>
                  <a:gd name="T32" fmla="*/ 105 w 138"/>
                  <a:gd name="T33" fmla="*/ 97 h 235"/>
                  <a:gd name="T34" fmla="*/ 107 w 138"/>
                  <a:gd name="T35" fmla="*/ 7 h 235"/>
                  <a:gd name="T36" fmla="*/ 65 w 138"/>
                  <a:gd name="T37" fmla="*/ 93 h 235"/>
                  <a:gd name="T38" fmla="*/ 42 w 138"/>
                  <a:gd name="T39" fmla="*/ 108 h 235"/>
                  <a:gd name="T40" fmla="*/ 34 w 138"/>
                  <a:gd name="T41" fmla="*/ 161 h 235"/>
                  <a:gd name="T42" fmla="*/ 41 w 138"/>
                  <a:gd name="T43" fmla="*/ 195 h 235"/>
                  <a:gd name="T44" fmla="*/ 60 w 138"/>
                  <a:gd name="T45" fmla="*/ 209 h 235"/>
                  <a:gd name="T46" fmla="*/ 94 w 138"/>
                  <a:gd name="T47" fmla="*/ 200 h 235"/>
                  <a:gd name="T48" fmla="*/ 106 w 138"/>
                  <a:gd name="T49" fmla="*/ 166 h 235"/>
                  <a:gd name="T50" fmla="*/ 103 w 138"/>
                  <a:gd name="T51" fmla="*/ 125 h 235"/>
                  <a:gd name="T52" fmla="*/ 91 w 138"/>
                  <a:gd name="T53" fmla="*/ 101 h 235"/>
                  <a:gd name="T54" fmla="*/ 65 w 138"/>
                  <a:gd name="T55" fmla="*/ 9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235">
                    <a:moveTo>
                      <a:pt x="107" y="7"/>
                    </a:moveTo>
                    <a:cubicBezTo>
                      <a:pt x="107" y="3"/>
                      <a:pt x="110" y="0"/>
                      <a:pt x="113" y="0"/>
                    </a:cubicBezTo>
                    <a:cubicBezTo>
                      <a:pt x="118" y="0"/>
                      <a:pt x="124" y="0"/>
                      <a:pt x="128" y="0"/>
                    </a:cubicBezTo>
                    <a:cubicBezTo>
                      <a:pt x="132" y="0"/>
                      <a:pt x="137" y="3"/>
                      <a:pt x="136" y="8"/>
                    </a:cubicBezTo>
                    <a:cubicBezTo>
                      <a:pt x="136" y="79"/>
                      <a:pt x="136" y="150"/>
                      <a:pt x="136" y="222"/>
                    </a:cubicBezTo>
                    <a:cubicBezTo>
                      <a:pt x="136" y="225"/>
                      <a:pt x="132" y="228"/>
                      <a:pt x="129" y="228"/>
                    </a:cubicBezTo>
                    <a:cubicBezTo>
                      <a:pt x="125" y="228"/>
                      <a:pt x="121" y="228"/>
                      <a:pt x="116" y="228"/>
                    </a:cubicBezTo>
                    <a:cubicBezTo>
                      <a:pt x="113" y="228"/>
                      <a:pt x="111" y="226"/>
                      <a:pt x="110" y="224"/>
                    </a:cubicBezTo>
                    <a:cubicBezTo>
                      <a:pt x="109" y="220"/>
                      <a:pt x="108" y="214"/>
                      <a:pt x="107" y="210"/>
                    </a:cubicBezTo>
                    <a:cubicBezTo>
                      <a:pt x="101" y="218"/>
                      <a:pt x="94" y="225"/>
                      <a:pt x="84" y="228"/>
                    </a:cubicBezTo>
                    <a:cubicBezTo>
                      <a:pt x="71" y="232"/>
                      <a:pt x="56" y="234"/>
                      <a:pt x="44" y="230"/>
                    </a:cubicBezTo>
                    <a:cubicBezTo>
                      <a:pt x="30" y="227"/>
                      <a:pt x="18" y="218"/>
                      <a:pt x="11" y="206"/>
                    </a:cubicBezTo>
                    <a:cubicBezTo>
                      <a:pt x="1" y="188"/>
                      <a:pt x="0" y="165"/>
                      <a:pt x="1" y="145"/>
                    </a:cubicBezTo>
                    <a:cubicBezTo>
                      <a:pt x="1" y="127"/>
                      <a:pt x="4" y="108"/>
                      <a:pt x="16" y="94"/>
                    </a:cubicBezTo>
                    <a:cubicBezTo>
                      <a:pt x="24" y="83"/>
                      <a:pt x="38" y="75"/>
                      <a:pt x="53" y="74"/>
                    </a:cubicBezTo>
                    <a:cubicBezTo>
                      <a:pt x="67" y="72"/>
                      <a:pt x="81" y="74"/>
                      <a:pt x="92" y="83"/>
                    </a:cubicBezTo>
                    <a:cubicBezTo>
                      <a:pt x="97" y="86"/>
                      <a:pt x="101" y="91"/>
                      <a:pt x="105" y="97"/>
                    </a:cubicBezTo>
                    <a:cubicBezTo>
                      <a:pt x="107" y="66"/>
                      <a:pt x="107" y="36"/>
                      <a:pt x="107" y="7"/>
                    </a:cubicBezTo>
                    <a:close/>
                    <a:moveTo>
                      <a:pt x="65" y="93"/>
                    </a:moveTo>
                    <a:cubicBezTo>
                      <a:pt x="55" y="94"/>
                      <a:pt x="47" y="100"/>
                      <a:pt x="42" y="108"/>
                    </a:cubicBezTo>
                    <a:cubicBezTo>
                      <a:pt x="34" y="124"/>
                      <a:pt x="34" y="143"/>
                      <a:pt x="34" y="161"/>
                    </a:cubicBezTo>
                    <a:cubicBezTo>
                      <a:pt x="35" y="173"/>
                      <a:pt x="36" y="184"/>
                      <a:pt x="41" y="195"/>
                    </a:cubicBezTo>
                    <a:cubicBezTo>
                      <a:pt x="45" y="203"/>
                      <a:pt x="52" y="208"/>
                      <a:pt x="60" y="209"/>
                    </a:cubicBezTo>
                    <a:cubicBezTo>
                      <a:pt x="71" y="212"/>
                      <a:pt x="85" y="209"/>
                      <a:pt x="94" y="200"/>
                    </a:cubicBezTo>
                    <a:cubicBezTo>
                      <a:pt x="102" y="191"/>
                      <a:pt x="105" y="178"/>
                      <a:pt x="106" y="166"/>
                    </a:cubicBezTo>
                    <a:cubicBezTo>
                      <a:pt x="107" y="152"/>
                      <a:pt x="107" y="138"/>
                      <a:pt x="103" y="125"/>
                    </a:cubicBezTo>
                    <a:cubicBezTo>
                      <a:pt x="101" y="117"/>
                      <a:pt x="97" y="107"/>
                      <a:pt x="91" y="101"/>
                    </a:cubicBezTo>
                    <a:cubicBezTo>
                      <a:pt x="84" y="94"/>
                      <a:pt x="75" y="92"/>
                      <a:pt x="65"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1" name="Freeform 166">
                <a:extLst>
                  <a:ext uri="{FF2B5EF4-FFF2-40B4-BE49-F238E27FC236}">
                    <a16:creationId xmlns:a16="http://schemas.microsoft.com/office/drawing/2014/main" id="{DD5ACDC0-57F9-8C4F-9FDA-640BCD0AC160}"/>
                  </a:ext>
                </a:extLst>
              </p:cNvPr>
              <p:cNvSpPr>
                <a:spLocks noChangeArrowheads="1"/>
              </p:cNvSpPr>
              <p:nvPr/>
            </p:nvSpPr>
            <p:spPr bwMode="auto">
              <a:xfrm>
                <a:off x="5353050" y="6773863"/>
                <a:ext cx="50800" cy="58737"/>
              </a:xfrm>
              <a:custGeom>
                <a:avLst/>
                <a:gdLst>
                  <a:gd name="T0" fmla="*/ 48 w 140"/>
                  <a:gd name="T1" fmla="*/ 4 h 162"/>
                  <a:gd name="T2" fmla="*/ 91 w 140"/>
                  <a:gd name="T3" fmla="*/ 3 h 162"/>
                  <a:gd name="T4" fmla="*/ 124 w 140"/>
                  <a:gd name="T5" fmla="*/ 24 h 162"/>
                  <a:gd name="T6" fmla="*/ 138 w 140"/>
                  <a:gd name="T7" fmla="*/ 63 h 162"/>
                  <a:gd name="T8" fmla="*/ 139 w 140"/>
                  <a:gd name="T9" fmla="*/ 95 h 162"/>
                  <a:gd name="T10" fmla="*/ 139 w 140"/>
                  <a:gd name="T11" fmla="*/ 152 h 162"/>
                  <a:gd name="T12" fmla="*/ 136 w 140"/>
                  <a:gd name="T13" fmla="*/ 157 h 162"/>
                  <a:gd name="T14" fmla="*/ 125 w 140"/>
                  <a:gd name="T15" fmla="*/ 158 h 162"/>
                  <a:gd name="T16" fmla="*/ 114 w 140"/>
                  <a:gd name="T17" fmla="*/ 154 h 162"/>
                  <a:gd name="T18" fmla="*/ 109 w 140"/>
                  <a:gd name="T19" fmla="*/ 139 h 162"/>
                  <a:gd name="T20" fmla="*/ 91 w 140"/>
                  <a:gd name="T21" fmla="*/ 156 h 162"/>
                  <a:gd name="T22" fmla="*/ 53 w 140"/>
                  <a:gd name="T23" fmla="*/ 159 h 162"/>
                  <a:gd name="T24" fmla="*/ 14 w 140"/>
                  <a:gd name="T25" fmla="*/ 134 h 162"/>
                  <a:gd name="T26" fmla="*/ 0 w 140"/>
                  <a:gd name="T27" fmla="*/ 81 h 162"/>
                  <a:gd name="T28" fmla="*/ 13 w 140"/>
                  <a:gd name="T29" fmla="*/ 30 h 162"/>
                  <a:gd name="T30" fmla="*/ 48 w 140"/>
                  <a:gd name="T31" fmla="*/ 4 h 162"/>
                  <a:gd name="T32" fmla="*/ 61 w 140"/>
                  <a:gd name="T33" fmla="*/ 23 h 162"/>
                  <a:gd name="T34" fmla="*/ 48 w 140"/>
                  <a:gd name="T35" fmla="*/ 29 h 162"/>
                  <a:gd name="T36" fmla="*/ 34 w 140"/>
                  <a:gd name="T37" fmla="*/ 53 h 162"/>
                  <a:gd name="T38" fmla="*/ 33 w 140"/>
                  <a:gd name="T39" fmla="*/ 98 h 162"/>
                  <a:gd name="T40" fmla="*/ 45 w 140"/>
                  <a:gd name="T41" fmla="*/ 129 h 162"/>
                  <a:gd name="T42" fmla="*/ 71 w 140"/>
                  <a:gd name="T43" fmla="*/ 138 h 162"/>
                  <a:gd name="T44" fmla="*/ 97 w 140"/>
                  <a:gd name="T45" fmla="*/ 127 h 162"/>
                  <a:gd name="T46" fmla="*/ 109 w 140"/>
                  <a:gd name="T47" fmla="*/ 93 h 162"/>
                  <a:gd name="T48" fmla="*/ 106 w 140"/>
                  <a:gd name="T49" fmla="*/ 50 h 162"/>
                  <a:gd name="T50" fmla="*/ 91 w 140"/>
                  <a:gd name="T51" fmla="*/ 28 h 162"/>
                  <a:gd name="T52" fmla="*/ 61 w 140"/>
                  <a:gd name="T53" fmla="*/ 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162">
                    <a:moveTo>
                      <a:pt x="48" y="4"/>
                    </a:moveTo>
                    <a:cubicBezTo>
                      <a:pt x="62" y="0"/>
                      <a:pt x="77" y="0"/>
                      <a:pt x="91" y="3"/>
                    </a:cubicBezTo>
                    <a:cubicBezTo>
                      <a:pt x="104" y="6"/>
                      <a:pt x="116" y="14"/>
                      <a:pt x="124" y="24"/>
                    </a:cubicBezTo>
                    <a:cubicBezTo>
                      <a:pt x="133" y="35"/>
                      <a:pt x="137" y="49"/>
                      <a:pt x="138" y="63"/>
                    </a:cubicBezTo>
                    <a:cubicBezTo>
                      <a:pt x="139" y="74"/>
                      <a:pt x="139" y="84"/>
                      <a:pt x="139" y="95"/>
                    </a:cubicBezTo>
                    <a:cubicBezTo>
                      <a:pt x="139" y="114"/>
                      <a:pt x="139" y="134"/>
                      <a:pt x="139" y="152"/>
                    </a:cubicBezTo>
                    <a:cubicBezTo>
                      <a:pt x="139" y="154"/>
                      <a:pt x="138" y="156"/>
                      <a:pt x="136" y="157"/>
                    </a:cubicBezTo>
                    <a:cubicBezTo>
                      <a:pt x="133" y="159"/>
                      <a:pt x="128" y="158"/>
                      <a:pt x="125" y="158"/>
                    </a:cubicBezTo>
                    <a:cubicBezTo>
                      <a:pt x="121" y="158"/>
                      <a:pt x="116" y="158"/>
                      <a:pt x="114" y="154"/>
                    </a:cubicBezTo>
                    <a:cubicBezTo>
                      <a:pt x="111" y="149"/>
                      <a:pt x="111" y="143"/>
                      <a:pt x="109" y="139"/>
                    </a:cubicBezTo>
                    <a:cubicBezTo>
                      <a:pt x="104" y="145"/>
                      <a:pt x="99" y="152"/>
                      <a:pt x="91" y="156"/>
                    </a:cubicBezTo>
                    <a:cubicBezTo>
                      <a:pt x="79" y="161"/>
                      <a:pt x="65" y="161"/>
                      <a:pt x="53" y="159"/>
                    </a:cubicBezTo>
                    <a:cubicBezTo>
                      <a:pt x="38" y="156"/>
                      <a:pt x="23" y="148"/>
                      <a:pt x="14" y="134"/>
                    </a:cubicBezTo>
                    <a:cubicBezTo>
                      <a:pt x="3" y="119"/>
                      <a:pt x="0" y="99"/>
                      <a:pt x="0" y="81"/>
                    </a:cubicBezTo>
                    <a:cubicBezTo>
                      <a:pt x="0" y="63"/>
                      <a:pt x="3" y="45"/>
                      <a:pt x="13" y="30"/>
                    </a:cubicBezTo>
                    <a:cubicBezTo>
                      <a:pt x="21" y="17"/>
                      <a:pt x="34" y="7"/>
                      <a:pt x="48" y="4"/>
                    </a:cubicBezTo>
                    <a:close/>
                    <a:moveTo>
                      <a:pt x="61" y="23"/>
                    </a:moveTo>
                    <a:cubicBezTo>
                      <a:pt x="57" y="24"/>
                      <a:pt x="51" y="27"/>
                      <a:pt x="48" y="29"/>
                    </a:cubicBezTo>
                    <a:cubicBezTo>
                      <a:pt x="41" y="35"/>
                      <a:pt x="36" y="45"/>
                      <a:pt x="34" y="53"/>
                    </a:cubicBezTo>
                    <a:cubicBezTo>
                      <a:pt x="31" y="68"/>
                      <a:pt x="31" y="83"/>
                      <a:pt x="33" y="98"/>
                    </a:cubicBezTo>
                    <a:cubicBezTo>
                      <a:pt x="34" y="109"/>
                      <a:pt x="38" y="121"/>
                      <a:pt x="45" y="129"/>
                    </a:cubicBezTo>
                    <a:cubicBezTo>
                      <a:pt x="51" y="136"/>
                      <a:pt x="61" y="139"/>
                      <a:pt x="71" y="138"/>
                    </a:cubicBezTo>
                    <a:cubicBezTo>
                      <a:pt x="80" y="138"/>
                      <a:pt x="91" y="135"/>
                      <a:pt x="97" y="127"/>
                    </a:cubicBezTo>
                    <a:cubicBezTo>
                      <a:pt x="105" y="118"/>
                      <a:pt x="108" y="105"/>
                      <a:pt x="109" y="93"/>
                    </a:cubicBezTo>
                    <a:cubicBezTo>
                      <a:pt x="110" y="79"/>
                      <a:pt x="110" y="64"/>
                      <a:pt x="106" y="50"/>
                    </a:cubicBezTo>
                    <a:cubicBezTo>
                      <a:pt x="104" y="42"/>
                      <a:pt x="99" y="33"/>
                      <a:pt x="91" y="28"/>
                    </a:cubicBezTo>
                    <a:cubicBezTo>
                      <a:pt x="82" y="22"/>
                      <a:pt x="72" y="21"/>
                      <a:pt x="6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2" name="Freeform 167">
                <a:extLst>
                  <a:ext uri="{FF2B5EF4-FFF2-40B4-BE49-F238E27FC236}">
                    <a16:creationId xmlns:a16="http://schemas.microsoft.com/office/drawing/2014/main" id="{E06AF6FE-B986-174D-AE2E-3656C1E59D3A}"/>
                  </a:ext>
                </a:extLst>
              </p:cNvPr>
              <p:cNvSpPr>
                <a:spLocks noChangeArrowheads="1"/>
              </p:cNvSpPr>
              <p:nvPr/>
            </p:nvSpPr>
            <p:spPr bwMode="auto">
              <a:xfrm>
                <a:off x="5464175" y="6815138"/>
                <a:ext cx="15875" cy="15875"/>
              </a:xfrm>
              <a:custGeom>
                <a:avLst/>
                <a:gdLst>
                  <a:gd name="T0" fmla="*/ 18 w 46"/>
                  <a:gd name="T1" fmla="*/ 2 h 45"/>
                  <a:gd name="T2" fmla="*/ 32 w 46"/>
                  <a:gd name="T3" fmla="*/ 3 h 45"/>
                  <a:gd name="T4" fmla="*/ 44 w 46"/>
                  <a:gd name="T5" fmla="*/ 22 h 45"/>
                  <a:gd name="T6" fmla="*/ 27 w 46"/>
                  <a:gd name="T7" fmla="*/ 42 h 45"/>
                  <a:gd name="T8" fmla="*/ 2 w 46"/>
                  <a:gd name="T9" fmla="*/ 26 h 45"/>
                  <a:gd name="T10" fmla="*/ 18 w 46"/>
                  <a:gd name="T11" fmla="*/ 2 h 45"/>
                  <a:gd name="T12" fmla="*/ 17 w 46"/>
                  <a:gd name="T13" fmla="*/ 6 h 45"/>
                  <a:gd name="T14" fmla="*/ 7 w 46"/>
                  <a:gd name="T15" fmla="*/ 26 h 45"/>
                  <a:gd name="T16" fmla="*/ 29 w 46"/>
                  <a:gd name="T17" fmla="*/ 39 h 45"/>
                  <a:gd name="T18" fmla="*/ 41 w 46"/>
                  <a:gd name="T19" fmla="*/ 18 h 45"/>
                  <a:gd name="T20" fmla="*/ 17 w 46"/>
                  <a:gd name="T21"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5">
                    <a:moveTo>
                      <a:pt x="18" y="2"/>
                    </a:moveTo>
                    <a:cubicBezTo>
                      <a:pt x="23" y="0"/>
                      <a:pt x="28" y="0"/>
                      <a:pt x="32" y="3"/>
                    </a:cubicBezTo>
                    <a:cubicBezTo>
                      <a:pt x="40" y="6"/>
                      <a:pt x="45" y="14"/>
                      <a:pt x="44" y="22"/>
                    </a:cubicBezTo>
                    <a:cubicBezTo>
                      <a:pt x="45" y="32"/>
                      <a:pt x="37" y="40"/>
                      <a:pt x="27" y="42"/>
                    </a:cubicBezTo>
                    <a:cubicBezTo>
                      <a:pt x="16" y="44"/>
                      <a:pt x="5" y="37"/>
                      <a:pt x="2" y="26"/>
                    </a:cubicBezTo>
                    <a:cubicBezTo>
                      <a:pt x="0" y="17"/>
                      <a:pt x="8" y="4"/>
                      <a:pt x="18" y="2"/>
                    </a:cubicBezTo>
                    <a:close/>
                    <a:moveTo>
                      <a:pt x="17" y="6"/>
                    </a:moveTo>
                    <a:cubicBezTo>
                      <a:pt x="10" y="9"/>
                      <a:pt x="5" y="18"/>
                      <a:pt x="7" y="26"/>
                    </a:cubicBezTo>
                    <a:cubicBezTo>
                      <a:pt x="9" y="36"/>
                      <a:pt x="20" y="42"/>
                      <a:pt x="29" y="39"/>
                    </a:cubicBezTo>
                    <a:cubicBezTo>
                      <a:pt x="38" y="37"/>
                      <a:pt x="43" y="26"/>
                      <a:pt x="41" y="18"/>
                    </a:cubicBezTo>
                    <a:cubicBezTo>
                      <a:pt x="38" y="8"/>
                      <a:pt x="26" y="2"/>
                      <a:pt x="17" y="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3" name="Freeform 168">
                <a:extLst>
                  <a:ext uri="{FF2B5EF4-FFF2-40B4-BE49-F238E27FC236}">
                    <a16:creationId xmlns:a16="http://schemas.microsoft.com/office/drawing/2014/main" id="{12B67DEC-C6DF-1743-9EFA-0F17BCCD7760}"/>
                  </a:ext>
                </a:extLst>
              </p:cNvPr>
              <p:cNvSpPr>
                <a:spLocks noChangeArrowheads="1"/>
              </p:cNvSpPr>
              <p:nvPr/>
            </p:nvSpPr>
            <p:spPr bwMode="auto">
              <a:xfrm>
                <a:off x="5468938" y="6818313"/>
                <a:ext cx="7937" cy="9525"/>
              </a:xfrm>
              <a:custGeom>
                <a:avLst/>
                <a:gdLst>
                  <a:gd name="T0" fmla="*/ 0 w 23"/>
                  <a:gd name="T1" fmla="*/ 1 h 25"/>
                  <a:gd name="T2" fmla="*/ 17 w 23"/>
                  <a:gd name="T3" fmla="*/ 3 h 25"/>
                  <a:gd name="T4" fmla="*/ 15 w 23"/>
                  <a:gd name="T5" fmla="*/ 14 h 25"/>
                  <a:gd name="T6" fmla="*/ 21 w 23"/>
                  <a:gd name="T7" fmla="*/ 24 h 25"/>
                  <a:gd name="T8" fmla="*/ 14 w 23"/>
                  <a:gd name="T9" fmla="*/ 24 h 25"/>
                  <a:gd name="T10" fmla="*/ 10 w 23"/>
                  <a:gd name="T11" fmla="*/ 14 h 25"/>
                  <a:gd name="T12" fmla="*/ 7 w 23"/>
                  <a:gd name="T13" fmla="*/ 14 h 25"/>
                  <a:gd name="T14" fmla="*/ 7 w 23"/>
                  <a:gd name="T15" fmla="*/ 24 h 25"/>
                  <a:gd name="T16" fmla="*/ 0 w 23"/>
                  <a:gd name="T17" fmla="*/ 24 h 25"/>
                  <a:gd name="T18" fmla="*/ 0 w 23"/>
                  <a:gd name="T19" fmla="*/ 1 h 25"/>
                  <a:gd name="T20" fmla="*/ 7 w 23"/>
                  <a:gd name="T21" fmla="*/ 4 h 25"/>
                  <a:gd name="T22" fmla="*/ 7 w 23"/>
                  <a:gd name="T23" fmla="*/ 11 h 25"/>
                  <a:gd name="T24" fmla="*/ 13 w 23"/>
                  <a:gd name="T25" fmla="*/ 11 h 25"/>
                  <a:gd name="T26" fmla="*/ 14 w 23"/>
                  <a:gd name="T27" fmla="*/ 6 h 25"/>
                  <a:gd name="T28" fmla="*/ 7 w 23"/>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1"/>
                    </a:moveTo>
                    <a:cubicBezTo>
                      <a:pt x="6" y="1"/>
                      <a:pt x="12" y="0"/>
                      <a:pt x="17" y="3"/>
                    </a:cubicBezTo>
                    <a:cubicBezTo>
                      <a:pt x="22" y="6"/>
                      <a:pt x="19" y="13"/>
                      <a:pt x="15" y="14"/>
                    </a:cubicBezTo>
                    <a:cubicBezTo>
                      <a:pt x="16" y="17"/>
                      <a:pt x="18" y="20"/>
                      <a:pt x="21" y="24"/>
                    </a:cubicBezTo>
                    <a:cubicBezTo>
                      <a:pt x="18" y="24"/>
                      <a:pt x="16" y="24"/>
                      <a:pt x="14" y="24"/>
                    </a:cubicBezTo>
                    <a:cubicBezTo>
                      <a:pt x="13" y="20"/>
                      <a:pt x="11" y="17"/>
                      <a:pt x="10" y="14"/>
                    </a:cubicBezTo>
                    <a:cubicBezTo>
                      <a:pt x="9" y="14"/>
                      <a:pt x="8" y="14"/>
                      <a:pt x="7" y="14"/>
                    </a:cubicBezTo>
                    <a:cubicBezTo>
                      <a:pt x="7" y="17"/>
                      <a:pt x="7" y="20"/>
                      <a:pt x="7" y="24"/>
                    </a:cubicBezTo>
                    <a:cubicBezTo>
                      <a:pt x="4" y="24"/>
                      <a:pt x="2" y="24"/>
                      <a:pt x="0" y="24"/>
                    </a:cubicBezTo>
                    <a:cubicBezTo>
                      <a:pt x="0" y="16"/>
                      <a:pt x="0" y="9"/>
                      <a:pt x="0" y="1"/>
                    </a:cubicBezTo>
                    <a:close/>
                    <a:moveTo>
                      <a:pt x="7" y="4"/>
                    </a:moveTo>
                    <a:cubicBezTo>
                      <a:pt x="7" y="6"/>
                      <a:pt x="7" y="9"/>
                      <a:pt x="7" y="11"/>
                    </a:cubicBezTo>
                    <a:cubicBezTo>
                      <a:pt x="9" y="11"/>
                      <a:pt x="11" y="11"/>
                      <a:pt x="13" y="11"/>
                    </a:cubicBezTo>
                    <a:cubicBezTo>
                      <a:pt x="15" y="10"/>
                      <a:pt x="15" y="8"/>
                      <a:pt x="14" y="6"/>
                    </a:cubicBezTo>
                    <a:cubicBezTo>
                      <a:pt x="12" y="4"/>
                      <a:pt x="9" y="5"/>
                      <a:pt x="7" y="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800" name="Group 799">
            <a:extLst>
              <a:ext uri="{FF2B5EF4-FFF2-40B4-BE49-F238E27FC236}">
                <a16:creationId xmlns:a16="http://schemas.microsoft.com/office/drawing/2014/main" id="{6E26F73B-E3FA-C242-A4F3-3A475366A299}"/>
              </a:ext>
            </a:extLst>
          </p:cNvPr>
          <p:cNvGrpSpPr/>
          <p:nvPr/>
        </p:nvGrpSpPr>
        <p:grpSpPr>
          <a:xfrm>
            <a:off x="8005476" y="2911585"/>
            <a:ext cx="1961332" cy="295912"/>
            <a:chOff x="4240213" y="6211888"/>
            <a:chExt cx="1273175" cy="192087"/>
          </a:xfrm>
          <a:solidFill>
            <a:schemeClr val="bg1"/>
          </a:solidFill>
        </p:grpSpPr>
        <p:grpSp>
          <p:nvGrpSpPr>
            <p:cNvPr id="801" name="Group 800">
              <a:extLst>
                <a:ext uri="{FF2B5EF4-FFF2-40B4-BE49-F238E27FC236}">
                  <a16:creationId xmlns:a16="http://schemas.microsoft.com/office/drawing/2014/main" id="{78B8C430-919C-9F48-B42F-159184F79BD7}"/>
                </a:ext>
              </a:extLst>
            </p:cNvPr>
            <p:cNvGrpSpPr/>
            <p:nvPr/>
          </p:nvGrpSpPr>
          <p:grpSpPr>
            <a:xfrm>
              <a:off x="4240213" y="6237288"/>
              <a:ext cx="484187" cy="127000"/>
              <a:chOff x="4240213" y="6237288"/>
              <a:chExt cx="484187" cy="127000"/>
            </a:xfrm>
            <a:grpFill/>
          </p:grpSpPr>
          <p:sp>
            <p:nvSpPr>
              <p:cNvPr id="808" name="Freeform 200">
                <a:extLst>
                  <a:ext uri="{FF2B5EF4-FFF2-40B4-BE49-F238E27FC236}">
                    <a16:creationId xmlns:a16="http://schemas.microsoft.com/office/drawing/2014/main" id="{C65CCDE3-A866-F54E-9E9A-F48C692BE7E9}"/>
                  </a:ext>
                </a:extLst>
              </p:cNvPr>
              <p:cNvSpPr>
                <a:spLocks noChangeArrowheads="1"/>
              </p:cNvSpPr>
              <p:nvPr/>
            </p:nvSpPr>
            <p:spPr bwMode="auto">
              <a:xfrm>
                <a:off x="4327525" y="623728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9" name="Freeform 201">
                <a:extLst>
                  <a:ext uri="{FF2B5EF4-FFF2-40B4-BE49-F238E27FC236}">
                    <a16:creationId xmlns:a16="http://schemas.microsoft.com/office/drawing/2014/main" id="{DA50063F-6175-3B4C-B796-99A117AFD0AC}"/>
                  </a:ext>
                </a:extLst>
              </p:cNvPr>
              <p:cNvSpPr>
                <a:spLocks noChangeArrowheads="1"/>
              </p:cNvSpPr>
              <p:nvPr/>
            </p:nvSpPr>
            <p:spPr bwMode="auto">
              <a:xfrm>
                <a:off x="4354513" y="627062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9"/>
                      <a:pt x="69" y="131"/>
                    </a:cubicBezTo>
                    <a:cubicBezTo>
                      <a:pt x="69" y="94"/>
                      <a:pt x="93" y="63"/>
                      <a:pt x="132"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0" name="Freeform 202">
                <a:extLst>
                  <a:ext uri="{FF2B5EF4-FFF2-40B4-BE49-F238E27FC236}">
                    <a16:creationId xmlns:a16="http://schemas.microsoft.com/office/drawing/2014/main" id="{0746A4BE-81DF-AA45-A24D-F2B4D632CD29}"/>
                  </a:ext>
                </a:extLst>
              </p:cNvPr>
              <p:cNvSpPr>
                <a:spLocks noChangeArrowheads="1"/>
              </p:cNvSpPr>
              <p:nvPr/>
            </p:nvSpPr>
            <p:spPr bwMode="auto">
              <a:xfrm>
                <a:off x="4454525" y="62388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1" name="Freeform 203">
                <a:extLst>
                  <a:ext uri="{FF2B5EF4-FFF2-40B4-BE49-F238E27FC236}">
                    <a16:creationId xmlns:a16="http://schemas.microsoft.com/office/drawing/2014/main" id="{703F708B-D12E-4140-8D86-1B1127DB4722}"/>
                  </a:ext>
                </a:extLst>
              </p:cNvPr>
              <p:cNvSpPr>
                <a:spLocks noChangeArrowheads="1"/>
              </p:cNvSpPr>
              <p:nvPr/>
            </p:nvSpPr>
            <p:spPr bwMode="auto">
              <a:xfrm>
                <a:off x="4481513" y="627062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30 h 259"/>
                  <a:gd name="T14" fmla="*/ 133 w 268"/>
                  <a:gd name="T15" fmla="*/ 197 h 259"/>
                  <a:gd name="T16" fmla="*/ 68 w 268"/>
                  <a:gd name="T17" fmla="*/ 130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91"/>
                      <a:pt x="198" y="130"/>
                    </a:cubicBezTo>
                    <a:cubicBezTo>
                      <a:pt x="198" y="170"/>
                      <a:pt x="170" y="197"/>
                      <a:pt x="133" y="197"/>
                    </a:cubicBezTo>
                    <a:cubicBezTo>
                      <a:pt x="95" y="197"/>
                      <a:pt x="68" y="169"/>
                      <a:pt x="68" y="130"/>
                    </a:cubicBezTo>
                    <a:cubicBezTo>
                      <a:pt x="68" y="89"/>
                      <a:pt x="96" y="61"/>
                      <a:pt x="133"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2" name="Freeform 204">
                <a:extLst>
                  <a:ext uri="{FF2B5EF4-FFF2-40B4-BE49-F238E27FC236}">
                    <a16:creationId xmlns:a16="http://schemas.microsoft.com/office/drawing/2014/main" id="{91E80B28-D437-6C42-800C-3DB1B6B3D8EE}"/>
                  </a:ext>
                </a:extLst>
              </p:cNvPr>
              <p:cNvSpPr>
                <a:spLocks noChangeArrowheads="1"/>
              </p:cNvSpPr>
              <p:nvPr/>
            </p:nvSpPr>
            <p:spPr bwMode="auto">
              <a:xfrm>
                <a:off x="4579938" y="6270625"/>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3" name="Freeform 205">
                <a:extLst>
                  <a:ext uri="{FF2B5EF4-FFF2-40B4-BE49-F238E27FC236}">
                    <a16:creationId xmlns:a16="http://schemas.microsoft.com/office/drawing/2014/main" id="{B8472A3B-1601-7842-8152-1186417C9872}"/>
                  </a:ext>
                </a:extLst>
              </p:cNvPr>
              <p:cNvSpPr>
                <a:spLocks noChangeArrowheads="1"/>
              </p:cNvSpPr>
              <p:nvPr/>
            </p:nvSpPr>
            <p:spPr bwMode="auto">
              <a:xfrm>
                <a:off x="4240213" y="627062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02" name="Freeform 206">
              <a:extLst>
                <a:ext uri="{FF2B5EF4-FFF2-40B4-BE49-F238E27FC236}">
                  <a16:creationId xmlns:a16="http://schemas.microsoft.com/office/drawing/2014/main" id="{11793965-44A1-3D4B-B77B-2881C10E65CE}"/>
                </a:ext>
              </a:extLst>
            </p:cNvPr>
            <p:cNvSpPr>
              <a:spLocks noChangeArrowheads="1"/>
            </p:cNvSpPr>
            <p:nvPr/>
          </p:nvSpPr>
          <p:spPr bwMode="auto">
            <a:xfrm>
              <a:off x="4860925" y="62118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803" name="Group 802">
              <a:extLst>
                <a:ext uri="{FF2B5EF4-FFF2-40B4-BE49-F238E27FC236}">
                  <a16:creationId xmlns:a16="http://schemas.microsoft.com/office/drawing/2014/main" id="{2BA5FF7B-23B8-6C41-8ADF-4E2A00A56FF2}"/>
                </a:ext>
              </a:extLst>
            </p:cNvPr>
            <p:cNvGrpSpPr/>
            <p:nvPr/>
          </p:nvGrpSpPr>
          <p:grpSpPr>
            <a:xfrm>
              <a:off x="5002213" y="6229350"/>
              <a:ext cx="511175" cy="160338"/>
              <a:chOff x="5002213" y="6229350"/>
              <a:chExt cx="511175" cy="160338"/>
            </a:xfrm>
            <a:grpFill/>
          </p:grpSpPr>
          <p:sp>
            <p:nvSpPr>
              <p:cNvPr id="804" name="Freeform 207">
                <a:extLst>
                  <a:ext uri="{FF2B5EF4-FFF2-40B4-BE49-F238E27FC236}">
                    <a16:creationId xmlns:a16="http://schemas.microsoft.com/office/drawing/2014/main" id="{8FE8A0D5-D90A-9442-9022-B80E51F783B0}"/>
                  </a:ext>
                </a:extLst>
              </p:cNvPr>
              <p:cNvSpPr>
                <a:spLocks noChangeArrowheads="1"/>
              </p:cNvSpPr>
              <p:nvPr/>
            </p:nvSpPr>
            <p:spPr bwMode="auto">
              <a:xfrm>
                <a:off x="5002213" y="6248400"/>
                <a:ext cx="307975" cy="122238"/>
              </a:xfrm>
              <a:custGeom>
                <a:avLst/>
                <a:gdLst>
                  <a:gd name="T0" fmla="*/ 69 w 857"/>
                  <a:gd name="T1" fmla="*/ 161 h 341"/>
                  <a:gd name="T2" fmla="*/ 254 w 857"/>
                  <a:gd name="T3" fmla="*/ 161 h 341"/>
                  <a:gd name="T4" fmla="*/ 334 w 857"/>
                  <a:gd name="T5" fmla="*/ 298 h 341"/>
                  <a:gd name="T6" fmla="*/ 294 w 857"/>
                  <a:gd name="T7" fmla="*/ 251 h 341"/>
                  <a:gd name="T8" fmla="*/ 162 w 857"/>
                  <a:gd name="T9" fmla="*/ 0 h 341"/>
                  <a:gd name="T10" fmla="*/ 162 w 857"/>
                  <a:gd name="T11" fmla="*/ 323 h 341"/>
                  <a:gd name="T12" fmla="*/ 292 w 857"/>
                  <a:gd name="T13" fmla="*/ 334 h 341"/>
                  <a:gd name="T14" fmla="*/ 334 w 857"/>
                  <a:gd name="T15" fmla="*/ 298 h 341"/>
                  <a:gd name="T16" fmla="*/ 432 w 857"/>
                  <a:gd name="T17" fmla="*/ 0 h 341"/>
                  <a:gd name="T18" fmla="*/ 373 w 857"/>
                  <a:gd name="T19" fmla="*/ 10 h 341"/>
                  <a:gd name="T20" fmla="*/ 383 w 857"/>
                  <a:gd name="T21" fmla="*/ 322 h 341"/>
                  <a:gd name="T22" fmla="*/ 443 w 857"/>
                  <a:gd name="T23" fmla="*/ 311 h 341"/>
                  <a:gd name="T24" fmla="*/ 562 w 857"/>
                  <a:gd name="T25" fmla="*/ 10 h 341"/>
                  <a:gd name="T26" fmla="*/ 504 w 857"/>
                  <a:gd name="T27" fmla="*/ 0 h 341"/>
                  <a:gd name="T28" fmla="*/ 494 w 857"/>
                  <a:gd name="T29" fmla="*/ 42 h 341"/>
                  <a:gd name="T30" fmla="*/ 551 w 857"/>
                  <a:gd name="T31" fmla="*/ 52 h 341"/>
                  <a:gd name="T32" fmla="*/ 562 w 857"/>
                  <a:gd name="T33" fmla="*/ 10 h 341"/>
                  <a:gd name="T34" fmla="*/ 553 w 857"/>
                  <a:gd name="T35" fmla="*/ 83 h 341"/>
                  <a:gd name="T36" fmla="*/ 496 w 857"/>
                  <a:gd name="T37" fmla="*/ 94 h 341"/>
                  <a:gd name="T38" fmla="*/ 506 w 857"/>
                  <a:gd name="T39" fmla="*/ 322 h 341"/>
                  <a:gd name="T40" fmla="*/ 564 w 857"/>
                  <a:gd name="T41" fmla="*/ 311 h 341"/>
                  <a:gd name="T42" fmla="*/ 767 w 857"/>
                  <a:gd name="T43" fmla="*/ 179 h 341"/>
                  <a:gd name="T44" fmla="*/ 837 w 857"/>
                  <a:gd name="T45" fmla="*/ 92 h 341"/>
                  <a:gd name="T46" fmla="*/ 772 w 857"/>
                  <a:gd name="T47" fmla="*/ 84 h 341"/>
                  <a:gd name="T48" fmla="*/ 692 w 857"/>
                  <a:gd name="T49" fmla="*/ 158 h 341"/>
                  <a:gd name="T50" fmla="*/ 684 w 857"/>
                  <a:gd name="T51" fmla="*/ 10 h 341"/>
                  <a:gd name="T52" fmla="*/ 626 w 857"/>
                  <a:gd name="T53" fmla="*/ 0 h 341"/>
                  <a:gd name="T54" fmla="*/ 616 w 857"/>
                  <a:gd name="T55" fmla="*/ 312 h 341"/>
                  <a:gd name="T56" fmla="*/ 673 w 857"/>
                  <a:gd name="T57" fmla="*/ 323 h 341"/>
                  <a:gd name="T58" fmla="*/ 684 w 857"/>
                  <a:gd name="T59" fmla="*/ 260 h 341"/>
                  <a:gd name="T60" fmla="*/ 714 w 857"/>
                  <a:gd name="T61" fmla="*/ 221 h 341"/>
                  <a:gd name="T62" fmla="*/ 787 w 857"/>
                  <a:gd name="T63" fmla="*/ 324 h 341"/>
                  <a:gd name="T64" fmla="*/ 851 w 857"/>
                  <a:gd name="T65" fmla="*/ 3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7" h="341">
                    <a:moveTo>
                      <a:pt x="162" y="255"/>
                    </a:moveTo>
                    <a:cubicBezTo>
                      <a:pt x="110" y="255"/>
                      <a:pt x="69" y="213"/>
                      <a:pt x="69" y="161"/>
                    </a:cubicBezTo>
                    <a:cubicBezTo>
                      <a:pt x="69" y="110"/>
                      <a:pt x="110" y="68"/>
                      <a:pt x="162" y="68"/>
                    </a:cubicBezTo>
                    <a:cubicBezTo>
                      <a:pt x="213" y="68"/>
                      <a:pt x="254" y="110"/>
                      <a:pt x="254" y="161"/>
                    </a:cubicBezTo>
                    <a:cubicBezTo>
                      <a:pt x="254" y="213"/>
                      <a:pt x="213" y="255"/>
                      <a:pt x="162" y="255"/>
                    </a:cubicBezTo>
                    <a:close/>
                    <a:moveTo>
                      <a:pt x="334" y="298"/>
                    </a:moveTo>
                    <a:cubicBezTo>
                      <a:pt x="334" y="298"/>
                      <a:pt x="340" y="291"/>
                      <a:pt x="333" y="286"/>
                    </a:cubicBezTo>
                    <a:lnTo>
                      <a:pt x="294" y="251"/>
                    </a:lnTo>
                    <a:cubicBezTo>
                      <a:pt x="312" y="226"/>
                      <a:pt x="322" y="195"/>
                      <a:pt x="322" y="161"/>
                    </a:cubicBezTo>
                    <a:cubicBezTo>
                      <a:pt x="322" y="73"/>
                      <a:pt x="250" y="0"/>
                      <a:pt x="162" y="0"/>
                    </a:cubicBezTo>
                    <a:cubicBezTo>
                      <a:pt x="73" y="0"/>
                      <a:pt x="0" y="73"/>
                      <a:pt x="0" y="161"/>
                    </a:cubicBezTo>
                    <a:cubicBezTo>
                      <a:pt x="0" y="250"/>
                      <a:pt x="73" y="323"/>
                      <a:pt x="162" y="323"/>
                    </a:cubicBezTo>
                    <a:cubicBezTo>
                      <a:pt x="195" y="323"/>
                      <a:pt x="225" y="313"/>
                      <a:pt x="249" y="296"/>
                    </a:cubicBezTo>
                    <a:lnTo>
                      <a:pt x="292" y="334"/>
                    </a:lnTo>
                    <a:cubicBezTo>
                      <a:pt x="292" y="334"/>
                      <a:pt x="300" y="340"/>
                      <a:pt x="305" y="333"/>
                    </a:cubicBezTo>
                    <a:lnTo>
                      <a:pt x="334" y="298"/>
                    </a:lnTo>
                    <a:close/>
                    <a:moveTo>
                      <a:pt x="443" y="10"/>
                    </a:moveTo>
                    <a:cubicBezTo>
                      <a:pt x="443" y="0"/>
                      <a:pt x="432" y="0"/>
                      <a:pt x="432" y="0"/>
                    </a:cubicBezTo>
                    <a:lnTo>
                      <a:pt x="383" y="0"/>
                    </a:lnTo>
                    <a:cubicBezTo>
                      <a:pt x="373" y="0"/>
                      <a:pt x="373" y="10"/>
                      <a:pt x="373" y="10"/>
                    </a:cubicBezTo>
                    <a:lnTo>
                      <a:pt x="373" y="311"/>
                    </a:lnTo>
                    <a:cubicBezTo>
                      <a:pt x="373" y="322"/>
                      <a:pt x="383" y="322"/>
                      <a:pt x="383" y="322"/>
                    </a:cubicBezTo>
                    <a:lnTo>
                      <a:pt x="431" y="322"/>
                    </a:lnTo>
                    <a:cubicBezTo>
                      <a:pt x="443" y="323"/>
                      <a:pt x="443" y="311"/>
                      <a:pt x="443" y="311"/>
                    </a:cubicBezTo>
                    <a:lnTo>
                      <a:pt x="443" y="10"/>
                    </a:lnTo>
                    <a:close/>
                    <a:moveTo>
                      <a:pt x="562" y="10"/>
                    </a:moveTo>
                    <a:cubicBezTo>
                      <a:pt x="562" y="10"/>
                      <a:pt x="562" y="0"/>
                      <a:pt x="551" y="0"/>
                    </a:cubicBezTo>
                    <a:lnTo>
                      <a:pt x="504" y="0"/>
                    </a:lnTo>
                    <a:cubicBezTo>
                      <a:pt x="504" y="0"/>
                      <a:pt x="494" y="0"/>
                      <a:pt x="494" y="10"/>
                    </a:cubicBezTo>
                    <a:lnTo>
                      <a:pt x="494" y="42"/>
                    </a:lnTo>
                    <a:cubicBezTo>
                      <a:pt x="494" y="42"/>
                      <a:pt x="494" y="52"/>
                      <a:pt x="504" y="52"/>
                    </a:cubicBezTo>
                    <a:lnTo>
                      <a:pt x="551" y="52"/>
                    </a:lnTo>
                    <a:cubicBezTo>
                      <a:pt x="551" y="52"/>
                      <a:pt x="562" y="52"/>
                      <a:pt x="562" y="42"/>
                    </a:cubicBezTo>
                    <a:lnTo>
                      <a:pt x="562" y="10"/>
                    </a:lnTo>
                    <a:close/>
                    <a:moveTo>
                      <a:pt x="564" y="94"/>
                    </a:moveTo>
                    <a:cubicBezTo>
                      <a:pt x="564" y="83"/>
                      <a:pt x="553" y="83"/>
                      <a:pt x="553" y="83"/>
                    </a:cubicBezTo>
                    <a:lnTo>
                      <a:pt x="506" y="83"/>
                    </a:lnTo>
                    <a:cubicBezTo>
                      <a:pt x="496" y="83"/>
                      <a:pt x="496" y="94"/>
                      <a:pt x="496" y="94"/>
                    </a:cubicBezTo>
                    <a:lnTo>
                      <a:pt x="496" y="311"/>
                    </a:lnTo>
                    <a:cubicBezTo>
                      <a:pt x="496" y="322"/>
                      <a:pt x="506" y="322"/>
                      <a:pt x="506" y="322"/>
                    </a:cubicBezTo>
                    <a:lnTo>
                      <a:pt x="553" y="322"/>
                    </a:lnTo>
                    <a:cubicBezTo>
                      <a:pt x="564" y="323"/>
                      <a:pt x="564" y="311"/>
                      <a:pt x="564" y="311"/>
                    </a:cubicBezTo>
                    <a:lnTo>
                      <a:pt x="564" y="94"/>
                    </a:lnTo>
                    <a:close/>
                    <a:moveTo>
                      <a:pt x="767" y="179"/>
                    </a:moveTo>
                    <a:cubicBezTo>
                      <a:pt x="762" y="169"/>
                      <a:pt x="770" y="161"/>
                      <a:pt x="770" y="161"/>
                    </a:cubicBezTo>
                    <a:lnTo>
                      <a:pt x="837" y="92"/>
                    </a:lnTo>
                    <a:cubicBezTo>
                      <a:pt x="845" y="84"/>
                      <a:pt x="834" y="84"/>
                      <a:pt x="834" y="84"/>
                    </a:cubicBezTo>
                    <a:lnTo>
                      <a:pt x="772" y="84"/>
                    </a:lnTo>
                    <a:cubicBezTo>
                      <a:pt x="761" y="84"/>
                      <a:pt x="754" y="92"/>
                      <a:pt x="754" y="92"/>
                    </a:cubicBezTo>
                    <a:lnTo>
                      <a:pt x="692" y="158"/>
                    </a:lnTo>
                    <a:cubicBezTo>
                      <a:pt x="684" y="166"/>
                      <a:pt x="684" y="155"/>
                      <a:pt x="684" y="155"/>
                    </a:cubicBezTo>
                    <a:lnTo>
                      <a:pt x="684" y="10"/>
                    </a:lnTo>
                    <a:cubicBezTo>
                      <a:pt x="684" y="0"/>
                      <a:pt x="673" y="0"/>
                      <a:pt x="673" y="0"/>
                    </a:cubicBezTo>
                    <a:lnTo>
                      <a:pt x="626" y="0"/>
                    </a:lnTo>
                    <a:cubicBezTo>
                      <a:pt x="616" y="0"/>
                      <a:pt x="616" y="10"/>
                      <a:pt x="616" y="10"/>
                    </a:cubicBezTo>
                    <a:lnTo>
                      <a:pt x="616" y="312"/>
                    </a:lnTo>
                    <a:cubicBezTo>
                      <a:pt x="616" y="323"/>
                      <a:pt x="626" y="323"/>
                      <a:pt x="626" y="323"/>
                    </a:cubicBezTo>
                    <a:lnTo>
                      <a:pt x="673" y="323"/>
                    </a:lnTo>
                    <a:cubicBezTo>
                      <a:pt x="684" y="323"/>
                      <a:pt x="684" y="312"/>
                      <a:pt x="684" y="312"/>
                    </a:cubicBezTo>
                    <a:lnTo>
                      <a:pt x="684" y="260"/>
                    </a:lnTo>
                    <a:cubicBezTo>
                      <a:pt x="684" y="249"/>
                      <a:pt x="692" y="242"/>
                      <a:pt x="692" y="242"/>
                    </a:cubicBezTo>
                    <a:lnTo>
                      <a:pt x="714" y="221"/>
                    </a:lnTo>
                    <a:lnTo>
                      <a:pt x="770" y="314"/>
                    </a:lnTo>
                    <a:cubicBezTo>
                      <a:pt x="775" y="324"/>
                      <a:pt x="787" y="324"/>
                      <a:pt x="787" y="324"/>
                    </a:cubicBezTo>
                    <a:lnTo>
                      <a:pt x="846" y="324"/>
                    </a:lnTo>
                    <a:cubicBezTo>
                      <a:pt x="856" y="324"/>
                      <a:pt x="851" y="314"/>
                      <a:pt x="851" y="314"/>
                    </a:cubicBezTo>
                    <a:lnTo>
                      <a:pt x="767"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5" name="Freeform 208">
                <a:extLst>
                  <a:ext uri="{FF2B5EF4-FFF2-40B4-BE49-F238E27FC236}">
                    <a16:creationId xmlns:a16="http://schemas.microsoft.com/office/drawing/2014/main" id="{61B0989A-3F81-0C40-B038-CF84AB78B0AA}"/>
                  </a:ext>
                </a:extLst>
              </p:cNvPr>
              <p:cNvSpPr>
                <a:spLocks noChangeArrowheads="1"/>
              </p:cNvSpPr>
              <p:nvPr/>
            </p:nvSpPr>
            <p:spPr bwMode="auto">
              <a:xfrm>
                <a:off x="5337175" y="6229350"/>
                <a:ext cx="165100" cy="160338"/>
              </a:xfrm>
              <a:custGeom>
                <a:avLst/>
                <a:gdLst>
                  <a:gd name="T0" fmla="*/ 211 w 459"/>
                  <a:gd name="T1" fmla="*/ 341 h 445"/>
                  <a:gd name="T2" fmla="*/ 82 w 459"/>
                  <a:gd name="T3" fmla="*/ 211 h 445"/>
                  <a:gd name="T4" fmla="*/ 211 w 459"/>
                  <a:gd name="T5" fmla="*/ 82 h 445"/>
                  <a:gd name="T6" fmla="*/ 341 w 459"/>
                  <a:gd name="T7" fmla="*/ 211 h 445"/>
                  <a:gd name="T8" fmla="*/ 211 w 459"/>
                  <a:gd name="T9" fmla="*/ 341 h 445"/>
                  <a:gd name="T10" fmla="*/ 390 w 459"/>
                  <a:gd name="T11" fmla="*/ 324 h 445"/>
                  <a:gd name="T12" fmla="*/ 422 w 459"/>
                  <a:gd name="T13" fmla="*/ 211 h 445"/>
                  <a:gd name="T14" fmla="*/ 211 w 459"/>
                  <a:gd name="T15" fmla="*/ 0 h 445"/>
                  <a:gd name="T16" fmla="*/ 0 w 459"/>
                  <a:gd name="T17" fmla="*/ 211 h 445"/>
                  <a:gd name="T18" fmla="*/ 211 w 459"/>
                  <a:gd name="T19" fmla="*/ 422 h 445"/>
                  <a:gd name="T20" fmla="*/ 332 w 459"/>
                  <a:gd name="T21" fmla="*/ 384 h 445"/>
                  <a:gd name="T22" fmla="*/ 395 w 459"/>
                  <a:gd name="T23" fmla="*/ 436 h 445"/>
                  <a:gd name="T24" fmla="*/ 412 w 459"/>
                  <a:gd name="T25" fmla="*/ 435 h 445"/>
                  <a:gd name="T26" fmla="*/ 450 w 459"/>
                  <a:gd name="T27" fmla="*/ 390 h 445"/>
                  <a:gd name="T28" fmla="*/ 449 w 459"/>
                  <a:gd name="T29" fmla="*/ 373 h 445"/>
                  <a:gd name="T30" fmla="*/ 390 w 459"/>
                  <a:gd name="T31" fmla="*/ 32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5">
                    <a:moveTo>
                      <a:pt x="211" y="341"/>
                    </a:moveTo>
                    <a:cubicBezTo>
                      <a:pt x="139" y="341"/>
                      <a:pt x="82" y="283"/>
                      <a:pt x="82" y="211"/>
                    </a:cubicBezTo>
                    <a:cubicBezTo>
                      <a:pt x="82" y="140"/>
                      <a:pt x="139" y="82"/>
                      <a:pt x="211" y="82"/>
                    </a:cubicBezTo>
                    <a:cubicBezTo>
                      <a:pt x="283" y="82"/>
                      <a:pt x="341" y="140"/>
                      <a:pt x="341" y="211"/>
                    </a:cubicBezTo>
                    <a:cubicBezTo>
                      <a:pt x="341" y="283"/>
                      <a:pt x="283" y="341"/>
                      <a:pt x="211" y="341"/>
                    </a:cubicBezTo>
                    <a:close/>
                    <a:moveTo>
                      <a:pt x="390" y="324"/>
                    </a:moveTo>
                    <a:cubicBezTo>
                      <a:pt x="410" y="292"/>
                      <a:pt x="422" y="253"/>
                      <a:pt x="422" y="211"/>
                    </a:cubicBezTo>
                    <a:cubicBezTo>
                      <a:pt x="422" y="95"/>
                      <a:pt x="328" y="0"/>
                      <a:pt x="211" y="0"/>
                    </a:cubicBezTo>
                    <a:cubicBezTo>
                      <a:pt x="95" y="0"/>
                      <a:pt x="0" y="95"/>
                      <a:pt x="0" y="211"/>
                    </a:cubicBezTo>
                    <a:cubicBezTo>
                      <a:pt x="0" y="328"/>
                      <a:pt x="95" y="422"/>
                      <a:pt x="211" y="422"/>
                    </a:cubicBezTo>
                    <a:cubicBezTo>
                      <a:pt x="256" y="422"/>
                      <a:pt x="298" y="408"/>
                      <a:pt x="332" y="384"/>
                    </a:cubicBezTo>
                    <a:lnTo>
                      <a:pt x="395" y="436"/>
                    </a:lnTo>
                    <a:cubicBezTo>
                      <a:pt x="395" y="436"/>
                      <a:pt x="405" y="444"/>
                      <a:pt x="412" y="435"/>
                    </a:cubicBezTo>
                    <a:lnTo>
                      <a:pt x="450" y="390"/>
                    </a:lnTo>
                    <a:cubicBezTo>
                      <a:pt x="450" y="390"/>
                      <a:pt x="458" y="380"/>
                      <a:pt x="449" y="373"/>
                    </a:cubicBezTo>
                    <a:lnTo>
                      <a:pt x="390" y="3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6" name="Freeform 209">
                <a:extLst>
                  <a:ext uri="{FF2B5EF4-FFF2-40B4-BE49-F238E27FC236}">
                    <a16:creationId xmlns:a16="http://schemas.microsoft.com/office/drawing/2014/main" id="{F21517E5-3426-3B4D-8D2F-A51C77BD53FF}"/>
                  </a:ext>
                </a:extLst>
              </p:cNvPr>
              <p:cNvSpPr>
                <a:spLocks noChangeArrowheads="1"/>
              </p:cNvSpPr>
              <p:nvPr/>
            </p:nvSpPr>
            <p:spPr bwMode="auto">
              <a:xfrm>
                <a:off x="5384800" y="6275388"/>
                <a:ext cx="60325" cy="60325"/>
              </a:xfrm>
              <a:custGeom>
                <a:avLst/>
                <a:gdLst>
                  <a:gd name="T0" fmla="*/ 83 w 168"/>
                  <a:gd name="T1" fmla="*/ 0 h 168"/>
                  <a:gd name="T2" fmla="*/ 167 w 168"/>
                  <a:gd name="T3" fmla="*/ 83 h 168"/>
                  <a:gd name="T4" fmla="*/ 83 w 168"/>
                  <a:gd name="T5" fmla="*/ 167 h 168"/>
                  <a:gd name="T6" fmla="*/ 0 w 168"/>
                  <a:gd name="T7" fmla="*/ 83 h 168"/>
                  <a:gd name="T8" fmla="*/ 83 w 168"/>
                  <a:gd name="T9" fmla="*/ 0 h 168"/>
                </a:gdLst>
                <a:ahLst/>
                <a:cxnLst>
                  <a:cxn ang="0">
                    <a:pos x="T0" y="T1"/>
                  </a:cxn>
                  <a:cxn ang="0">
                    <a:pos x="T2" y="T3"/>
                  </a:cxn>
                  <a:cxn ang="0">
                    <a:pos x="T4" y="T5"/>
                  </a:cxn>
                  <a:cxn ang="0">
                    <a:pos x="T6" y="T7"/>
                  </a:cxn>
                  <a:cxn ang="0">
                    <a:pos x="T8" y="T9"/>
                  </a:cxn>
                </a:cxnLst>
                <a:rect l="0" t="0" r="r" b="b"/>
                <a:pathLst>
                  <a:path w="168" h="168">
                    <a:moveTo>
                      <a:pt x="83" y="0"/>
                    </a:moveTo>
                    <a:cubicBezTo>
                      <a:pt x="129" y="0"/>
                      <a:pt x="167" y="37"/>
                      <a:pt x="167" y="83"/>
                    </a:cubicBezTo>
                    <a:cubicBezTo>
                      <a:pt x="167" y="129"/>
                      <a:pt x="129" y="167"/>
                      <a:pt x="83" y="167"/>
                    </a:cubicBezTo>
                    <a:cubicBezTo>
                      <a:pt x="36" y="166"/>
                      <a:pt x="0" y="129"/>
                      <a:pt x="0" y="83"/>
                    </a:cubicBezTo>
                    <a:cubicBezTo>
                      <a:pt x="0" y="37"/>
                      <a:pt x="37" y="0"/>
                      <a:pt x="8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7" name="Freeform 210">
                <a:extLst>
                  <a:ext uri="{FF2B5EF4-FFF2-40B4-BE49-F238E27FC236}">
                    <a16:creationId xmlns:a16="http://schemas.microsoft.com/office/drawing/2014/main" id="{6415EE63-3936-5D42-9064-9652AE4B7070}"/>
                  </a:ext>
                </a:extLst>
              </p:cNvPr>
              <p:cNvSpPr>
                <a:spLocks noChangeArrowheads="1"/>
              </p:cNvSpPr>
              <p:nvPr/>
            </p:nvSpPr>
            <p:spPr bwMode="auto">
              <a:xfrm>
                <a:off x="5497513" y="6245225"/>
                <a:ext cx="15875" cy="15875"/>
              </a:xfrm>
              <a:custGeom>
                <a:avLst/>
                <a:gdLst>
                  <a:gd name="T0" fmla="*/ 15 w 42"/>
                  <a:gd name="T1" fmla="*/ 20 h 42"/>
                  <a:gd name="T2" fmla="*/ 21 w 42"/>
                  <a:gd name="T3" fmla="*/ 20 h 42"/>
                  <a:gd name="T4" fmla="*/ 26 w 42"/>
                  <a:gd name="T5" fmla="*/ 15 h 42"/>
                  <a:gd name="T6" fmla="*/ 21 w 42"/>
                  <a:gd name="T7" fmla="*/ 11 h 42"/>
                  <a:gd name="T8" fmla="*/ 15 w 42"/>
                  <a:gd name="T9" fmla="*/ 11 h 42"/>
                  <a:gd name="T10" fmla="*/ 15 w 42"/>
                  <a:gd name="T11" fmla="*/ 20 h 42"/>
                  <a:gd name="T12" fmla="*/ 15 w 42"/>
                  <a:gd name="T13" fmla="*/ 33 h 42"/>
                  <a:gd name="T14" fmla="*/ 12 w 42"/>
                  <a:gd name="T15" fmla="*/ 33 h 42"/>
                  <a:gd name="T16" fmla="*/ 12 w 42"/>
                  <a:gd name="T17" fmla="*/ 8 h 42"/>
                  <a:gd name="T18" fmla="*/ 21 w 42"/>
                  <a:gd name="T19" fmla="*/ 8 h 42"/>
                  <a:gd name="T20" fmla="*/ 28 w 42"/>
                  <a:gd name="T21" fmla="*/ 14 h 42"/>
                  <a:gd name="T22" fmla="*/ 23 w 42"/>
                  <a:gd name="T23" fmla="*/ 21 h 42"/>
                  <a:gd name="T24" fmla="*/ 29 w 42"/>
                  <a:gd name="T25" fmla="*/ 32 h 42"/>
                  <a:gd name="T26" fmla="*/ 26 w 42"/>
                  <a:gd name="T27" fmla="*/ 32 h 42"/>
                  <a:gd name="T28" fmla="*/ 20 w 42"/>
                  <a:gd name="T29" fmla="*/ 21 h 42"/>
                  <a:gd name="T30" fmla="*/ 15 w 42"/>
                  <a:gd name="T31" fmla="*/ 21 h 42"/>
                  <a:gd name="T32" fmla="*/ 15 w 42"/>
                  <a:gd name="T33" fmla="*/ 33 h 42"/>
                  <a:gd name="T34" fmla="*/ 4 w 42"/>
                  <a:gd name="T35" fmla="*/ 21 h 42"/>
                  <a:gd name="T36" fmla="*/ 21 w 42"/>
                  <a:gd name="T37" fmla="*/ 38 h 42"/>
                  <a:gd name="T38" fmla="*/ 38 w 42"/>
                  <a:gd name="T39" fmla="*/ 21 h 42"/>
                  <a:gd name="T40" fmla="*/ 21 w 42"/>
                  <a:gd name="T41" fmla="*/ 4 h 42"/>
                  <a:gd name="T42" fmla="*/ 4 w 42"/>
                  <a:gd name="T43" fmla="*/ 21 h 42"/>
                  <a:gd name="T44" fmla="*/ 21 w 42"/>
                  <a:gd name="T45" fmla="*/ 0 h 42"/>
                  <a:gd name="T46" fmla="*/ 41 w 42"/>
                  <a:gd name="T47" fmla="*/ 21 h 42"/>
                  <a:gd name="T48" fmla="*/ 21 w 42"/>
                  <a:gd name="T49" fmla="*/ 41 h 42"/>
                  <a:gd name="T50" fmla="*/ 0 w 42"/>
                  <a:gd name="T51" fmla="*/ 21 h 42"/>
                  <a:gd name="T52" fmla="*/ 21 w 42"/>
                  <a:gd name="T5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2">
                    <a:moveTo>
                      <a:pt x="15" y="20"/>
                    </a:moveTo>
                    <a:lnTo>
                      <a:pt x="21" y="20"/>
                    </a:lnTo>
                    <a:cubicBezTo>
                      <a:pt x="24" y="20"/>
                      <a:pt x="26" y="19"/>
                      <a:pt x="26" y="15"/>
                    </a:cubicBezTo>
                    <a:cubicBezTo>
                      <a:pt x="26" y="12"/>
                      <a:pt x="24" y="11"/>
                      <a:pt x="21" y="11"/>
                    </a:cubicBezTo>
                    <a:lnTo>
                      <a:pt x="15" y="11"/>
                    </a:lnTo>
                    <a:lnTo>
                      <a:pt x="15" y="20"/>
                    </a:lnTo>
                    <a:close/>
                    <a:moveTo>
                      <a:pt x="15" y="33"/>
                    </a:moveTo>
                    <a:lnTo>
                      <a:pt x="12" y="33"/>
                    </a:lnTo>
                    <a:lnTo>
                      <a:pt x="12" y="8"/>
                    </a:lnTo>
                    <a:lnTo>
                      <a:pt x="21" y="8"/>
                    </a:lnTo>
                    <a:cubicBezTo>
                      <a:pt x="25" y="8"/>
                      <a:pt x="28" y="10"/>
                      <a:pt x="28" y="14"/>
                    </a:cubicBezTo>
                    <a:cubicBezTo>
                      <a:pt x="28" y="19"/>
                      <a:pt x="26" y="21"/>
                      <a:pt x="23" y="21"/>
                    </a:cubicBezTo>
                    <a:lnTo>
                      <a:pt x="29" y="32"/>
                    </a:lnTo>
                    <a:lnTo>
                      <a:pt x="26" y="32"/>
                    </a:lnTo>
                    <a:lnTo>
                      <a:pt x="20" y="21"/>
                    </a:lnTo>
                    <a:lnTo>
                      <a:pt x="15" y="21"/>
                    </a:lnTo>
                    <a:lnTo>
                      <a:pt x="15" y="33"/>
                    </a:lnTo>
                    <a:close/>
                    <a:moveTo>
                      <a:pt x="4" y="21"/>
                    </a:moveTo>
                    <a:cubicBezTo>
                      <a:pt x="4" y="30"/>
                      <a:pt x="12" y="38"/>
                      <a:pt x="21" y="38"/>
                    </a:cubicBezTo>
                    <a:cubicBezTo>
                      <a:pt x="31" y="38"/>
                      <a:pt x="38" y="30"/>
                      <a:pt x="38" y="21"/>
                    </a:cubicBezTo>
                    <a:cubicBezTo>
                      <a:pt x="37" y="11"/>
                      <a:pt x="31" y="4"/>
                      <a:pt x="21" y="4"/>
                    </a:cubicBezTo>
                    <a:cubicBezTo>
                      <a:pt x="12" y="4"/>
                      <a:pt x="4" y="11"/>
                      <a:pt x="4" y="21"/>
                    </a:cubicBezTo>
                    <a:close/>
                    <a:moveTo>
                      <a:pt x="21" y="0"/>
                    </a:moveTo>
                    <a:cubicBezTo>
                      <a:pt x="32" y="0"/>
                      <a:pt x="41" y="10"/>
                      <a:pt x="41" y="21"/>
                    </a:cubicBezTo>
                    <a:cubicBezTo>
                      <a:pt x="41" y="32"/>
                      <a:pt x="33" y="41"/>
                      <a:pt x="21" y="41"/>
                    </a:cubicBezTo>
                    <a:cubicBezTo>
                      <a:pt x="10" y="41"/>
                      <a:pt x="0" y="32"/>
                      <a:pt x="0" y="21"/>
                    </a:cubicBezTo>
                    <a:cubicBezTo>
                      <a:pt x="0" y="10"/>
                      <a:pt x="11" y="0"/>
                      <a:pt x="21"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814" name="Group 813">
            <a:extLst>
              <a:ext uri="{FF2B5EF4-FFF2-40B4-BE49-F238E27FC236}">
                <a16:creationId xmlns:a16="http://schemas.microsoft.com/office/drawing/2014/main" id="{937A7B31-FAC2-7941-A28E-EBF554AF0BF4}"/>
              </a:ext>
            </a:extLst>
          </p:cNvPr>
          <p:cNvGrpSpPr/>
          <p:nvPr/>
        </p:nvGrpSpPr>
        <p:grpSpPr>
          <a:xfrm>
            <a:off x="1288045" y="5164791"/>
            <a:ext cx="2320156" cy="300691"/>
            <a:chOff x="3522663" y="2286000"/>
            <a:chExt cx="3883025" cy="503238"/>
          </a:xfrm>
          <a:solidFill>
            <a:schemeClr val="bg1"/>
          </a:solidFill>
        </p:grpSpPr>
        <p:grpSp>
          <p:nvGrpSpPr>
            <p:cNvPr id="815" name="Group 814">
              <a:extLst>
                <a:ext uri="{FF2B5EF4-FFF2-40B4-BE49-F238E27FC236}">
                  <a16:creationId xmlns:a16="http://schemas.microsoft.com/office/drawing/2014/main" id="{44E83BB6-2D80-B249-9C86-7AAE5AF34C02}"/>
                </a:ext>
              </a:extLst>
            </p:cNvPr>
            <p:cNvGrpSpPr/>
            <p:nvPr/>
          </p:nvGrpSpPr>
          <p:grpSpPr>
            <a:xfrm>
              <a:off x="3522663" y="2352675"/>
              <a:ext cx="1277937" cy="333375"/>
              <a:chOff x="3522663" y="2352675"/>
              <a:chExt cx="1277937" cy="333375"/>
            </a:xfrm>
            <a:grpFill/>
          </p:grpSpPr>
          <p:sp>
            <p:nvSpPr>
              <p:cNvPr id="830" name="Freeform 1">
                <a:extLst>
                  <a:ext uri="{FF2B5EF4-FFF2-40B4-BE49-F238E27FC236}">
                    <a16:creationId xmlns:a16="http://schemas.microsoft.com/office/drawing/2014/main" id="{35CBA991-A428-F745-B7ED-405142B82B30}"/>
                  </a:ext>
                </a:extLst>
              </p:cNvPr>
              <p:cNvSpPr>
                <a:spLocks noChangeArrowheads="1"/>
              </p:cNvSpPr>
              <p:nvPr/>
            </p:nvSpPr>
            <p:spPr bwMode="auto">
              <a:xfrm>
                <a:off x="3756025" y="2352675"/>
                <a:ext cx="65088" cy="325438"/>
              </a:xfrm>
              <a:custGeom>
                <a:avLst/>
                <a:gdLst>
                  <a:gd name="T0" fmla="*/ 71 w 179"/>
                  <a:gd name="T1" fmla="*/ 901 h 902"/>
                  <a:gd name="T2" fmla="*/ 175 w 179"/>
                  <a:gd name="T3" fmla="*/ 901 h 902"/>
                  <a:gd name="T4" fmla="*/ 178 w 179"/>
                  <a:gd name="T5" fmla="*/ 0 h 902"/>
                  <a:gd name="T6" fmla="*/ 3 w 179"/>
                  <a:gd name="T7" fmla="*/ 0 h 902"/>
                  <a:gd name="T8" fmla="*/ 0 w 179"/>
                  <a:gd name="T9" fmla="*/ 831 h 902"/>
                  <a:gd name="T10" fmla="*/ 71 w 179"/>
                  <a:gd name="T11" fmla="*/ 901 h 902"/>
                </a:gdLst>
                <a:ahLst/>
                <a:cxnLst>
                  <a:cxn ang="0">
                    <a:pos x="T0" y="T1"/>
                  </a:cxn>
                  <a:cxn ang="0">
                    <a:pos x="T2" y="T3"/>
                  </a:cxn>
                  <a:cxn ang="0">
                    <a:pos x="T4" y="T5"/>
                  </a:cxn>
                  <a:cxn ang="0">
                    <a:pos x="T6" y="T7"/>
                  </a:cxn>
                  <a:cxn ang="0">
                    <a:pos x="T8" y="T9"/>
                  </a:cxn>
                  <a:cxn ang="0">
                    <a:pos x="T10" y="T11"/>
                  </a:cxn>
                </a:cxnLst>
                <a:rect l="0" t="0" r="r" b="b"/>
                <a:pathLst>
                  <a:path w="179" h="902">
                    <a:moveTo>
                      <a:pt x="71" y="901"/>
                    </a:moveTo>
                    <a:lnTo>
                      <a:pt x="175" y="901"/>
                    </a:lnTo>
                    <a:lnTo>
                      <a:pt x="178" y="0"/>
                    </a:lnTo>
                    <a:lnTo>
                      <a:pt x="3" y="0"/>
                    </a:lnTo>
                    <a:lnTo>
                      <a:pt x="0" y="831"/>
                    </a:lnTo>
                    <a:cubicBezTo>
                      <a:pt x="0" y="870"/>
                      <a:pt x="31" y="901"/>
                      <a:pt x="71" y="90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1" name="Freeform 2">
                <a:extLst>
                  <a:ext uri="{FF2B5EF4-FFF2-40B4-BE49-F238E27FC236}">
                    <a16:creationId xmlns:a16="http://schemas.microsoft.com/office/drawing/2014/main" id="{C684D976-8983-214D-978A-6C944AB1B77C}"/>
                  </a:ext>
                </a:extLst>
              </p:cNvPr>
              <p:cNvSpPr>
                <a:spLocks noChangeArrowheads="1"/>
              </p:cNvSpPr>
              <p:nvPr/>
            </p:nvSpPr>
            <p:spPr bwMode="auto">
              <a:xfrm>
                <a:off x="3827463" y="2438400"/>
                <a:ext cx="244475" cy="246063"/>
              </a:xfrm>
              <a:custGeom>
                <a:avLst/>
                <a:gdLst>
                  <a:gd name="T0" fmla="*/ 314 w 681"/>
                  <a:gd name="T1" fmla="*/ 681 h 682"/>
                  <a:gd name="T2" fmla="*/ 508 w 681"/>
                  <a:gd name="T3" fmla="*/ 594 h 682"/>
                  <a:gd name="T4" fmla="*/ 508 w 681"/>
                  <a:gd name="T5" fmla="*/ 594 h 682"/>
                  <a:gd name="T6" fmla="*/ 579 w 681"/>
                  <a:gd name="T7" fmla="*/ 664 h 682"/>
                  <a:gd name="T8" fmla="*/ 678 w 681"/>
                  <a:gd name="T9" fmla="*/ 664 h 682"/>
                  <a:gd name="T10" fmla="*/ 680 w 681"/>
                  <a:gd name="T11" fmla="*/ 19 h 682"/>
                  <a:gd name="T12" fmla="*/ 511 w 681"/>
                  <a:gd name="T13" fmla="*/ 19 h 682"/>
                  <a:gd name="T14" fmla="*/ 511 w 681"/>
                  <a:gd name="T15" fmla="*/ 90 h 682"/>
                  <a:gd name="T16" fmla="*/ 316 w 681"/>
                  <a:gd name="T17" fmla="*/ 0 h 682"/>
                  <a:gd name="T18" fmla="*/ 3 w 681"/>
                  <a:gd name="T19" fmla="*/ 337 h 682"/>
                  <a:gd name="T20" fmla="*/ 314 w 681"/>
                  <a:gd name="T21" fmla="*/ 681 h 682"/>
                  <a:gd name="T22" fmla="*/ 347 w 681"/>
                  <a:gd name="T23" fmla="*/ 163 h 682"/>
                  <a:gd name="T24" fmla="*/ 514 w 681"/>
                  <a:gd name="T25" fmla="*/ 340 h 682"/>
                  <a:gd name="T26" fmla="*/ 347 w 681"/>
                  <a:gd name="T27" fmla="*/ 517 h 682"/>
                  <a:gd name="T28" fmla="*/ 181 w 681"/>
                  <a:gd name="T29" fmla="*/ 340 h 682"/>
                  <a:gd name="T30" fmla="*/ 347 w 681"/>
                  <a:gd name="T31"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1" h="682">
                    <a:moveTo>
                      <a:pt x="314" y="681"/>
                    </a:moveTo>
                    <a:cubicBezTo>
                      <a:pt x="401" y="681"/>
                      <a:pt x="466" y="644"/>
                      <a:pt x="508" y="594"/>
                    </a:cubicBezTo>
                    <a:lnTo>
                      <a:pt x="508" y="594"/>
                    </a:lnTo>
                    <a:cubicBezTo>
                      <a:pt x="508" y="633"/>
                      <a:pt x="539" y="664"/>
                      <a:pt x="579" y="664"/>
                    </a:cubicBezTo>
                    <a:lnTo>
                      <a:pt x="678" y="664"/>
                    </a:lnTo>
                    <a:lnTo>
                      <a:pt x="680" y="19"/>
                    </a:lnTo>
                    <a:lnTo>
                      <a:pt x="511" y="19"/>
                    </a:lnTo>
                    <a:lnTo>
                      <a:pt x="511" y="90"/>
                    </a:lnTo>
                    <a:cubicBezTo>
                      <a:pt x="469" y="36"/>
                      <a:pt x="407" y="0"/>
                      <a:pt x="316" y="0"/>
                    </a:cubicBezTo>
                    <a:cubicBezTo>
                      <a:pt x="139" y="0"/>
                      <a:pt x="3" y="146"/>
                      <a:pt x="3" y="337"/>
                    </a:cubicBezTo>
                    <a:cubicBezTo>
                      <a:pt x="0" y="534"/>
                      <a:pt x="136" y="681"/>
                      <a:pt x="314" y="681"/>
                    </a:cubicBezTo>
                    <a:close/>
                    <a:moveTo>
                      <a:pt x="347" y="163"/>
                    </a:moveTo>
                    <a:cubicBezTo>
                      <a:pt x="446" y="163"/>
                      <a:pt x="514" y="239"/>
                      <a:pt x="514" y="340"/>
                    </a:cubicBezTo>
                    <a:cubicBezTo>
                      <a:pt x="514" y="442"/>
                      <a:pt x="446" y="517"/>
                      <a:pt x="347" y="517"/>
                    </a:cubicBezTo>
                    <a:cubicBezTo>
                      <a:pt x="246" y="517"/>
                      <a:pt x="181" y="439"/>
                      <a:pt x="181" y="340"/>
                    </a:cubicBezTo>
                    <a:cubicBezTo>
                      <a:pt x="181" y="242"/>
                      <a:pt x="246" y="163"/>
                      <a:pt x="347" y="1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2" name="Freeform 3">
                <a:extLst>
                  <a:ext uri="{FF2B5EF4-FFF2-40B4-BE49-F238E27FC236}">
                    <a16:creationId xmlns:a16="http://schemas.microsoft.com/office/drawing/2014/main" id="{9FC4466C-19F6-9D43-87F2-56FCF2D352C1}"/>
                  </a:ext>
                </a:extLst>
              </p:cNvPr>
              <p:cNvSpPr>
                <a:spLocks noChangeArrowheads="1"/>
              </p:cNvSpPr>
              <p:nvPr/>
            </p:nvSpPr>
            <p:spPr bwMode="auto">
              <a:xfrm>
                <a:off x="4087813" y="2354263"/>
                <a:ext cx="65087" cy="325437"/>
              </a:xfrm>
              <a:custGeom>
                <a:avLst/>
                <a:gdLst>
                  <a:gd name="T0" fmla="*/ 70 w 179"/>
                  <a:gd name="T1" fmla="*/ 902 h 903"/>
                  <a:gd name="T2" fmla="*/ 175 w 179"/>
                  <a:gd name="T3" fmla="*/ 902 h 903"/>
                  <a:gd name="T4" fmla="*/ 178 w 179"/>
                  <a:gd name="T5" fmla="*/ 0 h 903"/>
                  <a:gd name="T6" fmla="*/ 3 w 179"/>
                  <a:gd name="T7" fmla="*/ 0 h 903"/>
                  <a:gd name="T8" fmla="*/ 0 w 179"/>
                  <a:gd name="T9" fmla="*/ 831 h 903"/>
                  <a:gd name="T10" fmla="*/ 70 w 179"/>
                  <a:gd name="T11" fmla="*/ 902 h 903"/>
                </a:gdLst>
                <a:ahLst/>
                <a:cxnLst>
                  <a:cxn ang="0">
                    <a:pos x="T0" y="T1"/>
                  </a:cxn>
                  <a:cxn ang="0">
                    <a:pos x="T2" y="T3"/>
                  </a:cxn>
                  <a:cxn ang="0">
                    <a:pos x="T4" y="T5"/>
                  </a:cxn>
                  <a:cxn ang="0">
                    <a:pos x="T6" y="T7"/>
                  </a:cxn>
                  <a:cxn ang="0">
                    <a:pos x="T8" y="T9"/>
                  </a:cxn>
                  <a:cxn ang="0">
                    <a:pos x="T10" y="T11"/>
                  </a:cxn>
                </a:cxnLst>
                <a:rect l="0" t="0" r="r" b="b"/>
                <a:pathLst>
                  <a:path w="179" h="903">
                    <a:moveTo>
                      <a:pt x="70" y="902"/>
                    </a:moveTo>
                    <a:lnTo>
                      <a:pt x="175" y="902"/>
                    </a:lnTo>
                    <a:lnTo>
                      <a:pt x="178" y="0"/>
                    </a:lnTo>
                    <a:lnTo>
                      <a:pt x="3" y="0"/>
                    </a:lnTo>
                    <a:lnTo>
                      <a:pt x="0" y="831"/>
                    </a:lnTo>
                    <a:cubicBezTo>
                      <a:pt x="0" y="871"/>
                      <a:pt x="34" y="902"/>
                      <a:pt x="70" y="9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3" name="Freeform 4">
                <a:extLst>
                  <a:ext uri="{FF2B5EF4-FFF2-40B4-BE49-F238E27FC236}">
                    <a16:creationId xmlns:a16="http://schemas.microsoft.com/office/drawing/2014/main" id="{D704E9A8-F243-8F4A-8629-542663A83EF0}"/>
                  </a:ext>
                </a:extLst>
              </p:cNvPr>
              <p:cNvSpPr>
                <a:spLocks noChangeArrowheads="1"/>
              </p:cNvSpPr>
              <p:nvPr/>
            </p:nvSpPr>
            <p:spPr bwMode="auto">
              <a:xfrm>
                <a:off x="4160838" y="2439988"/>
                <a:ext cx="254000" cy="244475"/>
              </a:xfrm>
              <a:custGeom>
                <a:avLst/>
                <a:gdLst>
                  <a:gd name="T0" fmla="*/ 350 w 704"/>
                  <a:gd name="T1" fmla="*/ 679 h 680"/>
                  <a:gd name="T2" fmla="*/ 703 w 704"/>
                  <a:gd name="T3" fmla="*/ 340 h 680"/>
                  <a:gd name="T4" fmla="*/ 353 w 704"/>
                  <a:gd name="T5" fmla="*/ 0 h 680"/>
                  <a:gd name="T6" fmla="*/ 3 w 704"/>
                  <a:gd name="T7" fmla="*/ 338 h 680"/>
                  <a:gd name="T8" fmla="*/ 350 w 704"/>
                  <a:gd name="T9" fmla="*/ 679 h 680"/>
                  <a:gd name="T10" fmla="*/ 350 w 704"/>
                  <a:gd name="T11" fmla="*/ 161 h 680"/>
                  <a:gd name="T12" fmla="*/ 522 w 704"/>
                  <a:gd name="T13" fmla="*/ 338 h 680"/>
                  <a:gd name="T14" fmla="*/ 350 w 704"/>
                  <a:gd name="T15" fmla="*/ 515 h 680"/>
                  <a:gd name="T16" fmla="*/ 178 w 704"/>
                  <a:gd name="T17" fmla="*/ 338 h 680"/>
                  <a:gd name="T18" fmla="*/ 350 w 704"/>
                  <a:gd name="T19" fmla="*/ 161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680">
                    <a:moveTo>
                      <a:pt x="350" y="679"/>
                    </a:moveTo>
                    <a:cubicBezTo>
                      <a:pt x="550" y="679"/>
                      <a:pt x="700" y="535"/>
                      <a:pt x="703" y="340"/>
                    </a:cubicBezTo>
                    <a:cubicBezTo>
                      <a:pt x="703" y="147"/>
                      <a:pt x="556" y="0"/>
                      <a:pt x="353" y="0"/>
                    </a:cubicBezTo>
                    <a:cubicBezTo>
                      <a:pt x="152" y="0"/>
                      <a:pt x="3" y="144"/>
                      <a:pt x="3" y="338"/>
                    </a:cubicBezTo>
                    <a:cubicBezTo>
                      <a:pt x="0" y="532"/>
                      <a:pt x="147" y="679"/>
                      <a:pt x="350" y="679"/>
                    </a:cubicBezTo>
                    <a:close/>
                    <a:moveTo>
                      <a:pt x="350" y="161"/>
                    </a:moveTo>
                    <a:cubicBezTo>
                      <a:pt x="449" y="161"/>
                      <a:pt x="522" y="234"/>
                      <a:pt x="522" y="338"/>
                    </a:cubicBezTo>
                    <a:cubicBezTo>
                      <a:pt x="522" y="443"/>
                      <a:pt x="449" y="515"/>
                      <a:pt x="350" y="515"/>
                    </a:cubicBezTo>
                    <a:cubicBezTo>
                      <a:pt x="251" y="515"/>
                      <a:pt x="178" y="442"/>
                      <a:pt x="178" y="338"/>
                    </a:cubicBezTo>
                    <a:cubicBezTo>
                      <a:pt x="178" y="234"/>
                      <a:pt x="251" y="161"/>
                      <a:pt x="350" y="1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4" name="Freeform 5">
                <a:extLst>
                  <a:ext uri="{FF2B5EF4-FFF2-40B4-BE49-F238E27FC236}">
                    <a16:creationId xmlns:a16="http://schemas.microsoft.com/office/drawing/2014/main" id="{AFF64085-5F1F-2E48-B66D-7F9A305A66E2}"/>
                  </a:ext>
                </a:extLst>
              </p:cNvPr>
              <p:cNvSpPr>
                <a:spLocks noChangeArrowheads="1"/>
              </p:cNvSpPr>
              <p:nvPr/>
            </p:nvSpPr>
            <p:spPr bwMode="auto">
              <a:xfrm>
                <a:off x="4421188" y="2436813"/>
                <a:ext cx="379412" cy="242887"/>
              </a:xfrm>
              <a:custGeom>
                <a:avLst/>
                <a:gdLst>
                  <a:gd name="T0" fmla="*/ 71 w 1054"/>
                  <a:gd name="T1" fmla="*/ 673 h 674"/>
                  <a:gd name="T2" fmla="*/ 175 w 1054"/>
                  <a:gd name="T3" fmla="*/ 673 h 674"/>
                  <a:gd name="T4" fmla="*/ 175 w 1054"/>
                  <a:gd name="T5" fmla="*/ 317 h 674"/>
                  <a:gd name="T6" fmla="*/ 314 w 1054"/>
                  <a:gd name="T7" fmla="*/ 172 h 674"/>
                  <a:gd name="T8" fmla="*/ 441 w 1054"/>
                  <a:gd name="T9" fmla="*/ 315 h 674"/>
                  <a:gd name="T10" fmla="*/ 441 w 1054"/>
                  <a:gd name="T11" fmla="*/ 599 h 674"/>
                  <a:gd name="T12" fmla="*/ 511 w 1054"/>
                  <a:gd name="T13" fmla="*/ 670 h 674"/>
                  <a:gd name="T14" fmla="*/ 616 w 1054"/>
                  <a:gd name="T15" fmla="*/ 670 h 674"/>
                  <a:gd name="T16" fmla="*/ 616 w 1054"/>
                  <a:gd name="T17" fmla="*/ 315 h 674"/>
                  <a:gd name="T18" fmla="*/ 754 w 1054"/>
                  <a:gd name="T19" fmla="*/ 169 h 674"/>
                  <a:gd name="T20" fmla="*/ 881 w 1054"/>
                  <a:gd name="T21" fmla="*/ 312 h 674"/>
                  <a:gd name="T22" fmla="*/ 881 w 1054"/>
                  <a:gd name="T23" fmla="*/ 597 h 674"/>
                  <a:gd name="T24" fmla="*/ 951 w 1054"/>
                  <a:gd name="T25" fmla="*/ 667 h 674"/>
                  <a:gd name="T26" fmla="*/ 1053 w 1054"/>
                  <a:gd name="T27" fmla="*/ 667 h 674"/>
                  <a:gd name="T28" fmla="*/ 1053 w 1054"/>
                  <a:gd name="T29" fmla="*/ 256 h 674"/>
                  <a:gd name="T30" fmla="*/ 799 w 1054"/>
                  <a:gd name="T31" fmla="*/ 3 h 674"/>
                  <a:gd name="T32" fmla="*/ 579 w 1054"/>
                  <a:gd name="T33" fmla="*/ 113 h 674"/>
                  <a:gd name="T34" fmla="*/ 364 w 1054"/>
                  <a:gd name="T35" fmla="*/ 0 h 674"/>
                  <a:gd name="T36" fmla="*/ 172 w 1054"/>
                  <a:gd name="T37" fmla="*/ 93 h 674"/>
                  <a:gd name="T38" fmla="*/ 172 w 1054"/>
                  <a:gd name="T39" fmla="*/ 17 h 674"/>
                  <a:gd name="T40" fmla="*/ 3 w 1054"/>
                  <a:gd name="T41" fmla="*/ 17 h 674"/>
                  <a:gd name="T42" fmla="*/ 0 w 1054"/>
                  <a:gd name="T43" fmla="*/ 591 h 674"/>
                  <a:gd name="T44" fmla="*/ 71 w 1054"/>
                  <a:gd name="T45" fmla="*/ 67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4" h="674">
                    <a:moveTo>
                      <a:pt x="71" y="673"/>
                    </a:moveTo>
                    <a:lnTo>
                      <a:pt x="175" y="673"/>
                    </a:lnTo>
                    <a:lnTo>
                      <a:pt x="175" y="317"/>
                    </a:lnTo>
                    <a:cubicBezTo>
                      <a:pt x="175" y="220"/>
                      <a:pt x="237" y="172"/>
                      <a:pt x="314" y="172"/>
                    </a:cubicBezTo>
                    <a:cubicBezTo>
                      <a:pt x="393" y="172"/>
                      <a:pt x="441" y="223"/>
                      <a:pt x="441" y="315"/>
                    </a:cubicBezTo>
                    <a:lnTo>
                      <a:pt x="441" y="599"/>
                    </a:lnTo>
                    <a:cubicBezTo>
                      <a:pt x="441" y="639"/>
                      <a:pt x="472" y="670"/>
                      <a:pt x="511" y="670"/>
                    </a:cubicBezTo>
                    <a:lnTo>
                      <a:pt x="616" y="670"/>
                    </a:lnTo>
                    <a:lnTo>
                      <a:pt x="616" y="315"/>
                    </a:lnTo>
                    <a:cubicBezTo>
                      <a:pt x="616" y="217"/>
                      <a:pt x="678" y="169"/>
                      <a:pt x="754" y="169"/>
                    </a:cubicBezTo>
                    <a:cubicBezTo>
                      <a:pt x="833" y="169"/>
                      <a:pt x="881" y="220"/>
                      <a:pt x="881" y="312"/>
                    </a:cubicBezTo>
                    <a:lnTo>
                      <a:pt x="881" y="597"/>
                    </a:lnTo>
                    <a:cubicBezTo>
                      <a:pt x="881" y="636"/>
                      <a:pt x="912" y="667"/>
                      <a:pt x="951" y="667"/>
                    </a:cubicBezTo>
                    <a:lnTo>
                      <a:pt x="1053" y="667"/>
                    </a:lnTo>
                    <a:lnTo>
                      <a:pt x="1053" y="256"/>
                    </a:lnTo>
                    <a:cubicBezTo>
                      <a:pt x="1053" y="107"/>
                      <a:pt x="951" y="3"/>
                      <a:pt x="799" y="3"/>
                    </a:cubicBezTo>
                    <a:cubicBezTo>
                      <a:pt x="714" y="3"/>
                      <a:pt x="630" y="31"/>
                      <a:pt x="579" y="113"/>
                    </a:cubicBezTo>
                    <a:cubicBezTo>
                      <a:pt x="537" y="45"/>
                      <a:pt x="460" y="3"/>
                      <a:pt x="364" y="0"/>
                    </a:cubicBezTo>
                    <a:cubicBezTo>
                      <a:pt x="291" y="0"/>
                      <a:pt x="220" y="25"/>
                      <a:pt x="172" y="93"/>
                    </a:cubicBezTo>
                    <a:lnTo>
                      <a:pt x="172" y="17"/>
                    </a:lnTo>
                    <a:lnTo>
                      <a:pt x="3" y="17"/>
                    </a:lnTo>
                    <a:lnTo>
                      <a:pt x="0" y="591"/>
                    </a:lnTo>
                    <a:cubicBezTo>
                      <a:pt x="0" y="642"/>
                      <a:pt x="31" y="673"/>
                      <a:pt x="71" y="67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5" name="Freeform 6">
                <a:extLst>
                  <a:ext uri="{FF2B5EF4-FFF2-40B4-BE49-F238E27FC236}">
                    <a16:creationId xmlns:a16="http://schemas.microsoft.com/office/drawing/2014/main" id="{1316C83A-16DF-E04C-8C8F-1144BA6DB1D6}"/>
                  </a:ext>
                </a:extLst>
              </p:cNvPr>
              <p:cNvSpPr>
                <a:spLocks noChangeArrowheads="1"/>
              </p:cNvSpPr>
              <p:nvPr/>
            </p:nvSpPr>
            <p:spPr bwMode="auto">
              <a:xfrm>
                <a:off x="3522663" y="2438400"/>
                <a:ext cx="223837" cy="247650"/>
              </a:xfrm>
              <a:custGeom>
                <a:avLst/>
                <a:gdLst>
                  <a:gd name="T0" fmla="*/ 290 w 622"/>
                  <a:gd name="T1" fmla="*/ 534 h 688"/>
                  <a:gd name="T2" fmla="*/ 62 w 622"/>
                  <a:gd name="T3" fmla="*/ 464 h 688"/>
                  <a:gd name="T4" fmla="*/ 0 w 622"/>
                  <a:gd name="T5" fmla="*/ 599 h 688"/>
                  <a:gd name="T6" fmla="*/ 288 w 622"/>
                  <a:gd name="T7" fmla="*/ 681 h 688"/>
                  <a:gd name="T8" fmla="*/ 618 w 622"/>
                  <a:gd name="T9" fmla="*/ 475 h 688"/>
                  <a:gd name="T10" fmla="*/ 375 w 622"/>
                  <a:gd name="T11" fmla="*/ 270 h 688"/>
                  <a:gd name="T12" fmla="*/ 296 w 622"/>
                  <a:gd name="T13" fmla="*/ 259 h 688"/>
                  <a:gd name="T14" fmla="*/ 200 w 622"/>
                  <a:gd name="T15" fmla="*/ 203 h 688"/>
                  <a:gd name="T16" fmla="*/ 299 w 622"/>
                  <a:gd name="T17" fmla="*/ 146 h 688"/>
                  <a:gd name="T18" fmla="*/ 480 w 622"/>
                  <a:gd name="T19" fmla="*/ 186 h 688"/>
                  <a:gd name="T20" fmla="*/ 570 w 622"/>
                  <a:gd name="T21" fmla="*/ 149 h 688"/>
                  <a:gd name="T22" fmla="*/ 601 w 622"/>
                  <a:gd name="T23" fmla="*/ 78 h 688"/>
                  <a:gd name="T24" fmla="*/ 302 w 622"/>
                  <a:gd name="T25" fmla="*/ 2 h 688"/>
                  <a:gd name="T26" fmla="*/ 20 w 622"/>
                  <a:gd name="T27" fmla="*/ 203 h 688"/>
                  <a:gd name="T28" fmla="*/ 254 w 622"/>
                  <a:gd name="T29" fmla="*/ 407 h 688"/>
                  <a:gd name="T30" fmla="*/ 293 w 622"/>
                  <a:gd name="T31" fmla="*/ 413 h 688"/>
                  <a:gd name="T32" fmla="*/ 440 w 622"/>
                  <a:gd name="T33" fmla="*/ 475 h 688"/>
                  <a:gd name="T34" fmla="*/ 290 w 622"/>
                  <a:gd name="T35" fmla="*/ 53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2" h="688">
                    <a:moveTo>
                      <a:pt x="290" y="534"/>
                    </a:moveTo>
                    <a:cubicBezTo>
                      <a:pt x="192" y="532"/>
                      <a:pt x="104" y="486"/>
                      <a:pt x="62" y="464"/>
                    </a:cubicBezTo>
                    <a:lnTo>
                      <a:pt x="0" y="599"/>
                    </a:lnTo>
                    <a:cubicBezTo>
                      <a:pt x="90" y="653"/>
                      <a:pt x="197" y="678"/>
                      <a:pt x="288" y="681"/>
                    </a:cubicBezTo>
                    <a:cubicBezTo>
                      <a:pt x="505" y="687"/>
                      <a:pt x="615" y="611"/>
                      <a:pt x="618" y="475"/>
                    </a:cubicBezTo>
                    <a:cubicBezTo>
                      <a:pt x="621" y="354"/>
                      <a:pt x="516" y="286"/>
                      <a:pt x="375" y="270"/>
                    </a:cubicBezTo>
                    <a:lnTo>
                      <a:pt x="296" y="259"/>
                    </a:lnTo>
                    <a:cubicBezTo>
                      <a:pt x="237" y="248"/>
                      <a:pt x="200" y="239"/>
                      <a:pt x="200" y="203"/>
                    </a:cubicBezTo>
                    <a:cubicBezTo>
                      <a:pt x="200" y="166"/>
                      <a:pt x="231" y="143"/>
                      <a:pt x="299" y="146"/>
                    </a:cubicBezTo>
                    <a:cubicBezTo>
                      <a:pt x="364" y="146"/>
                      <a:pt x="429" y="166"/>
                      <a:pt x="480" y="186"/>
                    </a:cubicBezTo>
                    <a:cubicBezTo>
                      <a:pt x="513" y="200"/>
                      <a:pt x="553" y="183"/>
                      <a:pt x="570" y="149"/>
                    </a:cubicBezTo>
                    <a:lnTo>
                      <a:pt x="601" y="78"/>
                    </a:lnTo>
                    <a:cubicBezTo>
                      <a:pt x="516" y="33"/>
                      <a:pt x="417" y="5"/>
                      <a:pt x="302" y="2"/>
                    </a:cubicBezTo>
                    <a:cubicBezTo>
                      <a:pt x="149" y="0"/>
                      <a:pt x="22" y="70"/>
                      <a:pt x="20" y="203"/>
                    </a:cubicBezTo>
                    <a:cubicBezTo>
                      <a:pt x="17" y="306"/>
                      <a:pt x="65" y="379"/>
                      <a:pt x="254" y="407"/>
                    </a:cubicBezTo>
                    <a:lnTo>
                      <a:pt x="293" y="413"/>
                    </a:lnTo>
                    <a:cubicBezTo>
                      <a:pt x="378" y="424"/>
                      <a:pt x="440" y="430"/>
                      <a:pt x="440" y="475"/>
                    </a:cubicBezTo>
                    <a:cubicBezTo>
                      <a:pt x="437" y="520"/>
                      <a:pt x="386" y="537"/>
                      <a:pt x="290" y="53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16" name="Freeform 7">
              <a:extLst>
                <a:ext uri="{FF2B5EF4-FFF2-40B4-BE49-F238E27FC236}">
                  <a16:creationId xmlns:a16="http://schemas.microsoft.com/office/drawing/2014/main" id="{6942AB33-DB69-7B4A-80E2-D0A08D096755}"/>
                </a:ext>
              </a:extLst>
            </p:cNvPr>
            <p:cNvSpPr>
              <a:spLocks noChangeArrowheads="1"/>
            </p:cNvSpPr>
            <p:nvPr/>
          </p:nvSpPr>
          <p:spPr bwMode="auto">
            <a:xfrm>
              <a:off x="5159375" y="2286000"/>
              <a:ext cx="11113" cy="503238"/>
            </a:xfrm>
            <a:custGeom>
              <a:avLst/>
              <a:gdLst>
                <a:gd name="T0" fmla="*/ 14 w 29"/>
                <a:gd name="T1" fmla="*/ 1398 h 1399"/>
                <a:gd name="T2" fmla="*/ 0 w 29"/>
                <a:gd name="T3" fmla="*/ 1398 h 1399"/>
                <a:gd name="T4" fmla="*/ 0 w 29"/>
                <a:gd name="T5" fmla="*/ 0 h 1399"/>
                <a:gd name="T6" fmla="*/ 28 w 29"/>
                <a:gd name="T7" fmla="*/ 0 h 1399"/>
                <a:gd name="T8" fmla="*/ 28 w 29"/>
                <a:gd name="T9" fmla="*/ 1398 h 1399"/>
                <a:gd name="T10" fmla="*/ 14 w 29"/>
                <a:gd name="T11" fmla="*/ 1398 h 1399"/>
              </a:gdLst>
              <a:ahLst/>
              <a:cxnLst>
                <a:cxn ang="0">
                  <a:pos x="T0" y="T1"/>
                </a:cxn>
                <a:cxn ang="0">
                  <a:pos x="T2" y="T3"/>
                </a:cxn>
                <a:cxn ang="0">
                  <a:pos x="T4" y="T5"/>
                </a:cxn>
                <a:cxn ang="0">
                  <a:pos x="T6" y="T7"/>
                </a:cxn>
                <a:cxn ang="0">
                  <a:pos x="T8" y="T9"/>
                </a:cxn>
                <a:cxn ang="0">
                  <a:pos x="T10" y="T11"/>
                </a:cxn>
              </a:cxnLst>
              <a:rect l="0" t="0" r="r" b="b"/>
              <a:pathLst>
                <a:path w="29" h="1399">
                  <a:moveTo>
                    <a:pt x="14" y="1398"/>
                  </a:moveTo>
                  <a:lnTo>
                    <a:pt x="0" y="1398"/>
                  </a:lnTo>
                  <a:lnTo>
                    <a:pt x="0" y="0"/>
                  </a:lnTo>
                  <a:lnTo>
                    <a:pt x="28" y="0"/>
                  </a:lnTo>
                  <a:lnTo>
                    <a:pt x="28" y="1398"/>
                  </a:lnTo>
                  <a:lnTo>
                    <a:pt x="14" y="13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817" name="Group 816">
              <a:extLst>
                <a:ext uri="{FF2B5EF4-FFF2-40B4-BE49-F238E27FC236}">
                  <a16:creationId xmlns:a16="http://schemas.microsoft.com/office/drawing/2014/main" id="{6516CA05-A5F0-B14A-A1D5-6E4BA433B384}"/>
                </a:ext>
              </a:extLst>
            </p:cNvPr>
            <p:cNvGrpSpPr/>
            <p:nvPr/>
          </p:nvGrpSpPr>
          <p:grpSpPr>
            <a:xfrm>
              <a:off x="5537200" y="2390775"/>
              <a:ext cx="1868488" cy="290513"/>
              <a:chOff x="5537200" y="2390775"/>
              <a:chExt cx="1868488" cy="290513"/>
            </a:xfrm>
            <a:grpFill/>
          </p:grpSpPr>
          <p:sp>
            <p:nvSpPr>
              <p:cNvPr id="818" name="Freeform 8">
                <a:extLst>
                  <a:ext uri="{FF2B5EF4-FFF2-40B4-BE49-F238E27FC236}">
                    <a16:creationId xmlns:a16="http://schemas.microsoft.com/office/drawing/2014/main" id="{DF311BCF-76DC-1A4C-83F2-AF528B614A8D}"/>
                  </a:ext>
                </a:extLst>
              </p:cNvPr>
              <p:cNvSpPr>
                <a:spLocks noChangeArrowheads="1"/>
              </p:cNvSpPr>
              <p:nvPr/>
            </p:nvSpPr>
            <p:spPr bwMode="auto">
              <a:xfrm>
                <a:off x="7283450" y="2465388"/>
                <a:ext cx="122238" cy="192087"/>
              </a:xfrm>
              <a:custGeom>
                <a:avLst/>
                <a:gdLst>
                  <a:gd name="T0" fmla="*/ 330 w 339"/>
                  <a:gd name="T1" fmla="*/ 371 h 533"/>
                  <a:gd name="T2" fmla="*/ 287 w 339"/>
                  <a:gd name="T3" fmla="*/ 453 h 533"/>
                  <a:gd name="T4" fmla="*/ 0 w 339"/>
                  <a:gd name="T5" fmla="*/ 396 h 533"/>
                  <a:gd name="T6" fmla="*/ 0 w 339"/>
                  <a:gd name="T7" fmla="*/ 388 h 533"/>
                  <a:gd name="T8" fmla="*/ 73 w 339"/>
                  <a:gd name="T9" fmla="*/ 348 h 533"/>
                  <a:gd name="T10" fmla="*/ 84 w 339"/>
                  <a:gd name="T11" fmla="*/ 365 h 533"/>
                  <a:gd name="T12" fmla="*/ 194 w 339"/>
                  <a:gd name="T13" fmla="*/ 413 h 533"/>
                  <a:gd name="T14" fmla="*/ 240 w 339"/>
                  <a:gd name="T15" fmla="*/ 368 h 533"/>
                  <a:gd name="T16" fmla="*/ 206 w 339"/>
                  <a:gd name="T17" fmla="*/ 315 h 533"/>
                  <a:gd name="T18" fmla="*/ 129 w 339"/>
                  <a:gd name="T19" fmla="*/ 286 h 533"/>
                  <a:gd name="T20" fmla="*/ 87 w 339"/>
                  <a:gd name="T21" fmla="*/ 269 h 533"/>
                  <a:gd name="T22" fmla="*/ 17 w 339"/>
                  <a:gd name="T23" fmla="*/ 163 h 533"/>
                  <a:gd name="T24" fmla="*/ 81 w 339"/>
                  <a:gd name="T25" fmla="*/ 48 h 533"/>
                  <a:gd name="T26" fmla="*/ 321 w 339"/>
                  <a:gd name="T27" fmla="*/ 104 h 533"/>
                  <a:gd name="T28" fmla="*/ 330 w 339"/>
                  <a:gd name="T29" fmla="*/ 118 h 533"/>
                  <a:gd name="T30" fmla="*/ 256 w 339"/>
                  <a:gd name="T31" fmla="*/ 158 h 533"/>
                  <a:gd name="T32" fmla="*/ 223 w 339"/>
                  <a:gd name="T33" fmla="*/ 121 h 533"/>
                  <a:gd name="T34" fmla="*/ 138 w 339"/>
                  <a:gd name="T35" fmla="*/ 107 h 533"/>
                  <a:gd name="T36" fmla="*/ 127 w 339"/>
                  <a:gd name="T37" fmla="*/ 186 h 533"/>
                  <a:gd name="T38" fmla="*/ 172 w 339"/>
                  <a:gd name="T39" fmla="*/ 207 h 533"/>
                  <a:gd name="T40" fmla="*/ 223 w 339"/>
                  <a:gd name="T41" fmla="*/ 224 h 533"/>
                  <a:gd name="T42" fmla="*/ 338 w 339"/>
                  <a:gd name="T43" fmla="*/ 334 h 533"/>
                  <a:gd name="T44" fmla="*/ 330 w 339"/>
                  <a:gd name="T45" fmla="*/ 37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533">
                    <a:moveTo>
                      <a:pt x="330" y="371"/>
                    </a:moveTo>
                    <a:cubicBezTo>
                      <a:pt x="321" y="402"/>
                      <a:pt x="310" y="430"/>
                      <a:pt x="287" y="453"/>
                    </a:cubicBezTo>
                    <a:cubicBezTo>
                      <a:pt x="203" y="532"/>
                      <a:pt x="45" y="501"/>
                      <a:pt x="0" y="396"/>
                    </a:cubicBezTo>
                    <a:cubicBezTo>
                      <a:pt x="0" y="394"/>
                      <a:pt x="0" y="394"/>
                      <a:pt x="0" y="388"/>
                    </a:cubicBezTo>
                    <a:cubicBezTo>
                      <a:pt x="22" y="377"/>
                      <a:pt x="48" y="362"/>
                      <a:pt x="73" y="348"/>
                    </a:cubicBezTo>
                    <a:cubicBezTo>
                      <a:pt x="76" y="354"/>
                      <a:pt x="81" y="360"/>
                      <a:pt x="84" y="365"/>
                    </a:cubicBezTo>
                    <a:cubicBezTo>
                      <a:pt x="110" y="405"/>
                      <a:pt x="152" y="422"/>
                      <a:pt x="194" y="413"/>
                    </a:cubicBezTo>
                    <a:cubicBezTo>
                      <a:pt x="220" y="408"/>
                      <a:pt x="237" y="391"/>
                      <a:pt x="240" y="368"/>
                    </a:cubicBezTo>
                    <a:cubicBezTo>
                      <a:pt x="242" y="343"/>
                      <a:pt x="232" y="327"/>
                      <a:pt x="206" y="315"/>
                    </a:cubicBezTo>
                    <a:cubicBezTo>
                      <a:pt x="181" y="304"/>
                      <a:pt x="155" y="298"/>
                      <a:pt x="129" y="286"/>
                    </a:cubicBezTo>
                    <a:cubicBezTo>
                      <a:pt x="115" y="281"/>
                      <a:pt x="98" y="275"/>
                      <a:pt x="87" y="269"/>
                    </a:cubicBezTo>
                    <a:cubicBezTo>
                      <a:pt x="45" y="247"/>
                      <a:pt x="17" y="213"/>
                      <a:pt x="17" y="163"/>
                    </a:cubicBezTo>
                    <a:cubicBezTo>
                      <a:pt x="17" y="112"/>
                      <a:pt x="36" y="73"/>
                      <a:pt x="81" y="48"/>
                    </a:cubicBezTo>
                    <a:cubicBezTo>
                      <a:pt x="161" y="0"/>
                      <a:pt x="273" y="28"/>
                      <a:pt x="321" y="104"/>
                    </a:cubicBezTo>
                    <a:cubicBezTo>
                      <a:pt x="324" y="107"/>
                      <a:pt x="327" y="112"/>
                      <a:pt x="330" y="118"/>
                    </a:cubicBezTo>
                    <a:cubicBezTo>
                      <a:pt x="304" y="132"/>
                      <a:pt x="282" y="144"/>
                      <a:pt x="256" y="158"/>
                    </a:cubicBezTo>
                    <a:cubicBezTo>
                      <a:pt x="245" y="144"/>
                      <a:pt x="234" y="129"/>
                      <a:pt x="223" y="121"/>
                    </a:cubicBezTo>
                    <a:cubicBezTo>
                      <a:pt x="197" y="98"/>
                      <a:pt x="169" y="96"/>
                      <a:pt x="138" y="107"/>
                    </a:cubicBezTo>
                    <a:cubicBezTo>
                      <a:pt x="104" y="121"/>
                      <a:pt x="96" y="160"/>
                      <a:pt x="127" y="186"/>
                    </a:cubicBezTo>
                    <a:cubicBezTo>
                      <a:pt x="138" y="197"/>
                      <a:pt x="155" y="202"/>
                      <a:pt x="172" y="207"/>
                    </a:cubicBezTo>
                    <a:cubicBezTo>
                      <a:pt x="189" y="213"/>
                      <a:pt x="206" y="219"/>
                      <a:pt x="223" y="224"/>
                    </a:cubicBezTo>
                    <a:cubicBezTo>
                      <a:pt x="279" y="241"/>
                      <a:pt x="324" y="272"/>
                      <a:pt x="338" y="334"/>
                    </a:cubicBezTo>
                    <a:cubicBezTo>
                      <a:pt x="330" y="348"/>
                      <a:pt x="330" y="360"/>
                      <a:pt x="330" y="3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9" name="Freeform 9">
                <a:extLst>
                  <a:ext uri="{FF2B5EF4-FFF2-40B4-BE49-F238E27FC236}">
                    <a16:creationId xmlns:a16="http://schemas.microsoft.com/office/drawing/2014/main" id="{A9A6F9C0-3927-3541-9B43-AF2E474A74C9}"/>
                  </a:ext>
                </a:extLst>
              </p:cNvPr>
              <p:cNvSpPr>
                <a:spLocks noChangeArrowheads="1"/>
              </p:cNvSpPr>
              <p:nvPr/>
            </p:nvSpPr>
            <p:spPr bwMode="auto">
              <a:xfrm>
                <a:off x="6594475" y="2408238"/>
                <a:ext cx="182563" cy="244475"/>
              </a:xfrm>
              <a:custGeom>
                <a:avLst/>
                <a:gdLst>
                  <a:gd name="T0" fmla="*/ 94 w 509"/>
                  <a:gd name="T1" fmla="*/ 645 h 677"/>
                  <a:gd name="T2" fmla="*/ 0 w 509"/>
                  <a:gd name="T3" fmla="*/ 645 h 677"/>
                  <a:gd name="T4" fmla="*/ 0 w 509"/>
                  <a:gd name="T5" fmla="*/ 0 h 677"/>
                  <a:gd name="T6" fmla="*/ 94 w 509"/>
                  <a:gd name="T7" fmla="*/ 0 h 677"/>
                  <a:gd name="T8" fmla="*/ 94 w 509"/>
                  <a:gd name="T9" fmla="*/ 220 h 677"/>
                  <a:gd name="T10" fmla="*/ 102 w 509"/>
                  <a:gd name="T11" fmla="*/ 254 h 677"/>
                  <a:gd name="T12" fmla="*/ 127 w 509"/>
                  <a:gd name="T13" fmla="*/ 237 h 677"/>
                  <a:gd name="T14" fmla="*/ 407 w 509"/>
                  <a:gd name="T15" fmla="*/ 245 h 677"/>
                  <a:gd name="T16" fmla="*/ 381 w 509"/>
                  <a:gd name="T17" fmla="*/ 617 h 677"/>
                  <a:gd name="T18" fmla="*/ 116 w 509"/>
                  <a:gd name="T19" fmla="*/ 600 h 677"/>
                  <a:gd name="T20" fmla="*/ 102 w 509"/>
                  <a:gd name="T21" fmla="*/ 594 h 677"/>
                  <a:gd name="T22" fmla="*/ 94 w 509"/>
                  <a:gd name="T23" fmla="*/ 611 h 677"/>
                  <a:gd name="T24" fmla="*/ 94 w 509"/>
                  <a:gd name="T25" fmla="*/ 645 h 677"/>
                  <a:gd name="T26" fmla="*/ 381 w 509"/>
                  <a:gd name="T27" fmla="*/ 419 h 677"/>
                  <a:gd name="T28" fmla="*/ 235 w 509"/>
                  <a:gd name="T29" fmla="*/ 271 h 677"/>
                  <a:gd name="T30" fmla="*/ 88 w 509"/>
                  <a:gd name="T31" fmla="*/ 419 h 677"/>
                  <a:gd name="T32" fmla="*/ 235 w 509"/>
                  <a:gd name="T33" fmla="*/ 571 h 677"/>
                  <a:gd name="T34" fmla="*/ 381 w 509"/>
                  <a:gd name="T35" fmla="*/ 41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677">
                    <a:moveTo>
                      <a:pt x="94" y="645"/>
                    </a:moveTo>
                    <a:cubicBezTo>
                      <a:pt x="62" y="645"/>
                      <a:pt x="31" y="645"/>
                      <a:pt x="0" y="645"/>
                    </a:cubicBezTo>
                    <a:cubicBezTo>
                      <a:pt x="0" y="430"/>
                      <a:pt x="0" y="217"/>
                      <a:pt x="0" y="0"/>
                    </a:cubicBezTo>
                    <a:cubicBezTo>
                      <a:pt x="31" y="0"/>
                      <a:pt x="62" y="0"/>
                      <a:pt x="94" y="0"/>
                    </a:cubicBezTo>
                    <a:cubicBezTo>
                      <a:pt x="94" y="73"/>
                      <a:pt x="94" y="147"/>
                      <a:pt x="94" y="220"/>
                    </a:cubicBezTo>
                    <a:cubicBezTo>
                      <a:pt x="94" y="231"/>
                      <a:pt x="99" y="242"/>
                      <a:pt x="102" y="254"/>
                    </a:cubicBezTo>
                    <a:cubicBezTo>
                      <a:pt x="110" y="248"/>
                      <a:pt x="119" y="242"/>
                      <a:pt x="127" y="237"/>
                    </a:cubicBezTo>
                    <a:cubicBezTo>
                      <a:pt x="204" y="166"/>
                      <a:pt x="328" y="169"/>
                      <a:pt x="407" y="245"/>
                    </a:cubicBezTo>
                    <a:cubicBezTo>
                      <a:pt x="508" y="344"/>
                      <a:pt x="497" y="532"/>
                      <a:pt x="381" y="617"/>
                    </a:cubicBezTo>
                    <a:cubicBezTo>
                      <a:pt x="300" y="676"/>
                      <a:pt x="178" y="667"/>
                      <a:pt x="116" y="600"/>
                    </a:cubicBezTo>
                    <a:cubicBezTo>
                      <a:pt x="113" y="597"/>
                      <a:pt x="105" y="591"/>
                      <a:pt x="102" y="594"/>
                    </a:cubicBezTo>
                    <a:cubicBezTo>
                      <a:pt x="96" y="597"/>
                      <a:pt x="94" y="605"/>
                      <a:pt x="94" y="611"/>
                    </a:cubicBezTo>
                    <a:cubicBezTo>
                      <a:pt x="94" y="619"/>
                      <a:pt x="94" y="631"/>
                      <a:pt x="94" y="645"/>
                    </a:cubicBezTo>
                    <a:close/>
                    <a:moveTo>
                      <a:pt x="381" y="419"/>
                    </a:moveTo>
                    <a:cubicBezTo>
                      <a:pt x="381" y="336"/>
                      <a:pt x="317" y="271"/>
                      <a:pt x="235" y="271"/>
                    </a:cubicBezTo>
                    <a:cubicBezTo>
                      <a:pt x="154" y="271"/>
                      <a:pt x="88" y="338"/>
                      <a:pt x="88" y="419"/>
                    </a:cubicBezTo>
                    <a:cubicBezTo>
                      <a:pt x="88" y="504"/>
                      <a:pt x="153" y="569"/>
                      <a:pt x="235" y="571"/>
                    </a:cubicBezTo>
                    <a:cubicBezTo>
                      <a:pt x="319" y="571"/>
                      <a:pt x="381" y="507"/>
                      <a:pt x="381" y="4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0" name="Freeform 10">
                <a:extLst>
                  <a:ext uri="{FF2B5EF4-FFF2-40B4-BE49-F238E27FC236}">
                    <a16:creationId xmlns:a16="http://schemas.microsoft.com/office/drawing/2014/main" id="{81B2FFA9-4C27-4345-A636-60A411A84B9B}"/>
                  </a:ext>
                </a:extLst>
              </p:cNvPr>
              <p:cNvSpPr>
                <a:spLocks noChangeArrowheads="1"/>
              </p:cNvSpPr>
              <p:nvPr/>
            </p:nvSpPr>
            <p:spPr bwMode="auto">
              <a:xfrm>
                <a:off x="5883275" y="2408238"/>
                <a:ext cx="179388" cy="239712"/>
              </a:xfrm>
              <a:custGeom>
                <a:avLst/>
                <a:gdLst>
                  <a:gd name="T0" fmla="*/ 403 w 498"/>
                  <a:gd name="T1" fmla="*/ 0 h 668"/>
                  <a:gd name="T2" fmla="*/ 497 w 498"/>
                  <a:gd name="T3" fmla="*/ 0 h 668"/>
                  <a:gd name="T4" fmla="*/ 497 w 498"/>
                  <a:gd name="T5" fmla="*/ 642 h 668"/>
                  <a:gd name="T6" fmla="*/ 403 w 498"/>
                  <a:gd name="T7" fmla="*/ 642 h 668"/>
                  <a:gd name="T8" fmla="*/ 403 w 498"/>
                  <a:gd name="T9" fmla="*/ 602 h 668"/>
                  <a:gd name="T10" fmla="*/ 395 w 498"/>
                  <a:gd name="T11" fmla="*/ 588 h 668"/>
                  <a:gd name="T12" fmla="*/ 381 w 498"/>
                  <a:gd name="T13" fmla="*/ 594 h 668"/>
                  <a:gd name="T14" fmla="*/ 178 w 498"/>
                  <a:gd name="T15" fmla="*/ 645 h 668"/>
                  <a:gd name="T16" fmla="*/ 28 w 498"/>
                  <a:gd name="T17" fmla="*/ 484 h 668"/>
                  <a:gd name="T18" fmla="*/ 130 w 498"/>
                  <a:gd name="T19" fmla="*/ 214 h 668"/>
                  <a:gd name="T20" fmla="*/ 381 w 498"/>
                  <a:gd name="T21" fmla="*/ 240 h 668"/>
                  <a:gd name="T22" fmla="*/ 398 w 498"/>
                  <a:gd name="T23" fmla="*/ 245 h 668"/>
                  <a:gd name="T24" fmla="*/ 403 w 498"/>
                  <a:gd name="T25" fmla="*/ 226 h 668"/>
                  <a:gd name="T26" fmla="*/ 403 w 498"/>
                  <a:gd name="T27" fmla="*/ 17 h 668"/>
                  <a:gd name="T28" fmla="*/ 403 w 498"/>
                  <a:gd name="T29" fmla="*/ 0 h 668"/>
                  <a:gd name="T30" fmla="*/ 409 w 498"/>
                  <a:gd name="T31" fmla="*/ 422 h 668"/>
                  <a:gd name="T32" fmla="*/ 265 w 498"/>
                  <a:gd name="T33" fmla="*/ 271 h 668"/>
                  <a:gd name="T34" fmla="*/ 118 w 498"/>
                  <a:gd name="T35" fmla="*/ 419 h 668"/>
                  <a:gd name="T36" fmla="*/ 265 w 498"/>
                  <a:gd name="T37" fmla="*/ 571 h 668"/>
                  <a:gd name="T38" fmla="*/ 409 w 498"/>
                  <a:gd name="T39" fmla="*/ 422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668">
                    <a:moveTo>
                      <a:pt x="403" y="0"/>
                    </a:moveTo>
                    <a:cubicBezTo>
                      <a:pt x="434" y="0"/>
                      <a:pt x="466" y="0"/>
                      <a:pt x="497" y="0"/>
                    </a:cubicBezTo>
                    <a:cubicBezTo>
                      <a:pt x="497" y="214"/>
                      <a:pt x="497" y="428"/>
                      <a:pt x="497" y="642"/>
                    </a:cubicBezTo>
                    <a:cubicBezTo>
                      <a:pt x="466" y="642"/>
                      <a:pt x="437" y="642"/>
                      <a:pt x="403" y="642"/>
                    </a:cubicBezTo>
                    <a:cubicBezTo>
                      <a:pt x="403" y="631"/>
                      <a:pt x="403" y="617"/>
                      <a:pt x="403" y="602"/>
                    </a:cubicBezTo>
                    <a:cubicBezTo>
                      <a:pt x="403" y="597"/>
                      <a:pt x="401" y="588"/>
                      <a:pt x="395" y="588"/>
                    </a:cubicBezTo>
                    <a:cubicBezTo>
                      <a:pt x="392" y="586"/>
                      <a:pt x="384" y="591"/>
                      <a:pt x="381" y="594"/>
                    </a:cubicBezTo>
                    <a:cubicBezTo>
                      <a:pt x="324" y="653"/>
                      <a:pt x="254" y="667"/>
                      <a:pt x="178" y="645"/>
                    </a:cubicBezTo>
                    <a:cubicBezTo>
                      <a:pt x="96" y="622"/>
                      <a:pt x="48" y="563"/>
                      <a:pt x="28" y="484"/>
                    </a:cubicBezTo>
                    <a:cubicBezTo>
                      <a:pt x="0" y="377"/>
                      <a:pt x="42" y="268"/>
                      <a:pt x="130" y="214"/>
                    </a:cubicBezTo>
                    <a:cubicBezTo>
                      <a:pt x="212" y="163"/>
                      <a:pt x="313" y="175"/>
                      <a:pt x="381" y="240"/>
                    </a:cubicBezTo>
                    <a:cubicBezTo>
                      <a:pt x="384" y="242"/>
                      <a:pt x="392" y="245"/>
                      <a:pt x="398" y="245"/>
                    </a:cubicBezTo>
                    <a:cubicBezTo>
                      <a:pt x="401" y="240"/>
                      <a:pt x="403" y="231"/>
                      <a:pt x="403" y="226"/>
                    </a:cubicBezTo>
                    <a:cubicBezTo>
                      <a:pt x="403" y="155"/>
                      <a:pt x="403" y="85"/>
                      <a:pt x="403" y="17"/>
                    </a:cubicBezTo>
                    <a:cubicBezTo>
                      <a:pt x="403" y="14"/>
                      <a:pt x="403" y="8"/>
                      <a:pt x="403" y="0"/>
                    </a:cubicBezTo>
                    <a:close/>
                    <a:moveTo>
                      <a:pt x="409" y="422"/>
                    </a:moveTo>
                    <a:cubicBezTo>
                      <a:pt x="409" y="338"/>
                      <a:pt x="347" y="273"/>
                      <a:pt x="265" y="271"/>
                    </a:cubicBezTo>
                    <a:cubicBezTo>
                      <a:pt x="183" y="271"/>
                      <a:pt x="118" y="335"/>
                      <a:pt x="118" y="419"/>
                    </a:cubicBezTo>
                    <a:cubicBezTo>
                      <a:pt x="118" y="504"/>
                      <a:pt x="183" y="571"/>
                      <a:pt x="265" y="571"/>
                    </a:cubicBezTo>
                    <a:cubicBezTo>
                      <a:pt x="344" y="571"/>
                      <a:pt x="409" y="507"/>
                      <a:pt x="409" y="4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1" name="Freeform 11">
                <a:extLst>
                  <a:ext uri="{FF2B5EF4-FFF2-40B4-BE49-F238E27FC236}">
                    <a16:creationId xmlns:a16="http://schemas.microsoft.com/office/drawing/2014/main" id="{77BD4406-1EB9-FF47-AEEB-A6391791E6C2}"/>
                  </a:ext>
                </a:extLst>
              </p:cNvPr>
              <p:cNvSpPr>
                <a:spLocks noChangeArrowheads="1"/>
              </p:cNvSpPr>
              <p:nvPr/>
            </p:nvSpPr>
            <p:spPr bwMode="auto">
              <a:xfrm>
                <a:off x="5537200" y="2390775"/>
                <a:ext cx="271463" cy="290513"/>
              </a:xfrm>
              <a:custGeom>
                <a:avLst/>
                <a:gdLst>
                  <a:gd name="T0" fmla="*/ 45 w 754"/>
                  <a:gd name="T1" fmla="*/ 223 h 807"/>
                  <a:gd name="T2" fmla="*/ 158 w 754"/>
                  <a:gd name="T3" fmla="*/ 285 h 807"/>
                  <a:gd name="T4" fmla="*/ 361 w 754"/>
                  <a:gd name="T5" fmla="*/ 400 h 807"/>
                  <a:gd name="T6" fmla="*/ 392 w 754"/>
                  <a:gd name="T7" fmla="*/ 400 h 807"/>
                  <a:gd name="T8" fmla="*/ 722 w 754"/>
                  <a:gd name="T9" fmla="*/ 214 h 807"/>
                  <a:gd name="T10" fmla="*/ 753 w 754"/>
                  <a:gd name="T11" fmla="*/ 234 h 807"/>
                  <a:gd name="T12" fmla="*/ 753 w 754"/>
                  <a:gd name="T13" fmla="*/ 341 h 807"/>
                  <a:gd name="T14" fmla="*/ 742 w 754"/>
                  <a:gd name="T15" fmla="*/ 364 h 807"/>
                  <a:gd name="T16" fmla="*/ 392 w 754"/>
                  <a:gd name="T17" fmla="*/ 560 h 807"/>
                  <a:gd name="T18" fmla="*/ 364 w 754"/>
                  <a:gd name="T19" fmla="*/ 557 h 807"/>
                  <a:gd name="T20" fmla="*/ 59 w 754"/>
                  <a:gd name="T21" fmla="*/ 389 h 807"/>
                  <a:gd name="T22" fmla="*/ 34 w 754"/>
                  <a:gd name="T23" fmla="*/ 375 h 807"/>
                  <a:gd name="T24" fmla="*/ 34 w 754"/>
                  <a:gd name="T25" fmla="*/ 456 h 807"/>
                  <a:gd name="T26" fmla="*/ 45 w 754"/>
                  <a:gd name="T27" fmla="*/ 467 h 807"/>
                  <a:gd name="T28" fmla="*/ 367 w 754"/>
                  <a:gd name="T29" fmla="*/ 648 h 807"/>
                  <a:gd name="T30" fmla="*/ 392 w 754"/>
                  <a:gd name="T31" fmla="*/ 645 h 807"/>
                  <a:gd name="T32" fmla="*/ 725 w 754"/>
                  <a:gd name="T33" fmla="*/ 459 h 807"/>
                  <a:gd name="T34" fmla="*/ 753 w 754"/>
                  <a:gd name="T35" fmla="*/ 476 h 807"/>
                  <a:gd name="T36" fmla="*/ 753 w 754"/>
                  <a:gd name="T37" fmla="*/ 586 h 807"/>
                  <a:gd name="T38" fmla="*/ 742 w 754"/>
                  <a:gd name="T39" fmla="*/ 605 h 807"/>
                  <a:gd name="T40" fmla="*/ 389 w 754"/>
                  <a:gd name="T41" fmla="*/ 803 h 807"/>
                  <a:gd name="T42" fmla="*/ 367 w 754"/>
                  <a:gd name="T43" fmla="*/ 803 h 807"/>
                  <a:gd name="T44" fmla="*/ 14 w 754"/>
                  <a:gd name="T45" fmla="*/ 605 h 807"/>
                  <a:gd name="T46" fmla="*/ 5 w 754"/>
                  <a:gd name="T47" fmla="*/ 577 h 807"/>
                  <a:gd name="T48" fmla="*/ 28 w 754"/>
                  <a:gd name="T49" fmla="*/ 577 h 807"/>
                  <a:gd name="T50" fmla="*/ 361 w 754"/>
                  <a:gd name="T51" fmla="*/ 763 h 807"/>
                  <a:gd name="T52" fmla="*/ 395 w 754"/>
                  <a:gd name="T53" fmla="*/ 763 h 807"/>
                  <a:gd name="T54" fmla="*/ 708 w 754"/>
                  <a:gd name="T55" fmla="*/ 586 h 807"/>
                  <a:gd name="T56" fmla="*/ 722 w 754"/>
                  <a:gd name="T57" fmla="*/ 563 h 807"/>
                  <a:gd name="T58" fmla="*/ 722 w 754"/>
                  <a:gd name="T59" fmla="*/ 490 h 807"/>
                  <a:gd name="T60" fmla="*/ 700 w 754"/>
                  <a:gd name="T61" fmla="*/ 501 h 807"/>
                  <a:gd name="T62" fmla="*/ 392 w 754"/>
                  <a:gd name="T63" fmla="*/ 673 h 807"/>
                  <a:gd name="T64" fmla="*/ 361 w 754"/>
                  <a:gd name="T65" fmla="*/ 673 h 807"/>
                  <a:gd name="T66" fmla="*/ 17 w 754"/>
                  <a:gd name="T67" fmla="*/ 478 h 807"/>
                  <a:gd name="T68" fmla="*/ 3 w 754"/>
                  <a:gd name="T69" fmla="*/ 453 h 807"/>
                  <a:gd name="T70" fmla="*/ 3 w 754"/>
                  <a:gd name="T71" fmla="*/ 344 h 807"/>
                  <a:gd name="T72" fmla="*/ 31 w 754"/>
                  <a:gd name="T73" fmla="*/ 330 h 807"/>
                  <a:gd name="T74" fmla="*/ 364 w 754"/>
                  <a:gd name="T75" fmla="*/ 515 h 807"/>
                  <a:gd name="T76" fmla="*/ 398 w 754"/>
                  <a:gd name="T77" fmla="*/ 515 h 807"/>
                  <a:gd name="T78" fmla="*/ 708 w 754"/>
                  <a:gd name="T79" fmla="*/ 341 h 807"/>
                  <a:gd name="T80" fmla="*/ 725 w 754"/>
                  <a:gd name="T81" fmla="*/ 313 h 807"/>
                  <a:gd name="T82" fmla="*/ 725 w 754"/>
                  <a:gd name="T83" fmla="*/ 243 h 807"/>
                  <a:gd name="T84" fmla="*/ 705 w 754"/>
                  <a:gd name="T85" fmla="*/ 254 h 807"/>
                  <a:gd name="T86" fmla="*/ 398 w 754"/>
                  <a:gd name="T87" fmla="*/ 428 h 807"/>
                  <a:gd name="T88" fmla="*/ 367 w 754"/>
                  <a:gd name="T89" fmla="*/ 428 h 807"/>
                  <a:gd name="T90" fmla="*/ 20 w 754"/>
                  <a:gd name="T91" fmla="*/ 234 h 807"/>
                  <a:gd name="T92" fmla="*/ 5 w 754"/>
                  <a:gd name="T93" fmla="*/ 217 h 807"/>
                  <a:gd name="T94" fmla="*/ 20 w 754"/>
                  <a:gd name="T95" fmla="*/ 200 h 807"/>
                  <a:gd name="T96" fmla="*/ 361 w 754"/>
                  <a:gd name="T97" fmla="*/ 8 h 807"/>
                  <a:gd name="T98" fmla="*/ 403 w 754"/>
                  <a:gd name="T99" fmla="*/ 8 h 807"/>
                  <a:gd name="T100" fmla="*/ 652 w 754"/>
                  <a:gd name="T101" fmla="*/ 149 h 807"/>
                  <a:gd name="T102" fmla="*/ 666 w 754"/>
                  <a:gd name="T103" fmla="*/ 169 h 807"/>
                  <a:gd name="T104" fmla="*/ 635 w 754"/>
                  <a:gd name="T105" fmla="*/ 175 h 807"/>
                  <a:gd name="T106" fmla="*/ 398 w 754"/>
                  <a:gd name="T107" fmla="*/ 42 h 807"/>
                  <a:gd name="T108" fmla="*/ 364 w 754"/>
                  <a:gd name="T109" fmla="*/ 42 h 807"/>
                  <a:gd name="T110" fmla="*/ 68 w 754"/>
                  <a:gd name="T111" fmla="*/ 209 h 807"/>
                  <a:gd name="T112" fmla="*/ 45 w 754"/>
                  <a:gd name="T113" fmla="*/ 22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4" h="807">
                    <a:moveTo>
                      <a:pt x="45" y="223"/>
                    </a:moveTo>
                    <a:cubicBezTo>
                      <a:pt x="84" y="245"/>
                      <a:pt x="121" y="265"/>
                      <a:pt x="158" y="285"/>
                    </a:cubicBezTo>
                    <a:cubicBezTo>
                      <a:pt x="226" y="324"/>
                      <a:pt x="293" y="361"/>
                      <a:pt x="361" y="400"/>
                    </a:cubicBezTo>
                    <a:cubicBezTo>
                      <a:pt x="372" y="406"/>
                      <a:pt x="381" y="406"/>
                      <a:pt x="392" y="400"/>
                    </a:cubicBezTo>
                    <a:cubicBezTo>
                      <a:pt x="502" y="338"/>
                      <a:pt x="612" y="276"/>
                      <a:pt x="722" y="214"/>
                    </a:cubicBezTo>
                    <a:cubicBezTo>
                      <a:pt x="748" y="200"/>
                      <a:pt x="753" y="203"/>
                      <a:pt x="753" y="234"/>
                    </a:cubicBezTo>
                    <a:cubicBezTo>
                      <a:pt x="753" y="271"/>
                      <a:pt x="753" y="305"/>
                      <a:pt x="753" y="341"/>
                    </a:cubicBezTo>
                    <a:cubicBezTo>
                      <a:pt x="753" y="353"/>
                      <a:pt x="750" y="358"/>
                      <a:pt x="742" y="364"/>
                    </a:cubicBezTo>
                    <a:cubicBezTo>
                      <a:pt x="623" y="428"/>
                      <a:pt x="508" y="495"/>
                      <a:pt x="392" y="560"/>
                    </a:cubicBezTo>
                    <a:cubicBezTo>
                      <a:pt x="381" y="566"/>
                      <a:pt x="372" y="563"/>
                      <a:pt x="364" y="557"/>
                    </a:cubicBezTo>
                    <a:cubicBezTo>
                      <a:pt x="262" y="501"/>
                      <a:pt x="161" y="445"/>
                      <a:pt x="59" y="389"/>
                    </a:cubicBezTo>
                    <a:cubicBezTo>
                      <a:pt x="51" y="386"/>
                      <a:pt x="45" y="381"/>
                      <a:pt x="34" y="375"/>
                    </a:cubicBezTo>
                    <a:cubicBezTo>
                      <a:pt x="34" y="403"/>
                      <a:pt x="34" y="430"/>
                      <a:pt x="34" y="456"/>
                    </a:cubicBezTo>
                    <a:cubicBezTo>
                      <a:pt x="34" y="461"/>
                      <a:pt x="39" y="464"/>
                      <a:pt x="45" y="467"/>
                    </a:cubicBezTo>
                    <a:cubicBezTo>
                      <a:pt x="152" y="526"/>
                      <a:pt x="259" y="588"/>
                      <a:pt x="367" y="648"/>
                    </a:cubicBezTo>
                    <a:cubicBezTo>
                      <a:pt x="378" y="653"/>
                      <a:pt x="384" y="650"/>
                      <a:pt x="392" y="645"/>
                    </a:cubicBezTo>
                    <a:cubicBezTo>
                      <a:pt x="502" y="583"/>
                      <a:pt x="612" y="521"/>
                      <a:pt x="725" y="459"/>
                    </a:cubicBezTo>
                    <a:cubicBezTo>
                      <a:pt x="750" y="445"/>
                      <a:pt x="753" y="447"/>
                      <a:pt x="753" y="476"/>
                    </a:cubicBezTo>
                    <a:cubicBezTo>
                      <a:pt x="753" y="512"/>
                      <a:pt x="753" y="549"/>
                      <a:pt x="753" y="586"/>
                    </a:cubicBezTo>
                    <a:cubicBezTo>
                      <a:pt x="753" y="591"/>
                      <a:pt x="748" y="603"/>
                      <a:pt x="742" y="605"/>
                    </a:cubicBezTo>
                    <a:cubicBezTo>
                      <a:pt x="623" y="673"/>
                      <a:pt x="508" y="738"/>
                      <a:pt x="389" y="803"/>
                    </a:cubicBezTo>
                    <a:cubicBezTo>
                      <a:pt x="384" y="806"/>
                      <a:pt x="372" y="806"/>
                      <a:pt x="367" y="803"/>
                    </a:cubicBezTo>
                    <a:cubicBezTo>
                      <a:pt x="248" y="738"/>
                      <a:pt x="132" y="670"/>
                      <a:pt x="14" y="605"/>
                    </a:cubicBezTo>
                    <a:cubicBezTo>
                      <a:pt x="0" y="597"/>
                      <a:pt x="0" y="588"/>
                      <a:pt x="5" y="577"/>
                    </a:cubicBezTo>
                    <a:cubicBezTo>
                      <a:pt x="11" y="566"/>
                      <a:pt x="20" y="574"/>
                      <a:pt x="28" y="577"/>
                    </a:cubicBezTo>
                    <a:cubicBezTo>
                      <a:pt x="138" y="639"/>
                      <a:pt x="248" y="701"/>
                      <a:pt x="361" y="763"/>
                    </a:cubicBezTo>
                    <a:cubicBezTo>
                      <a:pt x="372" y="769"/>
                      <a:pt x="384" y="772"/>
                      <a:pt x="395" y="763"/>
                    </a:cubicBezTo>
                    <a:cubicBezTo>
                      <a:pt x="499" y="704"/>
                      <a:pt x="604" y="645"/>
                      <a:pt x="708" y="586"/>
                    </a:cubicBezTo>
                    <a:cubicBezTo>
                      <a:pt x="717" y="580"/>
                      <a:pt x="722" y="574"/>
                      <a:pt x="722" y="563"/>
                    </a:cubicBezTo>
                    <a:cubicBezTo>
                      <a:pt x="722" y="540"/>
                      <a:pt x="722" y="515"/>
                      <a:pt x="722" y="490"/>
                    </a:cubicBezTo>
                    <a:cubicBezTo>
                      <a:pt x="714" y="495"/>
                      <a:pt x="705" y="498"/>
                      <a:pt x="700" y="501"/>
                    </a:cubicBezTo>
                    <a:cubicBezTo>
                      <a:pt x="598" y="557"/>
                      <a:pt x="494" y="617"/>
                      <a:pt x="392" y="673"/>
                    </a:cubicBezTo>
                    <a:cubicBezTo>
                      <a:pt x="381" y="679"/>
                      <a:pt x="372" y="679"/>
                      <a:pt x="361" y="673"/>
                    </a:cubicBezTo>
                    <a:cubicBezTo>
                      <a:pt x="245" y="608"/>
                      <a:pt x="132" y="543"/>
                      <a:pt x="17" y="478"/>
                    </a:cubicBezTo>
                    <a:cubicBezTo>
                      <a:pt x="5" y="473"/>
                      <a:pt x="0" y="467"/>
                      <a:pt x="3" y="453"/>
                    </a:cubicBezTo>
                    <a:cubicBezTo>
                      <a:pt x="3" y="416"/>
                      <a:pt x="3" y="381"/>
                      <a:pt x="3" y="344"/>
                    </a:cubicBezTo>
                    <a:cubicBezTo>
                      <a:pt x="3" y="319"/>
                      <a:pt x="8" y="316"/>
                      <a:pt x="31" y="330"/>
                    </a:cubicBezTo>
                    <a:cubicBezTo>
                      <a:pt x="141" y="392"/>
                      <a:pt x="254" y="453"/>
                      <a:pt x="364" y="515"/>
                    </a:cubicBezTo>
                    <a:cubicBezTo>
                      <a:pt x="375" y="521"/>
                      <a:pt x="384" y="524"/>
                      <a:pt x="398" y="515"/>
                    </a:cubicBezTo>
                    <a:cubicBezTo>
                      <a:pt x="502" y="456"/>
                      <a:pt x="607" y="398"/>
                      <a:pt x="708" y="341"/>
                    </a:cubicBezTo>
                    <a:cubicBezTo>
                      <a:pt x="719" y="336"/>
                      <a:pt x="725" y="327"/>
                      <a:pt x="725" y="313"/>
                    </a:cubicBezTo>
                    <a:cubicBezTo>
                      <a:pt x="725" y="290"/>
                      <a:pt x="725" y="268"/>
                      <a:pt x="725" y="243"/>
                    </a:cubicBezTo>
                    <a:cubicBezTo>
                      <a:pt x="717" y="248"/>
                      <a:pt x="711" y="251"/>
                      <a:pt x="705" y="254"/>
                    </a:cubicBezTo>
                    <a:cubicBezTo>
                      <a:pt x="604" y="310"/>
                      <a:pt x="499" y="369"/>
                      <a:pt x="398" y="428"/>
                    </a:cubicBezTo>
                    <a:cubicBezTo>
                      <a:pt x="386" y="433"/>
                      <a:pt x="378" y="433"/>
                      <a:pt x="367" y="428"/>
                    </a:cubicBezTo>
                    <a:cubicBezTo>
                      <a:pt x="251" y="364"/>
                      <a:pt x="135" y="299"/>
                      <a:pt x="20" y="234"/>
                    </a:cubicBezTo>
                    <a:cubicBezTo>
                      <a:pt x="14" y="231"/>
                      <a:pt x="5" y="223"/>
                      <a:pt x="5" y="217"/>
                    </a:cubicBezTo>
                    <a:cubicBezTo>
                      <a:pt x="5" y="211"/>
                      <a:pt x="14" y="203"/>
                      <a:pt x="20" y="200"/>
                    </a:cubicBezTo>
                    <a:cubicBezTo>
                      <a:pt x="132" y="135"/>
                      <a:pt x="248" y="73"/>
                      <a:pt x="361" y="8"/>
                    </a:cubicBezTo>
                    <a:cubicBezTo>
                      <a:pt x="375" y="0"/>
                      <a:pt x="386" y="0"/>
                      <a:pt x="403" y="8"/>
                    </a:cubicBezTo>
                    <a:cubicBezTo>
                      <a:pt x="485" y="56"/>
                      <a:pt x="567" y="101"/>
                      <a:pt x="652" y="149"/>
                    </a:cubicBezTo>
                    <a:cubicBezTo>
                      <a:pt x="660" y="155"/>
                      <a:pt x="672" y="158"/>
                      <a:pt x="666" y="169"/>
                    </a:cubicBezTo>
                    <a:cubicBezTo>
                      <a:pt x="661" y="180"/>
                      <a:pt x="649" y="180"/>
                      <a:pt x="635" y="175"/>
                    </a:cubicBezTo>
                    <a:cubicBezTo>
                      <a:pt x="556" y="130"/>
                      <a:pt x="477" y="87"/>
                      <a:pt x="398" y="42"/>
                    </a:cubicBezTo>
                    <a:cubicBezTo>
                      <a:pt x="386" y="37"/>
                      <a:pt x="378" y="37"/>
                      <a:pt x="364" y="42"/>
                    </a:cubicBezTo>
                    <a:cubicBezTo>
                      <a:pt x="265" y="99"/>
                      <a:pt x="166" y="152"/>
                      <a:pt x="68" y="209"/>
                    </a:cubicBezTo>
                    <a:cubicBezTo>
                      <a:pt x="59" y="214"/>
                      <a:pt x="53" y="217"/>
                      <a:pt x="45"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2" name="Freeform 12">
                <a:extLst>
                  <a:ext uri="{FF2B5EF4-FFF2-40B4-BE49-F238E27FC236}">
                    <a16:creationId xmlns:a16="http://schemas.microsoft.com/office/drawing/2014/main" id="{14A8B768-6797-8C41-BC86-ABC43D3ACEEC}"/>
                  </a:ext>
                </a:extLst>
              </p:cNvPr>
              <p:cNvSpPr>
                <a:spLocks noChangeArrowheads="1"/>
              </p:cNvSpPr>
              <p:nvPr/>
            </p:nvSpPr>
            <p:spPr bwMode="auto">
              <a:xfrm>
                <a:off x="6388100" y="2466975"/>
                <a:ext cx="177800" cy="195263"/>
              </a:xfrm>
              <a:custGeom>
                <a:avLst/>
                <a:gdLst>
                  <a:gd name="T0" fmla="*/ 397 w 492"/>
                  <a:gd name="T1" fmla="*/ 34 h 542"/>
                  <a:gd name="T2" fmla="*/ 491 w 492"/>
                  <a:gd name="T3" fmla="*/ 34 h 542"/>
                  <a:gd name="T4" fmla="*/ 491 w 492"/>
                  <a:gd name="T5" fmla="*/ 479 h 542"/>
                  <a:gd name="T6" fmla="*/ 397 w 492"/>
                  <a:gd name="T7" fmla="*/ 479 h 542"/>
                  <a:gd name="T8" fmla="*/ 397 w 492"/>
                  <a:gd name="T9" fmla="*/ 439 h 542"/>
                  <a:gd name="T10" fmla="*/ 389 w 492"/>
                  <a:gd name="T11" fmla="*/ 425 h 542"/>
                  <a:gd name="T12" fmla="*/ 375 w 492"/>
                  <a:gd name="T13" fmla="*/ 431 h 542"/>
                  <a:gd name="T14" fmla="*/ 22 w 492"/>
                  <a:gd name="T15" fmla="*/ 324 h 542"/>
                  <a:gd name="T16" fmla="*/ 90 w 492"/>
                  <a:gd name="T17" fmla="*/ 79 h 542"/>
                  <a:gd name="T18" fmla="*/ 372 w 492"/>
                  <a:gd name="T19" fmla="*/ 79 h 542"/>
                  <a:gd name="T20" fmla="*/ 389 w 492"/>
                  <a:gd name="T21" fmla="*/ 85 h 542"/>
                  <a:gd name="T22" fmla="*/ 397 w 492"/>
                  <a:gd name="T23" fmla="*/ 68 h 542"/>
                  <a:gd name="T24" fmla="*/ 397 w 492"/>
                  <a:gd name="T25" fmla="*/ 34 h 542"/>
                  <a:gd name="T26" fmla="*/ 256 w 492"/>
                  <a:gd name="T27" fmla="*/ 405 h 542"/>
                  <a:gd name="T28" fmla="*/ 403 w 492"/>
                  <a:gd name="T29" fmla="*/ 256 h 542"/>
                  <a:gd name="T30" fmla="*/ 256 w 492"/>
                  <a:gd name="T31" fmla="*/ 105 h 542"/>
                  <a:gd name="T32" fmla="*/ 110 w 492"/>
                  <a:gd name="T33" fmla="*/ 256 h 542"/>
                  <a:gd name="T34" fmla="*/ 256 w 492"/>
                  <a:gd name="T35" fmla="*/ 405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2" h="542">
                    <a:moveTo>
                      <a:pt x="397" y="34"/>
                    </a:moveTo>
                    <a:cubicBezTo>
                      <a:pt x="428" y="34"/>
                      <a:pt x="460" y="34"/>
                      <a:pt x="491" y="34"/>
                    </a:cubicBezTo>
                    <a:cubicBezTo>
                      <a:pt x="491" y="184"/>
                      <a:pt x="491" y="329"/>
                      <a:pt x="491" y="479"/>
                    </a:cubicBezTo>
                    <a:cubicBezTo>
                      <a:pt x="460" y="479"/>
                      <a:pt x="431" y="479"/>
                      <a:pt x="397" y="479"/>
                    </a:cubicBezTo>
                    <a:cubicBezTo>
                      <a:pt x="397" y="465"/>
                      <a:pt x="397" y="453"/>
                      <a:pt x="397" y="439"/>
                    </a:cubicBezTo>
                    <a:cubicBezTo>
                      <a:pt x="397" y="434"/>
                      <a:pt x="395" y="428"/>
                      <a:pt x="389" y="425"/>
                    </a:cubicBezTo>
                    <a:cubicBezTo>
                      <a:pt x="386" y="422"/>
                      <a:pt x="378" y="425"/>
                      <a:pt x="375" y="431"/>
                    </a:cubicBezTo>
                    <a:cubicBezTo>
                      <a:pt x="287" y="541"/>
                      <a:pt x="73" y="513"/>
                      <a:pt x="22" y="324"/>
                    </a:cubicBezTo>
                    <a:cubicBezTo>
                      <a:pt x="0" y="231"/>
                      <a:pt x="19" y="147"/>
                      <a:pt x="90" y="79"/>
                    </a:cubicBezTo>
                    <a:cubicBezTo>
                      <a:pt x="172" y="0"/>
                      <a:pt x="307" y="6"/>
                      <a:pt x="372" y="79"/>
                    </a:cubicBezTo>
                    <a:cubicBezTo>
                      <a:pt x="375" y="82"/>
                      <a:pt x="383" y="88"/>
                      <a:pt x="389" y="85"/>
                    </a:cubicBezTo>
                    <a:cubicBezTo>
                      <a:pt x="392" y="82"/>
                      <a:pt x="395" y="74"/>
                      <a:pt x="397" y="68"/>
                    </a:cubicBezTo>
                    <a:cubicBezTo>
                      <a:pt x="397" y="57"/>
                      <a:pt x="397" y="45"/>
                      <a:pt x="397" y="34"/>
                    </a:cubicBezTo>
                    <a:close/>
                    <a:moveTo>
                      <a:pt x="256" y="405"/>
                    </a:moveTo>
                    <a:cubicBezTo>
                      <a:pt x="338" y="405"/>
                      <a:pt x="403" y="338"/>
                      <a:pt x="403" y="256"/>
                    </a:cubicBezTo>
                    <a:cubicBezTo>
                      <a:pt x="403" y="172"/>
                      <a:pt x="338" y="107"/>
                      <a:pt x="256" y="105"/>
                    </a:cubicBezTo>
                    <a:cubicBezTo>
                      <a:pt x="175" y="105"/>
                      <a:pt x="110" y="172"/>
                      <a:pt x="110" y="256"/>
                    </a:cubicBezTo>
                    <a:cubicBezTo>
                      <a:pt x="110" y="341"/>
                      <a:pt x="175" y="405"/>
                      <a:pt x="256" y="4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3" name="Freeform 13">
                <a:extLst>
                  <a:ext uri="{FF2B5EF4-FFF2-40B4-BE49-F238E27FC236}">
                    <a16:creationId xmlns:a16="http://schemas.microsoft.com/office/drawing/2014/main" id="{4C48D141-4D63-EE40-B531-BBDE3E8DB911}"/>
                  </a:ext>
                </a:extLst>
              </p:cNvPr>
              <p:cNvSpPr>
                <a:spLocks noChangeArrowheads="1"/>
              </p:cNvSpPr>
              <p:nvPr/>
            </p:nvSpPr>
            <p:spPr bwMode="auto">
              <a:xfrm>
                <a:off x="6078538" y="2468563"/>
                <a:ext cx="179387" cy="195262"/>
              </a:xfrm>
              <a:custGeom>
                <a:avLst/>
                <a:gdLst>
                  <a:gd name="T0" fmla="*/ 403 w 498"/>
                  <a:gd name="T1" fmla="*/ 28 h 542"/>
                  <a:gd name="T2" fmla="*/ 497 w 498"/>
                  <a:gd name="T3" fmla="*/ 28 h 542"/>
                  <a:gd name="T4" fmla="*/ 497 w 498"/>
                  <a:gd name="T5" fmla="*/ 473 h 542"/>
                  <a:gd name="T6" fmla="*/ 403 w 498"/>
                  <a:gd name="T7" fmla="*/ 473 h 542"/>
                  <a:gd name="T8" fmla="*/ 403 w 498"/>
                  <a:gd name="T9" fmla="*/ 433 h 542"/>
                  <a:gd name="T10" fmla="*/ 395 w 498"/>
                  <a:gd name="T11" fmla="*/ 419 h 542"/>
                  <a:gd name="T12" fmla="*/ 381 w 498"/>
                  <a:gd name="T13" fmla="*/ 425 h 542"/>
                  <a:gd name="T14" fmla="*/ 28 w 498"/>
                  <a:gd name="T15" fmla="*/ 315 h 542"/>
                  <a:gd name="T16" fmla="*/ 130 w 498"/>
                  <a:gd name="T17" fmla="*/ 48 h 542"/>
                  <a:gd name="T18" fmla="*/ 381 w 498"/>
                  <a:gd name="T19" fmla="*/ 76 h 542"/>
                  <a:gd name="T20" fmla="*/ 395 w 498"/>
                  <a:gd name="T21" fmla="*/ 82 h 542"/>
                  <a:gd name="T22" fmla="*/ 403 w 498"/>
                  <a:gd name="T23" fmla="*/ 68 h 542"/>
                  <a:gd name="T24" fmla="*/ 403 w 498"/>
                  <a:gd name="T25" fmla="*/ 28 h 542"/>
                  <a:gd name="T26" fmla="*/ 262 w 498"/>
                  <a:gd name="T27" fmla="*/ 402 h 542"/>
                  <a:gd name="T28" fmla="*/ 409 w 498"/>
                  <a:gd name="T29" fmla="*/ 253 h 542"/>
                  <a:gd name="T30" fmla="*/ 262 w 498"/>
                  <a:gd name="T31" fmla="*/ 102 h 542"/>
                  <a:gd name="T32" fmla="*/ 116 w 498"/>
                  <a:gd name="T33" fmla="*/ 253 h 542"/>
                  <a:gd name="T34" fmla="*/ 262 w 498"/>
                  <a:gd name="T35" fmla="*/ 40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542">
                    <a:moveTo>
                      <a:pt x="403" y="28"/>
                    </a:moveTo>
                    <a:cubicBezTo>
                      <a:pt x="434" y="28"/>
                      <a:pt x="465" y="28"/>
                      <a:pt x="497" y="28"/>
                    </a:cubicBezTo>
                    <a:cubicBezTo>
                      <a:pt x="497" y="178"/>
                      <a:pt x="497" y="323"/>
                      <a:pt x="497" y="473"/>
                    </a:cubicBezTo>
                    <a:cubicBezTo>
                      <a:pt x="465" y="473"/>
                      <a:pt x="437" y="473"/>
                      <a:pt x="403" y="473"/>
                    </a:cubicBezTo>
                    <a:cubicBezTo>
                      <a:pt x="403" y="459"/>
                      <a:pt x="403" y="448"/>
                      <a:pt x="403" y="433"/>
                    </a:cubicBezTo>
                    <a:cubicBezTo>
                      <a:pt x="403" y="428"/>
                      <a:pt x="401" y="422"/>
                      <a:pt x="395" y="419"/>
                    </a:cubicBezTo>
                    <a:cubicBezTo>
                      <a:pt x="392" y="417"/>
                      <a:pt x="384" y="422"/>
                      <a:pt x="381" y="425"/>
                    </a:cubicBezTo>
                    <a:cubicBezTo>
                      <a:pt x="251" y="541"/>
                      <a:pt x="70" y="484"/>
                      <a:pt x="28" y="315"/>
                    </a:cubicBezTo>
                    <a:cubicBezTo>
                      <a:pt x="0" y="211"/>
                      <a:pt x="42" y="99"/>
                      <a:pt x="130" y="48"/>
                    </a:cubicBezTo>
                    <a:cubicBezTo>
                      <a:pt x="209" y="0"/>
                      <a:pt x="324" y="11"/>
                      <a:pt x="381" y="76"/>
                    </a:cubicBezTo>
                    <a:cubicBezTo>
                      <a:pt x="384" y="79"/>
                      <a:pt x="392" y="82"/>
                      <a:pt x="395" y="82"/>
                    </a:cubicBezTo>
                    <a:cubicBezTo>
                      <a:pt x="398" y="79"/>
                      <a:pt x="403" y="73"/>
                      <a:pt x="403" y="68"/>
                    </a:cubicBezTo>
                    <a:cubicBezTo>
                      <a:pt x="406" y="54"/>
                      <a:pt x="403" y="42"/>
                      <a:pt x="403" y="28"/>
                    </a:cubicBezTo>
                    <a:close/>
                    <a:moveTo>
                      <a:pt x="262" y="402"/>
                    </a:moveTo>
                    <a:cubicBezTo>
                      <a:pt x="344" y="402"/>
                      <a:pt x="409" y="335"/>
                      <a:pt x="409" y="253"/>
                    </a:cubicBezTo>
                    <a:cubicBezTo>
                      <a:pt x="409" y="169"/>
                      <a:pt x="344" y="104"/>
                      <a:pt x="262" y="102"/>
                    </a:cubicBezTo>
                    <a:cubicBezTo>
                      <a:pt x="180" y="102"/>
                      <a:pt x="116" y="167"/>
                      <a:pt x="116" y="253"/>
                    </a:cubicBezTo>
                    <a:cubicBezTo>
                      <a:pt x="118" y="338"/>
                      <a:pt x="180" y="402"/>
                      <a:pt x="262" y="40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4" name="Freeform 14">
                <a:extLst>
                  <a:ext uri="{FF2B5EF4-FFF2-40B4-BE49-F238E27FC236}">
                    <a16:creationId xmlns:a16="http://schemas.microsoft.com/office/drawing/2014/main" id="{6D8588C7-9FC0-A344-8A6E-DDB1C466479B}"/>
                  </a:ext>
                </a:extLst>
              </p:cNvPr>
              <p:cNvSpPr>
                <a:spLocks noChangeArrowheads="1"/>
              </p:cNvSpPr>
              <p:nvPr/>
            </p:nvSpPr>
            <p:spPr bwMode="auto">
              <a:xfrm>
                <a:off x="7134225" y="2408238"/>
                <a:ext cx="147638" cy="231775"/>
              </a:xfrm>
              <a:custGeom>
                <a:avLst/>
                <a:gdLst>
                  <a:gd name="T0" fmla="*/ 93 w 410"/>
                  <a:gd name="T1" fmla="*/ 645 h 646"/>
                  <a:gd name="T2" fmla="*/ 0 w 410"/>
                  <a:gd name="T3" fmla="*/ 645 h 646"/>
                  <a:gd name="T4" fmla="*/ 0 w 410"/>
                  <a:gd name="T5" fmla="*/ 0 h 646"/>
                  <a:gd name="T6" fmla="*/ 93 w 410"/>
                  <a:gd name="T7" fmla="*/ 0 h 646"/>
                  <a:gd name="T8" fmla="*/ 93 w 410"/>
                  <a:gd name="T9" fmla="*/ 20 h 646"/>
                  <a:gd name="T10" fmla="*/ 93 w 410"/>
                  <a:gd name="T11" fmla="*/ 333 h 646"/>
                  <a:gd name="T12" fmla="*/ 93 w 410"/>
                  <a:gd name="T13" fmla="*/ 347 h 646"/>
                  <a:gd name="T14" fmla="*/ 101 w 410"/>
                  <a:gd name="T15" fmla="*/ 363 h 646"/>
                  <a:gd name="T16" fmla="*/ 118 w 410"/>
                  <a:gd name="T17" fmla="*/ 358 h 646"/>
                  <a:gd name="T18" fmla="*/ 194 w 410"/>
                  <a:gd name="T19" fmla="*/ 282 h 646"/>
                  <a:gd name="T20" fmla="*/ 268 w 410"/>
                  <a:gd name="T21" fmla="*/ 206 h 646"/>
                  <a:gd name="T22" fmla="*/ 282 w 410"/>
                  <a:gd name="T23" fmla="*/ 197 h 646"/>
                  <a:gd name="T24" fmla="*/ 386 w 410"/>
                  <a:gd name="T25" fmla="*/ 197 h 646"/>
                  <a:gd name="T26" fmla="*/ 392 w 410"/>
                  <a:gd name="T27" fmla="*/ 206 h 646"/>
                  <a:gd name="T28" fmla="*/ 375 w 410"/>
                  <a:gd name="T29" fmla="*/ 214 h 646"/>
                  <a:gd name="T30" fmla="*/ 217 w 410"/>
                  <a:gd name="T31" fmla="*/ 371 h 646"/>
                  <a:gd name="T32" fmla="*/ 214 w 410"/>
                  <a:gd name="T33" fmla="*/ 408 h 646"/>
                  <a:gd name="T34" fmla="*/ 398 w 410"/>
                  <a:gd name="T35" fmla="*/ 631 h 646"/>
                  <a:gd name="T36" fmla="*/ 409 w 410"/>
                  <a:gd name="T37" fmla="*/ 645 h 646"/>
                  <a:gd name="T38" fmla="*/ 299 w 410"/>
                  <a:gd name="T39" fmla="*/ 645 h 646"/>
                  <a:gd name="T40" fmla="*/ 285 w 410"/>
                  <a:gd name="T41" fmla="*/ 633 h 646"/>
                  <a:gd name="T42" fmla="*/ 144 w 410"/>
                  <a:gd name="T43" fmla="*/ 459 h 646"/>
                  <a:gd name="T44" fmla="*/ 121 w 410"/>
                  <a:gd name="T45" fmla="*/ 445 h 646"/>
                  <a:gd name="T46" fmla="*/ 96 w 410"/>
                  <a:gd name="T47" fmla="*/ 478 h 646"/>
                  <a:gd name="T48" fmla="*/ 96 w 410"/>
                  <a:gd name="T49" fmla="*/ 619 h 646"/>
                  <a:gd name="T50" fmla="*/ 93 w 410"/>
                  <a:gd name="T51"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0" h="646">
                    <a:moveTo>
                      <a:pt x="93" y="645"/>
                    </a:moveTo>
                    <a:cubicBezTo>
                      <a:pt x="59" y="645"/>
                      <a:pt x="31" y="645"/>
                      <a:pt x="0" y="645"/>
                    </a:cubicBezTo>
                    <a:cubicBezTo>
                      <a:pt x="0" y="430"/>
                      <a:pt x="0" y="217"/>
                      <a:pt x="0" y="0"/>
                    </a:cubicBezTo>
                    <a:cubicBezTo>
                      <a:pt x="31" y="0"/>
                      <a:pt x="62" y="0"/>
                      <a:pt x="93" y="0"/>
                    </a:cubicBezTo>
                    <a:cubicBezTo>
                      <a:pt x="93" y="8"/>
                      <a:pt x="93" y="14"/>
                      <a:pt x="93" y="20"/>
                    </a:cubicBezTo>
                    <a:cubicBezTo>
                      <a:pt x="93" y="124"/>
                      <a:pt x="93" y="228"/>
                      <a:pt x="93" y="333"/>
                    </a:cubicBezTo>
                    <a:cubicBezTo>
                      <a:pt x="93" y="338"/>
                      <a:pt x="93" y="341"/>
                      <a:pt x="93" y="347"/>
                    </a:cubicBezTo>
                    <a:cubicBezTo>
                      <a:pt x="96" y="352"/>
                      <a:pt x="96" y="360"/>
                      <a:pt x="101" y="363"/>
                    </a:cubicBezTo>
                    <a:cubicBezTo>
                      <a:pt x="104" y="366"/>
                      <a:pt x="113" y="360"/>
                      <a:pt x="118" y="358"/>
                    </a:cubicBezTo>
                    <a:cubicBezTo>
                      <a:pt x="144" y="333"/>
                      <a:pt x="169" y="307"/>
                      <a:pt x="194" y="282"/>
                    </a:cubicBezTo>
                    <a:cubicBezTo>
                      <a:pt x="220" y="257"/>
                      <a:pt x="245" y="231"/>
                      <a:pt x="268" y="206"/>
                    </a:cubicBezTo>
                    <a:cubicBezTo>
                      <a:pt x="271" y="203"/>
                      <a:pt x="276" y="197"/>
                      <a:pt x="282" y="197"/>
                    </a:cubicBezTo>
                    <a:cubicBezTo>
                      <a:pt x="316" y="197"/>
                      <a:pt x="350" y="197"/>
                      <a:pt x="386" y="197"/>
                    </a:cubicBezTo>
                    <a:cubicBezTo>
                      <a:pt x="389" y="200"/>
                      <a:pt x="389" y="203"/>
                      <a:pt x="392" y="206"/>
                    </a:cubicBezTo>
                    <a:cubicBezTo>
                      <a:pt x="386" y="209"/>
                      <a:pt x="378" y="211"/>
                      <a:pt x="375" y="214"/>
                    </a:cubicBezTo>
                    <a:cubicBezTo>
                      <a:pt x="321" y="268"/>
                      <a:pt x="271" y="321"/>
                      <a:pt x="217" y="371"/>
                    </a:cubicBezTo>
                    <a:cubicBezTo>
                      <a:pt x="203" y="385"/>
                      <a:pt x="203" y="394"/>
                      <a:pt x="214" y="408"/>
                    </a:cubicBezTo>
                    <a:cubicBezTo>
                      <a:pt x="276" y="481"/>
                      <a:pt x="338" y="555"/>
                      <a:pt x="398" y="631"/>
                    </a:cubicBezTo>
                    <a:cubicBezTo>
                      <a:pt x="400" y="633"/>
                      <a:pt x="403" y="639"/>
                      <a:pt x="409" y="645"/>
                    </a:cubicBezTo>
                    <a:cubicBezTo>
                      <a:pt x="369" y="645"/>
                      <a:pt x="335" y="645"/>
                      <a:pt x="299" y="645"/>
                    </a:cubicBezTo>
                    <a:cubicBezTo>
                      <a:pt x="293" y="645"/>
                      <a:pt x="287" y="639"/>
                      <a:pt x="285" y="633"/>
                    </a:cubicBezTo>
                    <a:cubicBezTo>
                      <a:pt x="237" y="574"/>
                      <a:pt x="192" y="518"/>
                      <a:pt x="144" y="459"/>
                    </a:cubicBezTo>
                    <a:cubicBezTo>
                      <a:pt x="138" y="453"/>
                      <a:pt x="124" y="442"/>
                      <a:pt x="121" y="445"/>
                    </a:cubicBezTo>
                    <a:cubicBezTo>
                      <a:pt x="110" y="453"/>
                      <a:pt x="96" y="459"/>
                      <a:pt x="96" y="478"/>
                    </a:cubicBezTo>
                    <a:cubicBezTo>
                      <a:pt x="96" y="526"/>
                      <a:pt x="96" y="571"/>
                      <a:pt x="96" y="619"/>
                    </a:cubicBezTo>
                    <a:cubicBezTo>
                      <a:pt x="93" y="628"/>
                      <a:pt x="93" y="633"/>
                      <a:pt x="93" y="64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5" name="Freeform 15">
                <a:extLst>
                  <a:ext uri="{FF2B5EF4-FFF2-40B4-BE49-F238E27FC236}">
                    <a16:creationId xmlns:a16="http://schemas.microsoft.com/office/drawing/2014/main" id="{03D1D166-EC57-0446-B4C1-F5720DA0FB0D}"/>
                  </a:ext>
                </a:extLst>
              </p:cNvPr>
              <p:cNvSpPr>
                <a:spLocks noChangeArrowheads="1"/>
              </p:cNvSpPr>
              <p:nvPr/>
            </p:nvSpPr>
            <p:spPr bwMode="auto">
              <a:xfrm>
                <a:off x="6954838" y="2471738"/>
                <a:ext cx="157162" cy="180975"/>
              </a:xfrm>
              <a:custGeom>
                <a:avLst/>
                <a:gdLst>
                  <a:gd name="T0" fmla="*/ 432 w 438"/>
                  <a:gd name="T1" fmla="*/ 408 h 504"/>
                  <a:gd name="T2" fmla="*/ 102 w 438"/>
                  <a:gd name="T3" fmla="*/ 427 h 504"/>
                  <a:gd name="T4" fmla="*/ 28 w 438"/>
                  <a:gd name="T5" fmla="*/ 169 h 504"/>
                  <a:gd name="T6" fmla="*/ 226 w 438"/>
                  <a:gd name="T7" fmla="*/ 8 h 504"/>
                  <a:gd name="T8" fmla="*/ 423 w 438"/>
                  <a:gd name="T9" fmla="*/ 64 h 504"/>
                  <a:gd name="T10" fmla="*/ 437 w 438"/>
                  <a:gd name="T11" fmla="*/ 76 h 504"/>
                  <a:gd name="T12" fmla="*/ 387 w 438"/>
                  <a:gd name="T13" fmla="*/ 124 h 504"/>
                  <a:gd name="T14" fmla="*/ 367 w 438"/>
                  <a:gd name="T15" fmla="*/ 124 h 504"/>
                  <a:gd name="T16" fmla="*/ 220 w 438"/>
                  <a:gd name="T17" fmla="*/ 98 h 504"/>
                  <a:gd name="T18" fmla="*/ 119 w 438"/>
                  <a:gd name="T19" fmla="*/ 286 h 504"/>
                  <a:gd name="T20" fmla="*/ 305 w 438"/>
                  <a:gd name="T21" fmla="*/ 385 h 504"/>
                  <a:gd name="T22" fmla="*/ 381 w 438"/>
                  <a:gd name="T23" fmla="*/ 354 h 504"/>
                  <a:gd name="T24" fmla="*/ 432 w 438"/>
                  <a:gd name="T25" fmla="*/ 40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04">
                    <a:moveTo>
                      <a:pt x="432" y="408"/>
                    </a:moveTo>
                    <a:cubicBezTo>
                      <a:pt x="322" y="503"/>
                      <a:pt x="186" y="495"/>
                      <a:pt x="102" y="427"/>
                    </a:cubicBezTo>
                    <a:cubicBezTo>
                      <a:pt x="28" y="371"/>
                      <a:pt x="0" y="264"/>
                      <a:pt x="28" y="169"/>
                    </a:cubicBezTo>
                    <a:cubicBezTo>
                      <a:pt x="54" y="79"/>
                      <a:pt x="130" y="19"/>
                      <a:pt x="226" y="8"/>
                    </a:cubicBezTo>
                    <a:cubicBezTo>
                      <a:pt x="299" y="0"/>
                      <a:pt x="367" y="19"/>
                      <a:pt x="423" y="64"/>
                    </a:cubicBezTo>
                    <a:cubicBezTo>
                      <a:pt x="429" y="67"/>
                      <a:pt x="432" y="73"/>
                      <a:pt x="437" y="76"/>
                    </a:cubicBezTo>
                    <a:cubicBezTo>
                      <a:pt x="420" y="93"/>
                      <a:pt x="404" y="107"/>
                      <a:pt x="387" y="124"/>
                    </a:cubicBezTo>
                    <a:cubicBezTo>
                      <a:pt x="378" y="132"/>
                      <a:pt x="372" y="127"/>
                      <a:pt x="367" y="124"/>
                    </a:cubicBezTo>
                    <a:cubicBezTo>
                      <a:pt x="322" y="95"/>
                      <a:pt x="274" y="84"/>
                      <a:pt x="220" y="98"/>
                    </a:cubicBezTo>
                    <a:cubicBezTo>
                      <a:pt x="138" y="121"/>
                      <a:pt x="96" y="202"/>
                      <a:pt x="119" y="286"/>
                    </a:cubicBezTo>
                    <a:cubicBezTo>
                      <a:pt x="141" y="365"/>
                      <a:pt x="223" y="410"/>
                      <a:pt x="305" y="385"/>
                    </a:cubicBezTo>
                    <a:cubicBezTo>
                      <a:pt x="330" y="377"/>
                      <a:pt x="353" y="365"/>
                      <a:pt x="381" y="354"/>
                    </a:cubicBezTo>
                    <a:cubicBezTo>
                      <a:pt x="398" y="371"/>
                      <a:pt x="415" y="391"/>
                      <a:pt x="432" y="40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6" name="Freeform 16">
                <a:extLst>
                  <a:ext uri="{FF2B5EF4-FFF2-40B4-BE49-F238E27FC236}">
                    <a16:creationId xmlns:a16="http://schemas.microsoft.com/office/drawing/2014/main" id="{4AD177E9-1A50-C649-8FF3-AB18B2CDF321}"/>
                  </a:ext>
                </a:extLst>
              </p:cNvPr>
              <p:cNvSpPr>
                <a:spLocks noChangeArrowheads="1"/>
              </p:cNvSpPr>
              <p:nvPr/>
            </p:nvSpPr>
            <p:spPr bwMode="auto">
              <a:xfrm>
                <a:off x="6278563" y="2427288"/>
                <a:ext cx="106362" cy="219075"/>
              </a:xfrm>
              <a:custGeom>
                <a:avLst/>
                <a:gdLst>
                  <a:gd name="T0" fmla="*/ 82 w 294"/>
                  <a:gd name="T1" fmla="*/ 0 h 607"/>
                  <a:gd name="T2" fmla="*/ 175 w 294"/>
                  <a:gd name="T3" fmla="*/ 0 h 607"/>
                  <a:gd name="T4" fmla="*/ 175 w 294"/>
                  <a:gd name="T5" fmla="*/ 93 h 607"/>
                  <a:gd name="T6" fmla="*/ 223 w 294"/>
                  <a:gd name="T7" fmla="*/ 141 h 607"/>
                  <a:gd name="T8" fmla="*/ 279 w 294"/>
                  <a:gd name="T9" fmla="*/ 141 h 607"/>
                  <a:gd name="T10" fmla="*/ 279 w 294"/>
                  <a:gd name="T11" fmla="*/ 217 h 607"/>
                  <a:gd name="T12" fmla="*/ 197 w 294"/>
                  <a:gd name="T13" fmla="*/ 217 h 607"/>
                  <a:gd name="T14" fmla="*/ 172 w 294"/>
                  <a:gd name="T15" fmla="*/ 243 h 607"/>
                  <a:gd name="T16" fmla="*/ 172 w 294"/>
                  <a:gd name="T17" fmla="*/ 436 h 607"/>
                  <a:gd name="T18" fmla="*/ 172 w 294"/>
                  <a:gd name="T19" fmla="*/ 445 h 607"/>
                  <a:gd name="T20" fmla="*/ 251 w 294"/>
                  <a:gd name="T21" fmla="*/ 518 h 607"/>
                  <a:gd name="T22" fmla="*/ 293 w 294"/>
                  <a:gd name="T23" fmla="*/ 515 h 607"/>
                  <a:gd name="T24" fmla="*/ 293 w 294"/>
                  <a:gd name="T25" fmla="*/ 555 h 607"/>
                  <a:gd name="T26" fmla="*/ 293 w 294"/>
                  <a:gd name="T27" fmla="*/ 594 h 607"/>
                  <a:gd name="T28" fmla="*/ 158 w 294"/>
                  <a:gd name="T29" fmla="*/ 592 h 607"/>
                  <a:gd name="T30" fmla="*/ 87 w 294"/>
                  <a:gd name="T31" fmla="*/ 518 h 607"/>
                  <a:gd name="T32" fmla="*/ 76 w 294"/>
                  <a:gd name="T33" fmla="*/ 448 h 607"/>
                  <a:gd name="T34" fmla="*/ 76 w 294"/>
                  <a:gd name="T35" fmla="*/ 243 h 607"/>
                  <a:gd name="T36" fmla="*/ 53 w 294"/>
                  <a:gd name="T37" fmla="*/ 217 h 607"/>
                  <a:gd name="T38" fmla="*/ 0 w 294"/>
                  <a:gd name="T39" fmla="*/ 217 h 607"/>
                  <a:gd name="T40" fmla="*/ 0 w 294"/>
                  <a:gd name="T41" fmla="*/ 141 h 607"/>
                  <a:gd name="T42" fmla="*/ 56 w 294"/>
                  <a:gd name="T43" fmla="*/ 141 h 607"/>
                  <a:gd name="T44" fmla="*/ 79 w 294"/>
                  <a:gd name="T45" fmla="*/ 119 h 607"/>
                  <a:gd name="T46" fmla="*/ 82 w 294"/>
                  <a:gd name="T47"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4" h="607">
                    <a:moveTo>
                      <a:pt x="82" y="0"/>
                    </a:moveTo>
                    <a:cubicBezTo>
                      <a:pt x="113" y="0"/>
                      <a:pt x="144" y="0"/>
                      <a:pt x="175" y="0"/>
                    </a:cubicBezTo>
                    <a:cubicBezTo>
                      <a:pt x="175" y="31"/>
                      <a:pt x="175" y="62"/>
                      <a:pt x="175" y="93"/>
                    </a:cubicBezTo>
                    <a:cubicBezTo>
                      <a:pt x="175" y="144"/>
                      <a:pt x="166" y="141"/>
                      <a:pt x="223" y="141"/>
                    </a:cubicBezTo>
                    <a:cubicBezTo>
                      <a:pt x="242" y="141"/>
                      <a:pt x="259" y="141"/>
                      <a:pt x="279" y="141"/>
                    </a:cubicBezTo>
                    <a:cubicBezTo>
                      <a:pt x="279" y="167"/>
                      <a:pt x="279" y="189"/>
                      <a:pt x="279" y="217"/>
                    </a:cubicBezTo>
                    <a:cubicBezTo>
                      <a:pt x="251" y="217"/>
                      <a:pt x="226" y="217"/>
                      <a:pt x="197" y="217"/>
                    </a:cubicBezTo>
                    <a:cubicBezTo>
                      <a:pt x="175" y="217"/>
                      <a:pt x="172" y="220"/>
                      <a:pt x="172" y="243"/>
                    </a:cubicBezTo>
                    <a:cubicBezTo>
                      <a:pt x="172" y="307"/>
                      <a:pt x="172" y="372"/>
                      <a:pt x="172" y="436"/>
                    </a:cubicBezTo>
                    <a:cubicBezTo>
                      <a:pt x="172" y="439"/>
                      <a:pt x="172" y="442"/>
                      <a:pt x="172" y="445"/>
                    </a:cubicBezTo>
                    <a:cubicBezTo>
                      <a:pt x="175" y="499"/>
                      <a:pt x="197" y="518"/>
                      <a:pt x="251" y="518"/>
                    </a:cubicBezTo>
                    <a:cubicBezTo>
                      <a:pt x="265" y="518"/>
                      <a:pt x="276" y="518"/>
                      <a:pt x="293" y="515"/>
                    </a:cubicBezTo>
                    <a:cubicBezTo>
                      <a:pt x="293" y="530"/>
                      <a:pt x="293" y="544"/>
                      <a:pt x="293" y="555"/>
                    </a:cubicBezTo>
                    <a:cubicBezTo>
                      <a:pt x="293" y="569"/>
                      <a:pt x="293" y="580"/>
                      <a:pt x="293" y="594"/>
                    </a:cubicBezTo>
                    <a:cubicBezTo>
                      <a:pt x="248" y="600"/>
                      <a:pt x="203" y="606"/>
                      <a:pt x="158" y="592"/>
                    </a:cubicBezTo>
                    <a:cubicBezTo>
                      <a:pt x="121" y="580"/>
                      <a:pt x="99" y="555"/>
                      <a:pt x="87" y="518"/>
                    </a:cubicBezTo>
                    <a:cubicBezTo>
                      <a:pt x="82" y="496"/>
                      <a:pt x="76" y="473"/>
                      <a:pt x="76" y="448"/>
                    </a:cubicBezTo>
                    <a:cubicBezTo>
                      <a:pt x="76" y="380"/>
                      <a:pt x="76" y="310"/>
                      <a:pt x="76" y="243"/>
                    </a:cubicBezTo>
                    <a:cubicBezTo>
                      <a:pt x="76" y="220"/>
                      <a:pt x="73" y="217"/>
                      <a:pt x="53" y="217"/>
                    </a:cubicBezTo>
                    <a:cubicBezTo>
                      <a:pt x="36" y="217"/>
                      <a:pt x="20" y="217"/>
                      <a:pt x="0" y="217"/>
                    </a:cubicBezTo>
                    <a:cubicBezTo>
                      <a:pt x="0" y="192"/>
                      <a:pt x="0" y="170"/>
                      <a:pt x="0" y="141"/>
                    </a:cubicBezTo>
                    <a:cubicBezTo>
                      <a:pt x="20" y="141"/>
                      <a:pt x="36" y="141"/>
                      <a:pt x="56" y="141"/>
                    </a:cubicBezTo>
                    <a:cubicBezTo>
                      <a:pt x="70" y="141"/>
                      <a:pt x="79" y="136"/>
                      <a:pt x="79" y="119"/>
                    </a:cubicBezTo>
                    <a:cubicBezTo>
                      <a:pt x="79" y="82"/>
                      <a:pt x="82" y="43"/>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7" name="Freeform 17">
                <a:extLst>
                  <a:ext uri="{FF2B5EF4-FFF2-40B4-BE49-F238E27FC236}">
                    <a16:creationId xmlns:a16="http://schemas.microsoft.com/office/drawing/2014/main" id="{92B23E75-5F35-C94A-B205-E23AECDD0B88}"/>
                  </a:ext>
                </a:extLst>
              </p:cNvPr>
              <p:cNvSpPr>
                <a:spLocks noChangeArrowheads="1"/>
              </p:cNvSpPr>
              <p:nvPr/>
            </p:nvSpPr>
            <p:spPr bwMode="auto">
              <a:xfrm>
                <a:off x="6788150" y="2473325"/>
                <a:ext cx="90488" cy="165100"/>
              </a:xfrm>
              <a:custGeom>
                <a:avLst/>
                <a:gdLst>
                  <a:gd name="T0" fmla="*/ 249 w 252"/>
                  <a:gd name="T1" fmla="*/ 102 h 460"/>
                  <a:gd name="T2" fmla="*/ 212 w 252"/>
                  <a:gd name="T3" fmla="*/ 102 h 460"/>
                  <a:gd name="T4" fmla="*/ 96 w 252"/>
                  <a:gd name="T5" fmla="*/ 222 h 460"/>
                  <a:gd name="T6" fmla="*/ 93 w 252"/>
                  <a:gd name="T7" fmla="*/ 307 h 460"/>
                  <a:gd name="T8" fmla="*/ 93 w 252"/>
                  <a:gd name="T9" fmla="*/ 456 h 460"/>
                  <a:gd name="T10" fmla="*/ 91 w 252"/>
                  <a:gd name="T11" fmla="*/ 459 h 460"/>
                  <a:gd name="T12" fmla="*/ 0 w 252"/>
                  <a:gd name="T13" fmla="*/ 459 h 460"/>
                  <a:gd name="T14" fmla="*/ 0 w 252"/>
                  <a:gd name="T15" fmla="*/ 14 h 460"/>
                  <a:gd name="T16" fmla="*/ 93 w 252"/>
                  <a:gd name="T17" fmla="*/ 14 h 460"/>
                  <a:gd name="T18" fmla="*/ 93 w 252"/>
                  <a:gd name="T19" fmla="*/ 57 h 460"/>
                  <a:gd name="T20" fmla="*/ 102 w 252"/>
                  <a:gd name="T21" fmla="*/ 76 h 460"/>
                  <a:gd name="T22" fmla="*/ 119 w 252"/>
                  <a:gd name="T23" fmla="*/ 65 h 460"/>
                  <a:gd name="T24" fmla="*/ 251 w 252"/>
                  <a:gd name="T25" fmla="*/ 3 h 460"/>
                  <a:gd name="T26" fmla="*/ 249 w 252"/>
                  <a:gd name="T27" fmla="*/ 1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2" h="460">
                    <a:moveTo>
                      <a:pt x="249" y="102"/>
                    </a:moveTo>
                    <a:cubicBezTo>
                      <a:pt x="234" y="102"/>
                      <a:pt x="223" y="102"/>
                      <a:pt x="212" y="102"/>
                    </a:cubicBezTo>
                    <a:cubicBezTo>
                      <a:pt x="150" y="110"/>
                      <a:pt x="105" y="155"/>
                      <a:pt x="96" y="222"/>
                    </a:cubicBezTo>
                    <a:cubicBezTo>
                      <a:pt x="93" y="250"/>
                      <a:pt x="93" y="278"/>
                      <a:pt x="93" y="307"/>
                    </a:cubicBezTo>
                    <a:cubicBezTo>
                      <a:pt x="93" y="357"/>
                      <a:pt x="93" y="405"/>
                      <a:pt x="93" y="456"/>
                    </a:cubicBezTo>
                    <a:cubicBezTo>
                      <a:pt x="93" y="456"/>
                      <a:pt x="93" y="459"/>
                      <a:pt x="91" y="459"/>
                    </a:cubicBezTo>
                    <a:cubicBezTo>
                      <a:pt x="59" y="459"/>
                      <a:pt x="31" y="459"/>
                      <a:pt x="0" y="459"/>
                    </a:cubicBezTo>
                    <a:cubicBezTo>
                      <a:pt x="0" y="309"/>
                      <a:pt x="0" y="164"/>
                      <a:pt x="0" y="14"/>
                    </a:cubicBezTo>
                    <a:cubicBezTo>
                      <a:pt x="31" y="14"/>
                      <a:pt x="62" y="14"/>
                      <a:pt x="93" y="14"/>
                    </a:cubicBezTo>
                    <a:cubicBezTo>
                      <a:pt x="93" y="28"/>
                      <a:pt x="93" y="43"/>
                      <a:pt x="93" y="57"/>
                    </a:cubicBezTo>
                    <a:cubicBezTo>
                      <a:pt x="93" y="62"/>
                      <a:pt x="99" y="71"/>
                      <a:pt x="102" y="76"/>
                    </a:cubicBezTo>
                    <a:cubicBezTo>
                      <a:pt x="107" y="74"/>
                      <a:pt x="113" y="71"/>
                      <a:pt x="119" y="65"/>
                    </a:cubicBezTo>
                    <a:cubicBezTo>
                      <a:pt x="153" y="20"/>
                      <a:pt x="195" y="0"/>
                      <a:pt x="251" y="3"/>
                    </a:cubicBezTo>
                    <a:cubicBezTo>
                      <a:pt x="249" y="37"/>
                      <a:pt x="249" y="68"/>
                      <a:pt x="249" y="1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8" name="Freeform 18">
                <a:extLst>
                  <a:ext uri="{FF2B5EF4-FFF2-40B4-BE49-F238E27FC236}">
                    <a16:creationId xmlns:a16="http://schemas.microsoft.com/office/drawing/2014/main" id="{808B7424-9BE0-4B4B-ACBC-6FD86EABB50F}"/>
                  </a:ext>
                </a:extLst>
              </p:cNvPr>
              <p:cNvSpPr>
                <a:spLocks noChangeArrowheads="1"/>
              </p:cNvSpPr>
              <p:nvPr/>
            </p:nvSpPr>
            <p:spPr bwMode="auto">
              <a:xfrm>
                <a:off x="6904038" y="2479675"/>
                <a:ext cx="33337" cy="160338"/>
              </a:xfrm>
              <a:custGeom>
                <a:avLst/>
                <a:gdLst>
                  <a:gd name="T0" fmla="*/ 0 w 94"/>
                  <a:gd name="T1" fmla="*/ 0 h 446"/>
                  <a:gd name="T2" fmla="*/ 93 w 94"/>
                  <a:gd name="T3" fmla="*/ 0 h 446"/>
                  <a:gd name="T4" fmla="*/ 93 w 94"/>
                  <a:gd name="T5" fmla="*/ 445 h 446"/>
                  <a:gd name="T6" fmla="*/ 0 w 94"/>
                  <a:gd name="T7" fmla="*/ 445 h 446"/>
                  <a:gd name="T8" fmla="*/ 0 w 94"/>
                  <a:gd name="T9" fmla="*/ 0 h 446"/>
                </a:gdLst>
                <a:ahLst/>
                <a:cxnLst>
                  <a:cxn ang="0">
                    <a:pos x="T0" y="T1"/>
                  </a:cxn>
                  <a:cxn ang="0">
                    <a:pos x="T2" y="T3"/>
                  </a:cxn>
                  <a:cxn ang="0">
                    <a:pos x="T4" y="T5"/>
                  </a:cxn>
                  <a:cxn ang="0">
                    <a:pos x="T6" y="T7"/>
                  </a:cxn>
                  <a:cxn ang="0">
                    <a:pos x="T8" y="T9"/>
                  </a:cxn>
                </a:cxnLst>
                <a:rect l="0" t="0" r="r" b="b"/>
                <a:pathLst>
                  <a:path w="94" h="446">
                    <a:moveTo>
                      <a:pt x="0" y="0"/>
                    </a:moveTo>
                    <a:cubicBezTo>
                      <a:pt x="31" y="0"/>
                      <a:pt x="62" y="0"/>
                      <a:pt x="93" y="0"/>
                    </a:cubicBezTo>
                    <a:cubicBezTo>
                      <a:pt x="93" y="150"/>
                      <a:pt x="93" y="295"/>
                      <a:pt x="93" y="445"/>
                    </a:cubicBezTo>
                    <a:cubicBezTo>
                      <a:pt x="62" y="445"/>
                      <a:pt x="31" y="445"/>
                      <a:pt x="0" y="445"/>
                    </a:cubicBezTo>
                    <a:cubicBezTo>
                      <a:pt x="0" y="295"/>
                      <a:pt x="0" y="147"/>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9" name="Freeform 19">
                <a:extLst>
                  <a:ext uri="{FF2B5EF4-FFF2-40B4-BE49-F238E27FC236}">
                    <a16:creationId xmlns:a16="http://schemas.microsoft.com/office/drawing/2014/main" id="{28DEAC50-2D8B-1644-A1D8-482D7C1940E5}"/>
                  </a:ext>
                </a:extLst>
              </p:cNvPr>
              <p:cNvSpPr>
                <a:spLocks noChangeArrowheads="1"/>
              </p:cNvSpPr>
              <p:nvPr/>
            </p:nvSpPr>
            <p:spPr bwMode="auto">
              <a:xfrm>
                <a:off x="6899275" y="2406650"/>
                <a:ext cx="42863" cy="42863"/>
              </a:xfrm>
              <a:custGeom>
                <a:avLst/>
                <a:gdLst>
                  <a:gd name="T0" fmla="*/ 116 w 117"/>
                  <a:gd name="T1" fmla="*/ 59 h 120"/>
                  <a:gd name="T2" fmla="*/ 56 w 117"/>
                  <a:gd name="T3" fmla="*/ 119 h 120"/>
                  <a:gd name="T4" fmla="*/ 0 w 117"/>
                  <a:gd name="T5" fmla="*/ 59 h 120"/>
                  <a:gd name="T6" fmla="*/ 56 w 117"/>
                  <a:gd name="T7" fmla="*/ 0 h 120"/>
                  <a:gd name="T8" fmla="*/ 116 w 117"/>
                  <a:gd name="T9" fmla="*/ 59 h 120"/>
                </a:gdLst>
                <a:ahLst/>
                <a:cxnLst>
                  <a:cxn ang="0">
                    <a:pos x="T0" y="T1"/>
                  </a:cxn>
                  <a:cxn ang="0">
                    <a:pos x="T2" y="T3"/>
                  </a:cxn>
                  <a:cxn ang="0">
                    <a:pos x="T4" y="T5"/>
                  </a:cxn>
                  <a:cxn ang="0">
                    <a:pos x="T6" y="T7"/>
                  </a:cxn>
                  <a:cxn ang="0">
                    <a:pos x="T8" y="T9"/>
                  </a:cxn>
                </a:cxnLst>
                <a:rect l="0" t="0" r="r" b="b"/>
                <a:pathLst>
                  <a:path w="117" h="120">
                    <a:moveTo>
                      <a:pt x="116" y="59"/>
                    </a:moveTo>
                    <a:cubicBezTo>
                      <a:pt x="116" y="93"/>
                      <a:pt x="90" y="119"/>
                      <a:pt x="56" y="119"/>
                    </a:cubicBezTo>
                    <a:cubicBezTo>
                      <a:pt x="25" y="119"/>
                      <a:pt x="0" y="93"/>
                      <a:pt x="0" y="59"/>
                    </a:cubicBezTo>
                    <a:cubicBezTo>
                      <a:pt x="0" y="28"/>
                      <a:pt x="25" y="0"/>
                      <a:pt x="56" y="0"/>
                    </a:cubicBezTo>
                    <a:cubicBezTo>
                      <a:pt x="90" y="3"/>
                      <a:pt x="116" y="28"/>
                      <a:pt x="116" y="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836" name="Group 835">
            <a:extLst>
              <a:ext uri="{FF2B5EF4-FFF2-40B4-BE49-F238E27FC236}">
                <a16:creationId xmlns:a16="http://schemas.microsoft.com/office/drawing/2014/main" id="{EAEE969D-41BA-B944-8B97-789F4092097F}"/>
              </a:ext>
            </a:extLst>
          </p:cNvPr>
          <p:cNvGrpSpPr/>
          <p:nvPr/>
        </p:nvGrpSpPr>
        <p:grpSpPr>
          <a:xfrm>
            <a:off x="8010189" y="3653304"/>
            <a:ext cx="2031417" cy="293838"/>
            <a:chOff x="6075362" y="5676900"/>
            <a:chExt cx="2535238" cy="366713"/>
          </a:xfrm>
          <a:solidFill>
            <a:schemeClr val="bg1"/>
          </a:solidFill>
        </p:grpSpPr>
        <p:grpSp>
          <p:nvGrpSpPr>
            <p:cNvPr id="837" name="Group 836">
              <a:extLst>
                <a:ext uri="{FF2B5EF4-FFF2-40B4-BE49-F238E27FC236}">
                  <a16:creationId xmlns:a16="http://schemas.microsoft.com/office/drawing/2014/main" id="{3D64044D-947A-BB45-8063-A297567A421E}"/>
                </a:ext>
              </a:extLst>
            </p:cNvPr>
            <p:cNvGrpSpPr/>
            <p:nvPr/>
          </p:nvGrpSpPr>
          <p:grpSpPr>
            <a:xfrm>
              <a:off x="6075362" y="5726113"/>
              <a:ext cx="927100" cy="242887"/>
              <a:chOff x="6075362" y="5726113"/>
              <a:chExt cx="927100" cy="242887"/>
            </a:xfrm>
            <a:grpFill/>
          </p:grpSpPr>
          <p:sp>
            <p:nvSpPr>
              <p:cNvPr id="840" name="Freeform 15">
                <a:extLst>
                  <a:ext uri="{FF2B5EF4-FFF2-40B4-BE49-F238E27FC236}">
                    <a16:creationId xmlns:a16="http://schemas.microsoft.com/office/drawing/2014/main" id="{FE2ECCC5-2718-4548-B884-77433F80AD21}"/>
                  </a:ext>
                </a:extLst>
              </p:cNvPr>
              <p:cNvSpPr>
                <a:spLocks noChangeArrowheads="1"/>
              </p:cNvSpPr>
              <p:nvPr/>
            </p:nvSpPr>
            <p:spPr bwMode="auto">
              <a:xfrm>
                <a:off x="6243637" y="5726113"/>
                <a:ext cx="46038"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1" name="Freeform 16">
                <a:extLst>
                  <a:ext uri="{FF2B5EF4-FFF2-40B4-BE49-F238E27FC236}">
                    <a16:creationId xmlns:a16="http://schemas.microsoft.com/office/drawing/2014/main" id="{91D4EEE6-AC74-8A4A-A61C-1D93AE54ECCA}"/>
                  </a:ext>
                </a:extLst>
              </p:cNvPr>
              <p:cNvSpPr>
                <a:spLocks noChangeArrowheads="1"/>
              </p:cNvSpPr>
              <p:nvPr/>
            </p:nvSpPr>
            <p:spPr bwMode="auto">
              <a:xfrm>
                <a:off x="6297612" y="5788025"/>
                <a:ext cx="177800" cy="179388"/>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5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5"/>
                    </a:lnTo>
                    <a:cubicBezTo>
                      <a:pt x="340" y="26"/>
                      <a:pt x="295" y="0"/>
                      <a:pt x="230" y="0"/>
                    </a:cubicBezTo>
                    <a:cubicBezTo>
                      <a:pt x="101" y="0"/>
                      <a:pt x="2" y="106"/>
                      <a:pt x="2" y="246"/>
                    </a:cubicBezTo>
                    <a:cubicBezTo>
                      <a:pt x="0" y="389"/>
                      <a:pt x="96" y="496"/>
                      <a:pt x="228" y="496"/>
                    </a:cubicBezTo>
                    <a:close/>
                    <a:moveTo>
                      <a:pt x="250" y="119"/>
                    </a:moveTo>
                    <a:cubicBezTo>
                      <a:pt x="322" y="119"/>
                      <a:pt x="371" y="174"/>
                      <a:pt x="371" y="248"/>
                    </a:cubicBezTo>
                    <a:cubicBezTo>
                      <a:pt x="371" y="321"/>
                      <a:pt x="322" y="377"/>
                      <a:pt x="250" y="377"/>
                    </a:cubicBezTo>
                    <a:cubicBezTo>
                      <a:pt x="176" y="377"/>
                      <a:pt x="129" y="319"/>
                      <a:pt x="129" y="248"/>
                    </a:cubicBezTo>
                    <a:cubicBezTo>
                      <a:pt x="129" y="176"/>
                      <a:pt x="176" y="119"/>
                      <a:pt x="250" y="1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2" name="Freeform 17">
                <a:extLst>
                  <a:ext uri="{FF2B5EF4-FFF2-40B4-BE49-F238E27FC236}">
                    <a16:creationId xmlns:a16="http://schemas.microsoft.com/office/drawing/2014/main" id="{FCBC1B98-270F-0F41-891E-E23AB891C646}"/>
                  </a:ext>
                </a:extLst>
              </p:cNvPr>
              <p:cNvSpPr>
                <a:spLocks noChangeArrowheads="1"/>
              </p:cNvSpPr>
              <p:nvPr/>
            </p:nvSpPr>
            <p:spPr bwMode="auto">
              <a:xfrm>
                <a:off x="6486525" y="5726113"/>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3" name="Freeform 18">
                <a:extLst>
                  <a:ext uri="{FF2B5EF4-FFF2-40B4-BE49-F238E27FC236}">
                    <a16:creationId xmlns:a16="http://schemas.microsoft.com/office/drawing/2014/main" id="{A28B10E3-48C0-C648-803E-10578D6F11FE}"/>
                  </a:ext>
                </a:extLst>
              </p:cNvPr>
              <p:cNvSpPr>
                <a:spLocks noChangeArrowheads="1"/>
              </p:cNvSpPr>
              <p:nvPr/>
            </p:nvSpPr>
            <p:spPr bwMode="auto">
              <a:xfrm>
                <a:off x="6538912" y="5789613"/>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6"/>
                      <a:pt x="403" y="0"/>
                      <a:pt x="256" y="0"/>
                    </a:cubicBezTo>
                    <a:cubicBezTo>
                      <a:pt x="111" y="0"/>
                      <a:pt x="2" y="104"/>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4" name="Freeform 19">
                <a:extLst>
                  <a:ext uri="{FF2B5EF4-FFF2-40B4-BE49-F238E27FC236}">
                    <a16:creationId xmlns:a16="http://schemas.microsoft.com/office/drawing/2014/main" id="{03103D2B-A55C-5147-AFF2-47B105A2CE4E}"/>
                  </a:ext>
                </a:extLst>
              </p:cNvPr>
              <p:cNvSpPr>
                <a:spLocks noChangeArrowheads="1"/>
              </p:cNvSpPr>
              <p:nvPr/>
            </p:nvSpPr>
            <p:spPr bwMode="auto">
              <a:xfrm>
                <a:off x="6727825" y="5786438"/>
                <a:ext cx="274637" cy="176212"/>
              </a:xfrm>
              <a:custGeom>
                <a:avLst/>
                <a:gdLst>
                  <a:gd name="T0" fmla="*/ 52 w 765"/>
                  <a:gd name="T1" fmla="*/ 489 h 490"/>
                  <a:gd name="T2" fmla="*/ 127 w 765"/>
                  <a:gd name="T3" fmla="*/ 489 h 490"/>
                  <a:gd name="T4" fmla="*/ 127 w 765"/>
                  <a:gd name="T5" fmla="*/ 231 h 490"/>
                  <a:gd name="T6" fmla="*/ 228 w 765"/>
                  <a:gd name="T7" fmla="*/ 125 h 490"/>
                  <a:gd name="T8" fmla="*/ 320 w 765"/>
                  <a:gd name="T9" fmla="*/ 229 h 490"/>
                  <a:gd name="T10" fmla="*/ 320 w 765"/>
                  <a:gd name="T11" fmla="*/ 436 h 490"/>
                  <a:gd name="T12" fmla="*/ 371 w 765"/>
                  <a:gd name="T13" fmla="*/ 487 h 490"/>
                  <a:gd name="T14" fmla="*/ 447 w 765"/>
                  <a:gd name="T15" fmla="*/ 487 h 490"/>
                  <a:gd name="T16" fmla="*/ 447 w 765"/>
                  <a:gd name="T17" fmla="*/ 229 h 490"/>
                  <a:gd name="T18" fmla="*/ 547 w 765"/>
                  <a:gd name="T19" fmla="*/ 123 h 490"/>
                  <a:gd name="T20" fmla="*/ 639 w 765"/>
                  <a:gd name="T21" fmla="*/ 227 h 490"/>
                  <a:gd name="T22" fmla="*/ 639 w 765"/>
                  <a:gd name="T23" fmla="*/ 434 h 490"/>
                  <a:gd name="T24" fmla="*/ 691 w 765"/>
                  <a:gd name="T25" fmla="*/ 485 h 490"/>
                  <a:gd name="T26" fmla="*/ 764 w 765"/>
                  <a:gd name="T27" fmla="*/ 485 h 490"/>
                  <a:gd name="T28" fmla="*/ 764 w 765"/>
                  <a:gd name="T29" fmla="*/ 186 h 490"/>
                  <a:gd name="T30" fmla="*/ 580 w 765"/>
                  <a:gd name="T31" fmla="*/ 2 h 490"/>
                  <a:gd name="T32" fmla="*/ 420 w 765"/>
                  <a:gd name="T33" fmla="*/ 82 h 490"/>
                  <a:gd name="T34" fmla="*/ 265 w 765"/>
                  <a:gd name="T35" fmla="*/ 0 h 490"/>
                  <a:gd name="T36" fmla="*/ 125 w 765"/>
                  <a:gd name="T37" fmla="*/ 67 h 490"/>
                  <a:gd name="T38" fmla="*/ 125 w 765"/>
                  <a:gd name="T39" fmla="*/ 12 h 490"/>
                  <a:gd name="T40" fmla="*/ 2 w 765"/>
                  <a:gd name="T41" fmla="*/ 12 h 490"/>
                  <a:gd name="T42" fmla="*/ 0 w 765"/>
                  <a:gd name="T43" fmla="*/ 430 h 490"/>
                  <a:gd name="T44" fmla="*/ 52 w 765"/>
                  <a:gd name="T45" fmla="*/ 48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0">
                    <a:moveTo>
                      <a:pt x="52" y="489"/>
                    </a:moveTo>
                    <a:lnTo>
                      <a:pt x="127" y="489"/>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2"/>
                      <a:pt x="420" y="82"/>
                    </a:cubicBezTo>
                    <a:cubicBezTo>
                      <a:pt x="390" y="33"/>
                      <a:pt x="334" y="2"/>
                      <a:pt x="265" y="0"/>
                    </a:cubicBezTo>
                    <a:cubicBezTo>
                      <a:pt x="211" y="0"/>
                      <a:pt x="160" y="18"/>
                      <a:pt x="125" y="67"/>
                    </a:cubicBezTo>
                    <a:lnTo>
                      <a:pt x="125" y="12"/>
                    </a:lnTo>
                    <a:lnTo>
                      <a:pt x="2" y="12"/>
                    </a:lnTo>
                    <a:lnTo>
                      <a:pt x="0" y="430"/>
                    </a:lnTo>
                    <a:cubicBezTo>
                      <a:pt x="0" y="465"/>
                      <a:pt x="23" y="489"/>
                      <a:pt x="52" y="4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5" name="Freeform 20">
                <a:extLst>
                  <a:ext uri="{FF2B5EF4-FFF2-40B4-BE49-F238E27FC236}">
                    <a16:creationId xmlns:a16="http://schemas.microsoft.com/office/drawing/2014/main" id="{D380095B-3020-3746-B62A-031118F7CB3F}"/>
                  </a:ext>
                </a:extLst>
              </p:cNvPr>
              <p:cNvSpPr>
                <a:spLocks noChangeArrowheads="1"/>
              </p:cNvSpPr>
              <p:nvPr/>
            </p:nvSpPr>
            <p:spPr bwMode="auto">
              <a:xfrm>
                <a:off x="6075362" y="5788025"/>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6 h 501"/>
                  <a:gd name="T12" fmla="*/ 215 w 451"/>
                  <a:gd name="T13" fmla="*/ 188 h 501"/>
                  <a:gd name="T14" fmla="*/ 145 w 451"/>
                  <a:gd name="T15" fmla="*/ 147 h 501"/>
                  <a:gd name="T16" fmla="*/ 217 w 451"/>
                  <a:gd name="T17" fmla="*/ 106 h 501"/>
                  <a:gd name="T18" fmla="*/ 348 w 451"/>
                  <a:gd name="T19" fmla="*/ 135 h 501"/>
                  <a:gd name="T20" fmla="*/ 413 w 451"/>
                  <a:gd name="T21" fmla="*/ 108 h 501"/>
                  <a:gd name="T22" fmla="*/ 436 w 451"/>
                  <a:gd name="T23" fmla="*/ 57 h 501"/>
                  <a:gd name="T24" fmla="*/ 219 w 451"/>
                  <a:gd name="T25" fmla="*/ 2 h 501"/>
                  <a:gd name="T26" fmla="*/ 14 w 451"/>
                  <a:gd name="T27" fmla="*/ 147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3"/>
                      <a:pt x="209" y="496"/>
                    </a:cubicBezTo>
                    <a:cubicBezTo>
                      <a:pt x="366" y="500"/>
                      <a:pt x="446" y="444"/>
                      <a:pt x="448" y="346"/>
                    </a:cubicBezTo>
                    <a:cubicBezTo>
                      <a:pt x="450" y="258"/>
                      <a:pt x="375" y="209"/>
                      <a:pt x="272" y="196"/>
                    </a:cubicBezTo>
                    <a:lnTo>
                      <a:pt x="215" y="188"/>
                    </a:lnTo>
                    <a:cubicBezTo>
                      <a:pt x="172" y="180"/>
                      <a:pt x="145" y="173"/>
                      <a:pt x="145" y="147"/>
                    </a:cubicBezTo>
                    <a:cubicBezTo>
                      <a:pt x="145" y="120"/>
                      <a:pt x="168" y="104"/>
                      <a:pt x="217" y="106"/>
                    </a:cubicBezTo>
                    <a:cubicBezTo>
                      <a:pt x="264" y="106"/>
                      <a:pt x="311" y="121"/>
                      <a:pt x="348" y="135"/>
                    </a:cubicBezTo>
                    <a:cubicBezTo>
                      <a:pt x="373" y="145"/>
                      <a:pt x="401" y="133"/>
                      <a:pt x="413" y="108"/>
                    </a:cubicBezTo>
                    <a:lnTo>
                      <a:pt x="436" y="57"/>
                    </a:lnTo>
                    <a:cubicBezTo>
                      <a:pt x="375" y="24"/>
                      <a:pt x="303" y="4"/>
                      <a:pt x="219" y="2"/>
                    </a:cubicBezTo>
                    <a:cubicBezTo>
                      <a:pt x="108" y="0"/>
                      <a:pt x="16" y="51"/>
                      <a:pt x="14" y="147"/>
                    </a:cubicBezTo>
                    <a:cubicBezTo>
                      <a:pt x="12" y="223"/>
                      <a:pt x="47" y="276"/>
                      <a:pt x="184" y="297"/>
                    </a:cubicBezTo>
                    <a:lnTo>
                      <a:pt x="213" y="301"/>
                    </a:lnTo>
                    <a:cubicBezTo>
                      <a:pt x="274" y="309"/>
                      <a:pt x="319" y="313"/>
                      <a:pt x="319" y="346"/>
                    </a:cubicBezTo>
                    <a:cubicBezTo>
                      <a:pt x="317" y="379"/>
                      <a:pt x="280" y="391"/>
                      <a:pt x="211" y="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38" name="Freeform 21">
              <a:extLst>
                <a:ext uri="{FF2B5EF4-FFF2-40B4-BE49-F238E27FC236}">
                  <a16:creationId xmlns:a16="http://schemas.microsoft.com/office/drawing/2014/main" id="{8FE1D236-D20B-4749-A49B-65B86F3DE9D1}"/>
                </a:ext>
              </a:extLst>
            </p:cNvPr>
            <p:cNvSpPr>
              <a:spLocks noChangeArrowheads="1"/>
            </p:cNvSpPr>
            <p:nvPr/>
          </p:nvSpPr>
          <p:spPr bwMode="auto">
            <a:xfrm>
              <a:off x="7262812" y="5676900"/>
              <a:ext cx="7938" cy="366713"/>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9" name="Freeform 22">
              <a:extLst>
                <a:ext uri="{FF2B5EF4-FFF2-40B4-BE49-F238E27FC236}">
                  <a16:creationId xmlns:a16="http://schemas.microsoft.com/office/drawing/2014/main" id="{6B48E500-9315-4A4B-9478-8650AA94048E}"/>
                </a:ext>
              </a:extLst>
            </p:cNvPr>
            <p:cNvSpPr>
              <a:spLocks noChangeArrowheads="1"/>
            </p:cNvSpPr>
            <p:nvPr/>
          </p:nvSpPr>
          <p:spPr bwMode="auto">
            <a:xfrm>
              <a:off x="7535862" y="5676900"/>
              <a:ext cx="1074738" cy="366713"/>
            </a:xfrm>
            <a:custGeom>
              <a:avLst/>
              <a:gdLst>
                <a:gd name="T0" fmla="*/ 1015 w 2986"/>
                <a:gd name="T1" fmla="*/ 0 h 1017"/>
                <a:gd name="T2" fmla="*/ 0 w 2986"/>
                <a:gd name="T3" fmla="*/ 1016 h 1017"/>
                <a:gd name="T4" fmla="*/ 911 w 2986"/>
                <a:gd name="T5" fmla="*/ 909 h 1017"/>
                <a:gd name="T6" fmla="*/ 106 w 2986"/>
                <a:gd name="T7" fmla="*/ 104 h 1017"/>
                <a:gd name="T8" fmla="*/ 911 w 2986"/>
                <a:gd name="T9" fmla="*/ 909 h 1017"/>
                <a:gd name="T10" fmla="*/ 196 w 2986"/>
                <a:gd name="T11" fmla="*/ 569 h 1017"/>
                <a:gd name="T12" fmla="*/ 614 w 2986"/>
                <a:gd name="T13" fmla="*/ 569 h 1017"/>
                <a:gd name="T14" fmla="*/ 507 w 2986"/>
                <a:gd name="T15" fmla="*/ 262 h 1017"/>
                <a:gd name="T16" fmla="*/ 403 w 2986"/>
                <a:gd name="T17" fmla="*/ 692 h 1017"/>
                <a:gd name="T18" fmla="*/ 296 w 2986"/>
                <a:gd name="T19" fmla="*/ 262 h 1017"/>
                <a:gd name="T20" fmla="*/ 751 w 2986"/>
                <a:gd name="T21" fmla="*/ 323 h 1017"/>
                <a:gd name="T22" fmla="*/ 751 w 2986"/>
                <a:gd name="T23" fmla="*/ 194 h 1017"/>
                <a:gd name="T24" fmla="*/ 751 w 2986"/>
                <a:gd name="T25" fmla="*/ 323 h 1017"/>
                <a:gd name="T26" fmla="*/ 700 w 2986"/>
                <a:gd name="T27" fmla="*/ 786 h 1017"/>
                <a:gd name="T28" fmla="*/ 806 w 2986"/>
                <a:gd name="T29" fmla="*/ 372 h 1017"/>
                <a:gd name="T30" fmla="*/ 1328 w 2986"/>
                <a:gd name="T31" fmla="*/ 616 h 1017"/>
                <a:gd name="T32" fmla="*/ 1328 w 2986"/>
                <a:gd name="T33" fmla="*/ 262 h 1017"/>
                <a:gd name="T34" fmla="*/ 1130 w 2986"/>
                <a:gd name="T35" fmla="*/ 788 h 1017"/>
                <a:gd name="T36" fmla="*/ 1236 w 2986"/>
                <a:gd name="T37" fmla="*/ 620 h 1017"/>
                <a:gd name="T38" fmla="*/ 1330 w 2986"/>
                <a:gd name="T39" fmla="*/ 616 h 1017"/>
                <a:gd name="T40" fmla="*/ 1316 w 2986"/>
                <a:gd name="T41" fmla="*/ 532 h 1017"/>
                <a:gd name="T42" fmla="*/ 1232 w 2986"/>
                <a:gd name="T43" fmla="*/ 346 h 1017"/>
                <a:gd name="T44" fmla="*/ 1410 w 2986"/>
                <a:gd name="T45" fmla="*/ 438 h 1017"/>
                <a:gd name="T46" fmla="*/ 1552 w 2986"/>
                <a:gd name="T47" fmla="*/ 579 h 1017"/>
                <a:gd name="T48" fmla="*/ 1877 w 2986"/>
                <a:gd name="T49" fmla="*/ 727 h 1017"/>
                <a:gd name="T50" fmla="*/ 1984 w 2986"/>
                <a:gd name="T51" fmla="*/ 786 h 1017"/>
                <a:gd name="T52" fmla="*/ 1877 w 2986"/>
                <a:gd name="T53" fmla="*/ 372 h 1017"/>
                <a:gd name="T54" fmla="*/ 1742 w 2986"/>
                <a:gd name="T55" fmla="*/ 368 h 1017"/>
                <a:gd name="T56" fmla="*/ 1877 w 2986"/>
                <a:gd name="T57" fmla="*/ 579 h 1017"/>
                <a:gd name="T58" fmla="*/ 1660 w 2986"/>
                <a:gd name="T59" fmla="*/ 579 h 1017"/>
                <a:gd name="T60" fmla="*/ 1877 w 2986"/>
                <a:gd name="T61" fmla="*/ 579 h 1017"/>
                <a:gd name="T62" fmla="*/ 2197 w 2986"/>
                <a:gd name="T63" fmla="*/ 641 h 1017"/>
                <a:gd name="T64" fmla="*/ 2289 w 2986"/>
                <a:gd name="T65" fmla="*/ 463 h 1017"/>
                <a:gd name="T66" fmla="*/ 2197 w 2986"/>
                <a:gd name="T67" fmla="*/ 372 h 1017"/>
                <a:gd name="T68" fmla="*/ 2090 w 2986"/>
                <a:gd name="T69" fmla="*/ 258 h 1017"/>
                <a:gd name="T70" fmla="*/ 2041 w 2986"/>
                <a:gd name="T71" fmla="*/ 372 h 1017"/>
                <a:gd name="T72" fmla="*/ 2090 w 2986"/>
                <a:gd name="T73" fmla="*/ 463 h 1017"/>
                <a:gd name="T74" fmla="*/ 2234 w 2986"/>
                <a:gd name="T75" fmla="*/ 784 h 1017"/>
                <a:gd name="T76" fmla="*/ 2289 w 2986"/>
                <a:gd name="T77" fmla="*/ 694 h 1017"/>
                <a:gd name="T78" fmla="*/ 2248 w 2986"/>
                <a:gd name="T79" fmla="*/ 696 h 1017"/>
                <a:gd name="T80" fmla="*/ 2453 w 2986"/>
                <a:gd name="T81" fmla="*/ 237 h 1017"/>
                <a:gd name="T82" fmla="*/ 2346 w 2986"/>
                <a:gd name="T83" fmla="*/ 788 h 1017"/>
                <a:gd name="T84" fmla="*/ 2453 w 2986"/>
                <a:gd name="T85" fmla="*/ 567 h 1017"/>
                <a:gd name="T86" fmla="*/ 2647 w 2986"/>
                <a:gd name="T87" fmla="*/ 557 h 1017"/>
                <a:gd name="T88" fmla="*/ 2754 w 2986"/>
                <a:gd name="T89" fmla="*/ 784 h 1017"/>
                <a:gd name="T90" fmla="*/ 2580 w 2986"/>
                <a:gd name="T91" fmla="*/ 368 h 1017"/>
                <a:gd name="T92" fmla="*/ 2744 w 2986"/>
                <a:gd name="T93" fmla="*/ 235 h 1017"/>
                <a:gd name="T94" fmla="*/ 2779 w 2986"/>
                <a:gd name="T95" fmla="*/ 252 h 1017"/>
                <a:gd name="T96" fmla="*/ 2799 w 2986"/>
                <a:gd name="T97" fmla="*/ 358 h 1017"/>
                <a:gd name="T98" fmla="*/ 2832 w 2986"/>
                <a:gd name="T99" fmla="*/ 252 h 1017"/>
                <a:gd name="T100" fmla="*/ 2744 w 2986"/>
                <a:gd name="T101" fmla="*/ 235 h 1017"/>
                <a:gd name="T102" fmla="*/ 2920 w 2986"/>
                <a:gd name="T103" fmla="*/ 333 h 1017"/>
                <a:gd name="T104" fmla="*/ 2854 w 2986"/>
                <a:gd name="T105" fmla="*/ 235 h 1017"/>
                <a:gd name="T106" fmla="*/ 2873 w 2986"/>
                <a:gd name="T107" fmla="*/ 358 h 1017"/>
                <a:gd name="T108" fmla="*/ 2914 w 2986"/>
                <a:gd name="T109" fmla="*/ 358 h 1017"/>
                <a:gd name="T110" fmla="*/ 2967 w 2986"/>
                <a:gd name="T111" fmla="*/ 264 h 1017"/>
                <a:gd name="T112" fmla="*/ 2985 w 2986"/>
                <a:gd name="T113" fmla="*/ 358 h 1017"/>
                <a:gd name="T114" fmla="*/ 2963 w 2986"/>
                <a:gd name="T115" fmla="*/ 23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6" h="1017">
                  <a:moveTo>
                    <a:pt x="0" y="0"/>
                  </a:moveTo>
                  <a:lnTo>
                    <a:pt x="1015" y="0"/>
                  </a:lnTo>
                  <a:lnTo>
                    <a:pt x="1015" y="1016"/>
                  </a:lnTo>
                  <a:lnTo>
                    <a:pt x="0" y="1016"/>
                  </a:lnTo>
                  <a:lnTo>
                    <a:pt x="0" y="0"/>
                  </a:lnTo>
                  <a:close/>
                  <a:moveTo>
                    <a:pt x="911" y="909"/>
                  </a:moveTo>
                  <a:lnTo>
                    <a:pt x="911" y="104"/>
                  </a:lnTo>
                  <a:lnTo>
                    <a:pt x="106" y="104"/>
                  </a:lnTo>
                  <a:lnTo>
                    <a:pt x="106" y="909"/>
                  </a:lnTo>
                  <a:lnTo>
                    <a:pt x="911" y="909"/>
                  </a:lnTo>
                  <a:close/>
                  <a:moveTo>
                    <a:pt x="196" y="262"/>
                  </a:moveTo>
                  <a:lnTo>
                    <a:pt x="196" y="569"/>
                  </a:lnTo>
                  <a:cubicBezTo>
                    <a:pt x="196" y="710"/>
                    <a:pt x="274" y="792"/>
                    <a:pt x="403" y="792"/>
                  </a:cubicBezTo>
                  <a:cubicBezTo>
                    <a:pt x="538" y="792"/>
                    <a:pt x="614" y="708"/>
                    <a:pt x="614" y="569"/>
                  </a:cubicBezTo>
                  <a:lnTo>
                    <a:pt x="614" y="262"/>
                  </a:lnTo>
                  <a:lnTo>
                    <a:pt x="507" y="262"/>
                  </a:lnTo>
                  <a:lnTo>
                    <a:pt x="507" y="569"/>
                  </a:lnTo>
                  <a:cubicBezTo>
                    <a:pt x="507" y="649"/>
                    <a:pt x="472" y="692"/>
                    <a:pt x="403" y="692"/>
                  </a:cubicBezTo>
                  <a:cubicBezTo>
                    <a:pt x="329" y="692"/>
                    <a:pt x="296" y="645"/>
                    <a:pt x="296" y="569"/>
                  </a:cubicBezTo>
                  <a:lnTo>
                    <a:pt x="296" y="262"/>
                  </a:lnTo>
                  <a:lnTo>
                    <a:pt x="196" y="262"/>
                  </a:lnTo>
                  <a:close/>
                  <a:moveTo>
                    <a:pt x="751" y="323"/>
                  </a:moveTo>
                  <a:cubicBezTo>
                    <a:pt x="788" y="323"/>
                    <a:pt x="816" y="297"/>
                    <a:pt x="816" y="260"/>
                  </a:cubicBezTo>
                  <a:cubicBezTo>
                    <a:pt x="816" y="221"/>
                    <a:pt x="790" y="194"/>
                    <a:pt x="751" y="194"/>
                  </a:cubicBezTo>
                  <a:cubicBezTo>
                    <a:pt x="714" y="194"/>
                    <a:pt x="685" y="221"/>
                    <a:pt x="685" y="260"/>
                  </a:cubicBezTo>
                  <a:cubicBezTo>
                    <a:pt x="687" y="297"/>
                    <a:pt x="716" y="323"/>
                    <a:pt x="751" y="323"/>
                  </a:cubicBezTo>
                  <a:close/>
                  <a:moveTo>
                    <a:pt x="700" y="372"/>
                  </a:moveTo>
                  <a:lnTo>
                    <a:pt x="700" y="786"/>
                  </a:lnTo>
                  <a:lnTo>
                    <a:pt x="806" y="786"/>
                  </a:lnTo>
                  <a:lnTo>
                    <a:pt x="806" y="372"/>
                  </a:lnTo>
                  <a:lnTo>
                    <a:pt x="700" y="372"/>
                  </a:lnTo>
                  <a:close/>
                  <a:moveTo>
                    <a:pt x="1328" y="616"/>
                  </a:moveTo>
                  <a:cubicBezTo>
                    <a:pt x="1443" y="616"/>
                    <a:pt x="1517" y="549"/>
                    <a:pt x="1517" y="438"/>
                  </a:cubicBezTo>
                  <a:cubicBezTo>
                    <a:pt x="1517" y="331"/>
                    <a:pt x="1443" y="262"/>
                    <a:pt x="1328" y="262"/>
                  </a:cubicBezTo>
                  <a:lnTo>
                    <a:pt x="1130" y="262"/>
                  </a:lnTo>
                  <a:lnTo>
                    <a:pt x="1130" y="788"/>
                  </a:lnTo>
                  <a:lnTo>
                    <a:pt x="1236" y="788"/>
                  </a:lnTo>
                  <a:lnTo>
                    <a:pt x="1236" y="620"/>
                  </a:lnTo>
                  <a:lnTo>
                    <a:pt x="1330" y="620"/>
                  </a:lnTo>
                  <a:lnTo>
                    <a:pt x="1330" y="616"/>
                  </a:lnTo>
                  <a:lnTo>
                    <a:pt x="1328" y="616"/>
                  </a:lnTo>
                  <a:close/>
                  <a:moveTo>
                    <a:pt x="1316" y="532"/>
                  </a:moveTo>
                  <a:lnTo>
                    <a:pt x="1232" y="532"/>
                  </a:lnTo>
                  <a:lnTo>
                    <a:pt x="1232" y="346"/>
                  </a:lnTo>
                  <a:lnTo>
                    <a:pt x="1316" y="346"/>
                  </a:lnTo>
                  <a:cubicBezTo>
                    <a:pt x="1378" y="346"/>
                    <a:pt x="1410" y="381"/>
                    <a:pt x="1410" y="438"/>
                  </a:cubicBezTo>
                  <a:cubicBezTo>
                    <a:pt x="1410" y="499"/>
                    <a:pt x="1378" y="532"/>
                    <a:pt x="1316" y="532"/>
                  </a:cubicBezTo>
                  <a:close/>
                  <a:moveTo>
                    <a:pt x="1552" y="579"/>
                  </a:moveTo>
                  <a:cubicBezTo>
                    <a:pt x="1552" y="702"/>
                    <a:pt x="1632" y="790"/>
                    <a:pt x="1742" y="790"/>
                  </a:cubicBezTo>
                  <a:cubicBezTo>
                    <a:pt x="1810" y="790"/>
                    <a:pt x="1853" y="766"/>
                    <a:pt x="1877" y="727"/>
                  </a:cubicBezTo>
                  <a:lnTo>
                    <a:pt x="1877" y="786"/>
                  </a:lnTo>
                  <a:lnTo>
                    <a:pt x="1984" y="786"/>
                  </a:lnTo>
                  <a:lnTo>
                    <a:pt x="1984" y="372"/>
                  </a:lnTo>
                  <a:lnTo>
                    <a:pt x="1877" y="372"/>
                  </a:lnTo>
                  <a:lnTo>
                    <a:pt x="1877" y="438"/>
                  </a:lnTo>
                  <a:cubicBezTo>
                    <a:pt x="1851" y="395"/>
                    <a:pt x="1808" y="368"/>
                    <a:pt x="1742" y="368"/>
                  </a:cubicBezTo>
                  <a:cubicBezTo>
                    <a:pt x="1630" y="368"/>
                    <a:pt x="1552" y="458"/>
                    <a:pt x="1552" y="579"/>
                  </a:cubicBezTo>
                  <a:close/>
                  <a:moveTo>
                    <a:pt x="1877" y="579"/>
                  </a:moveTo>
                  <a:cubicBezTo>
                    <a:pt x="1877" y="651"/>
                    <a:pt x="1832" y="698"/>
                    <a:pt x="1767" y="698"/>
                  </a:cubicBezTo>
                  <a:cubicBezTo>
                    <a:pt x="1695" y="698"/>
                    <a:pt x="1660" y="647"/>
                    <a:pt x="1660" y="579"/>
                  </a:cubicBezTo>
                  <a:cubicBezTo>
                    <a:pt x="1660" y="506"/>
                    <a:pt x="1702" y="458"/>
                    <a:pt x="1767" y="458"/>
                  </a:cubicBezTo>
                  <a:cubicBezTo>
                    <a:pt x="1833" y="458"/>
                    <a:pt x="1877" y="510"/>
                    <a:pt x="1877" y="579"/>
                  </a:cubicBezTo>
                  <a:close/>
                  <a:moveTo>
                    <a:pt x="2248" y="696"/>
                  </a:moveTo>
                  <a:cubicBezTo>
                    <a:pt x="2207" y="696"/>
                    <a:pt x="2197" y="678"/>
                    <a:pt x="2197" y="641"/>
                  </a:cubicBezTo>
                  <a:lnTo>
                    <a:pt x="2197" y="463"/>
                  </a:lnTo>
                  <a:lnTo>
                    <a:pt x="2289" y="463"/>
                  </a:lnTo>
                  <a:lnTo>
                    <a:pt x="2289" y="372"/>
                  </a:lnTo>
                  <a:lnTo>
                    <a:pt x="2197" y="372"/>
                  </a:lnTo>
                  <a:lnTo>
                    <a:pt x="2197" y="258"/>
                  </a:lnTo>
                  <a:lnTo>
                    <a:pt x="2090" y="258"/>
                  </a:lnTo>
                  <a:lnTo>
                    <a:pt x="2090" y="372"/>
                  </a:lnTo>
                  <a:lnTo>
                    <a:pt x="2041" y="372"/>
                  </a:lnTo>
                  <a:lnTo>
                    <a:pt x="2041" y="463"/>
                  </a:lnTo>
                  <a:lnTo>
                    <a:pt x="2090" y="463"/>
                  </a:lnTo>
                  <a:lnTo>
                    <a:pt x="2090" y="641"/>
                  </a:lnTo>
                  <a:cubicBezTo>
                    <a:pt x="2090" y="739"/>
                    <a:pt x="2133" y="784"/>
                    <a:pt x="2234" y="784"/>
                  </a:cubicBezTo>
                  <a:lnTo>
                    <a:pt x="2289" y="784"/>
                  </a:lnTo>
                  <a:lnTo>
                    <a:pt x="2289" y="694"/>
                  </a:lnTo>
                  <a:lnTo>
                    <a:pt x="2248" y="694"/>
                  </a:lnTo>
                  <a:lnTo>
                    <a:pt x="2248" y="696"/>
                  </a:lnTo>
                  <a:close/>
                  <a:moveTo>
                    <a:pt x="2453" y="432"/>
                  </a:moveTo>
                  <a:lnTo>
                    <a:pt x="2453" y="237"/>
                  </a:lnTo>
                  <a:lnTo>
                    <a:pt x="2346" y="237"/>
                  </a:lnTo>
                  <a:lnTo>
                    <a:pt x="2346" y="788"/>
                  </a:lnTo>
                  <a:lnTo>
                    <a:pt x="2453" y="788"/>
                  </a:lnTo>
                  <a:lnTo>
                    <a:pt x="2453" y="567"/>
                  </a:lnTo>
                  <a:cubicBezTo>
                    <a:pt x="2453" y="495"/>
                    <a:pt x="2490" y="452"/>
                    <a:pt x="2553" y="452"/>
                  </a:cubicBezTo>
                  <a:cubicBezTo>
                    <a:pt x="2615" y="452"/>
                    <a:pt x="2647" y="493"/>
                    <a:pt x="2647" y="557"/>
                  </a:cubicBezTo>
                  <a:lnTo>
                    <a:pt x="2647" y="784"/>
                  </a:lnTo>
                  <a:lnTo>
                    <a:pt x="2754" y="784"/>
                  </a:lnTo>
                  <a:lnTo>
                    <a:pt x="2754" y="546"/>
                  </a:lnTo>
                  <a:cubicBezTo>
                    <a:pt x="2754" y="440"/>
                    <a:pt x="2676" y="368"/>
                    <a:pt x="2580" y="368"/>
                  </a:cubicBezTo>
                  <a:cubicBezTo>
                    <a:pt x="2516" y="368"/>
                    <a:pt x="2477" y="391"/>
                    <a:pt x="2453" y="432"/>
                  </a:cubicBezTo>
                  <a:close/>
                  <a:moveTo>
                    <a:pt x="2744" y="235"/>
                  </a:moveTo>
                  <a:lnTo>
                    <a:pt x="2744" y="252"/>
                  </a:lnTo>
                  <a:lnTo>
                    <a:pt x="2779" y="252"/>
                  </a:lnTo>
                  <a:lnTo>
                    <a:pt x="2779" y="358"/>
                  </a:lnTo>
                  <a:lnTo>
                    <a:pt x="2799" y="358"/>
                  </a:lnTo>
                  <a:lnTo>
                    <a:pt x="2799" y="252"/>
                  </a:lnTo>
                  <a:lnTo>
                    <a:pt x="2832" y="252"/>
                  </a:lnTo>
                  <a:lnTo>
                    <a:pt x="2832" y="235"/>
                  </a:lnTo>
                  <a:lnTo>
                    <a:pt x="2744" y="235"/>
                  </a:lnTo>
                  <a:close/>
                  <a:moveTo>
                    <a:pt x="2963" y="235"/>
                  </a:moveTo>
                  <a:lnTo>
                    <a:pt x="2920" y="333"/>
                  </a:lnTo>
                  <a:lnTo>
                    <a:pt x="2879" y="235"/>
                  </a:lnTo>
                  <a:lnTo>
                    <a:pt x="2854" y="235"/>
                  </a:lnTo>
                  <a:lnTo>
                    <a:pt x="2854" y="358"/>
                  </a:lnTo>
                  <a:lnTo>
                    <a:pt x="2873" y="358"/>
                  </a:lnTo>
                  <a:lnTo>
                    <a:pt x="2873" y="264"/>
                  </a:lnTo>
                  <a:lnTo>
                    <a:pt x="2914" y="358"/>
                  </a:lnTo>
                  <a:lnTo>
                    <a:pt x="2928" y="358"/>
                  </a:lnTo>
                  <a:lnTo>
                    <a:pt x="2967" y="264"/>
                  </a:lnTo>
                  <a:lnTo>
                    <a:pt x="2967" y="358"/>
                  </a:lnTo>
                  <a:lnTo>
                    <a:pt x="2985" y="358"/>
                  </a:lnTo>
                  <a:lnTo>
                    <a:pt x="2985" y="235"/>
                  </a:lnTo>
                  <a:lnTo>
                    <a:pt x="2963" y="2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458955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Footer Placeholder 1">
            <a:extLst>
              <a:ext uri="{FF2B5EF4-FFF2-40B4-BE49-F238E27FC236}">
                <a16:creationId xmlns:a16="http://schemas.microsoft.com/office/drawing/2014/main" id="{CAD160CE-C7BA-834E-9D60-A1C3B9835D42}"/>
              </a:ext>
            </a:extLst>
          </p:cNvPr>
          <p:cNvSpPr>
            <a:spLocks noGrp="1"/>
          </p:cNvSpPr>
          <p:nvPr>
            <p:ph type="ftr" sz="quarter" idx="11"/>
          </p:nvPr>
        </p:nvSpPr>
        <p:spPr/>
        <p:txBody>
          <a:bodyPr/>
          <a:lstStyle/>
          <a:p>
            <a:r>
              <a:rPr lang="en-US" dirty="0"/>
              <a:t>© 2021 Slalom, LLC CONFIDENTIAL &amp; PROPRIETARY</a:t>
            </a:r>
          </a:p>
        </p:txBody>
      </p:sp>
      <p:sp>
        <p:nvSpPr>
          <p:cNvPr id="2268" name="Slide Number Placeholder 2">
            <a:extLst>
              <a:ext uri="{FF2B5EF4-FFF2-40B4-BE49-F238E27FC236}">
                <a16:creationId xmlns:a16="http://schemas.microsoft.com/office/drawing/2014/main" id="{415A7DF2-DCCC-6B45-B99A-1F5F281BDE1E}"/>
              </a:ext>
            </a:extLst>
          </p:cNvPr>
          <p:cNvSpPr>
            <a:spLocks noGrp="1"/>
          </p:cNvSpPr>
          <p:nvPr>
            <p:ph type="sldNum" sz="quarter" idx="12"/>
          </p:nvPr>
        </p:nvSpPr>
        <p:spPr/>
        <p:txBody>
          <a:bodyPr/>
          <a:lstStyle/>
          <a:p>
            <a:fld id="{D89D76C3-A5A9-4168-BE2E-6A3D1757D92E}" type="slidenum">
              <a:rPr lang="en-GB" smtClean="0"/>
              <a:pPr/>
              <a:t>91</a:t>
            </a:fld>
            <a:endParaRPr lang="en-GB"/>
          </a:p>
        </p:txBody>
      </p:sp>
      <p:grpSp>
        <p:nvGrpSpPr>
          <p:cNvPr id="6" name="Group 5">
            <a:extLst>
              <a:ext uri="{FF2B5EF4-FFF2-40B4-BE49-F238E27FC236}">
                <a16:creationId xmlns:a16="http://schemas.microsoft.com/office/drawing/2014/main" id="{B083C3F2-F255-5A45-B645-630D2DAD2CB7}"/>
              </a:ext>
            </a:extLst>
          </p:cNvPr>
          <p:cNvGrpSpPr/>
          <p:nvPr/>
        </p:nvGrpSpPr>
        <p:grpSpPr>
          <a:xfrm>
            <a:off x="4622809" y="2152351"/>
            <a:ext cx="2367223" cy="293836"/>
            <a:chOff x="4622809" y="2152351"/>
            <a:chExt cx="2367223" cy="293836"/>
          </a:xfrm>
          <a:solidFill>
            <a:schemeClr val="tx1"/>
          </a:solidFill>
        </p:grpSpPr>
        <p:grpSp>
          <p:nvGrpSpPr>
            <p:cNvPr id="277" name="Group 276">
              <a:extLst>
                <a:ext uri="{FF2B5EF4-FFF2-40B4-BE49-F238E27FC236}">
                  <a16:creationId xmlns:a16="http://schemas.microsoft.com/office/drawing/2014/main" id="{C63311B1-D31A-394D-9CAB-88C51D3F39C4}"/>
                </a:ext>
              </a:extLst>
            </p:cNvPr>
            <p:cNvGrpSpPr/>
            <p:nvPr/>
          </p:nvGrpSpPr>
          <p:grpSpPr>
            <a:xfrm>
              <a:off x="4622809" y="2191783"/>
              <a:ext cx="742861" cy="194619"/>
              <a:chOff x="6075362" y="6540500"/>
              <a:chExt cx="927100" cy="242888"/>
            </a:xfrm>
            <a:grpFill/>
          </p:grpSpPr>
          <p:sp>
            <p:nvSpPr>
              <p:cNvPr id="287" name="Freeform 1">
                <a:extLst>
                  <a:ext uri="{FF2B5EF4-FFF2-40B4-BE49-F238E27FC236}">
                    <a16:creationId xmlns:a16="http://schemas.microsoft.com/office/drawing/2014/main" id="{49C0C59A-0B69-714F-A455-A05A21DA9478}"/>
                  </a:ext>
                </a:extLst>
              </p:cNvPr>
              <p:cNvSpPr>
                <a:spLocks noChangeArrowheads="1"/>
              </p:cNvSpPr>
              <p:nvPr/>
            </p:nvSpPr>
            <p:spPr bwMode="auto">
              <a:xfrm>
                <a:off x="6243637" y="6540500"/>
                <a:ext cx="46038" cy="236538"/>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8" name="Freeform 2">
                <a:extLst>
                  <a:ext uri="{FF2B5EF4-FFF2-40B4-BE49-F238E27FC236}">
                    <a16:creationId xmlns:a16="http://schemas.microsoft.com/office/drawing/2014/main" id="{D016453F-4029-614E-AF3D-9CB1159ADF9E}"/>
                  </a:ext>
                </a:extLst>
              </p:cNvPr>
              <p:cNvSpPr>
                <a:spLocks noChangeArrowheads="1"/>
              </p:cNvSpPr>
              <p:nvPr/>
            </p:nvSpPr>
            <p:spPr bwMode="auto">
              <a:xfrm>
                <a:off x="6297612" y="6602413"/>
                <a:ext cx="177800" cy="179387"/>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6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6"/>
                    </a:lnTo>
                    <a:cubicBezTo>
                      <a:pt x="340" y="27"/>
                      <a:pt x="295" y="0"/>
                      <a:pt x="230" y="0"/>
                    </a:cubicBezTo>
                    <a:cubicBezTo>
                      <a:pt x="101" y="0"/>
                      <a:pt x="2" y="107"/>
                      <a:pt x="2" y="246"/>
                    </a:cubicBezTo>
                    <a:cubicBezTo>
                      <a:pt x="0" y="389"/>
                      <a:pt x="96" y="496"/>
                      <a:pt x="228" y="496"/>
                    </a:cubicBezTo>
                    <a:close/>
                    <a:moveTo>
                      <a:pt x="250" y="119"/>
                    </a:moveTo>
                    <a:cubicBezTo>
                      <a:pt x="322" y="119"/>
                      <a:pt x="371" y="174"/>
                      <a:pt x="371" y="248"/>
                    </a:cubicBezTo>
                    <a:cubicBezTo>
                      <a:pt x="371" y="322"/>
                      <a:pt x="322" y="377"/>
                      <a:pt x="250" y="377"/>
                    </a:cubicBezTo>
                    <a:cubicBezTo>
                      <a:pt x="176" y="377"/>
                      <a:pt x="129" y="320"/>
                      <a:pt x="129" y="248"/>
                    </a:cubicBezTo>
                    <a:cubicBezTo>
                      <a:pt x="129" y="176"/>
                      <a:pt x="176" y="119"/>
                      <a:pt x="250" y="1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9" name="Freeform 3">
                <a:extLst>
                  <a:ext uri="{FF2B5EF4-FFF2-40B4-BE49-F238E27FC236}">
                    <a16:creationId xmlns:a16="http://schemas.microsoft.com/office/drawing/2014/main" id="{A622DA99-0754-954D-8E1A-5CA9E0BFBEB6}"/>
                  </a:ext>
                </a:extLst>
              </p:cNvPr>
              <p:cNvSpPr>
                <a:spLocks noChangeArrowheads="1"/>
              </p:cNvSpPr>
              <p:nvPr/>
            </p:nvSpPr>
            <p:spPr bwMode="auto">
              <a:xfrm>
                <a:off x="6486525" y="6542088"/>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0" name="Freeform 4">
                <a:extLst>
                  <a:ext uri="{FF2B5EF4-FFF2-40B4-BE49-F238E27FC236}">
                    <a16:creationId xmlns:a16="http://schemas.microsoft.com/office/drawing/2014/main" id="{849D4233-9574-BD43-9F49-FA0C066F565A}"/>
                  </a:ext>
                </a:extLst>
              </p:cNvPr>
              <p:cNvSpPr>
                <a:spLocks noChangeArrowheads="1"/>
              </p:cNvSpPr>
              <p:nvPr/>
            </p:nvSpPr>
            <p:spPr bwMode="auto">
              <a:xfrm>
                <a:off x="6538912" y="6604000"/>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7"/>
                      <a:pt x="403" y="0"/>
                      <a:pt x="256" y="0"/>
                    </a:cubicBezTo>
                    <a:cubicBezTo>
                      <a:pt x="111" y="0"/>
                      <a:pt x="2" y="105"/>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1" name="Freeform 5">
                <a:extLst>
                  <a:ext uri="{FF2B5EF4-FFF2-40B4-BE49-F238E27FC236}">
                    <a16:creationId xmlns:a16="http://schemas.microsoft.com/office/drawing/2014/main" id="{35854BB7-F005-3D49-9A6F-C0157CA22521}"/>
                  </a:ext>
                </a:extLst>
              </p:cNvPr>
              <p:cNvSpPr>
                <a:spLocks noChangeArrowheads="1"/>
              </p:cNvSpPr>
              <p:nvPr/>
            </p:nvSpPr>
            <p:spPr bwMode="auto">
              <a:xfrm>
                <a:off x="6727825" y="6602413"/>
                <a:ext cx="274637" cy="176212"/>
              </a:xfrm>
              <a:custGeom>
                <a:avLst/>
                <a:gdLst>
                  <a:gd name="T0" fmla="*/ 52 w 765"/>
                  <a:gd name="T1" fmla="*/ 490 h 491"/>
                  <a:gd name="T2" fmla="*/ 127 w 765"/>
                  <a:gd name="T3" fmla="*/ 490 h 491"/>
                  <a:gd name="T4" fmla="*/ 127 w 765"/>
                  <a:gd name="T5" fmla="*/ 231 h 491"/>
                  <a:gd name="T6" fmla="*/ 228 w 765"/>
                  <a:gd name="T7" fmla="*/ 125 h 491"/>
                  <a:gd name="T8" fmla="*/ 320 w 765"/>
                  <a:gd name="T9" fmla="*/ 229 h 491"/>
                  <a:gd name="T10" fmla="*/ 320 w 765"/>
                  <a:gd name="T11" fmla="*/ 436 h 491"/>
                  <a:gd name="T12" fmla="*/ 371 w 765"/>
                  <a:gd name="T13" fmla="*/ 487 h 491"/>
                  <a:gd name="T14" fmla="*/ 447 w 765"/>
                  <a:gd name="T15" fmla="*/ 487 h 491"/>
                  <a:gd name="T16" fmla="*/ 447 w 765"/>
                  <a:gd name="T17" fmla="*/ 229 h 491"/>
                  <a:gd name="T18" fmla="*/ 547 w 765"/>
                  <a:gd name="T19" fmla="*/ 123 h 491"/>
                  <a:gd name="T20" fmla="*/ 639 w 765"/>
                  <a:gd name="T21" fmla="*/ 227 h 491"/>
                  <a:gd name="T22" fmla="*/ 639 w 765"/>
                  <a:gd name="T23" fmla="*/ 434 h 491"/>
                  <a:gd name="T24" fmla="*/ 691 w 765"/>
                  <a:gd name="T25" fmla="*/ 485 h 491"/>
                  <a:gd name="T26" fmla="*/ 764 w 765"/>
                  <a:gd name="T27" fmla="*/ 485 h 491"/>
                  <a:gd name="T28" fmla="*/ 764 w 765"/>
                  <a:gd name="T29" fmla="*/ 186 h 491"/>
                  <a:gd name="T30" fmla="*/ 580 w 765"/>
                  <a:gd name="T31" fmla="*/ 2 h 491"/>
                  <a:gd name="T32" fmla="*/ 420 w 765"/>
                  <a:gd name="T33" fmla="*/ 82 h 491"/>
                  <a:gd name="T34" fmla="*/ 265 w 765"/>
                  <a:gd name="T35" fmla="*/ 0 h 491"/>
                  <a:gd name="T36" fmla="*/ 125 w 765"/>
                  <a:gd name="T37" fmla="*/ 68 h 491"/>
                  <a:gd name="T38" fmla="*/ 125 w 765"/>
                  <a:gd name="T39" fmla="*/ 12 h 491"/>
                  <a:gd name="T40" fmla="*/ 2 w 765"/>
                  <a:gd name="T41" fmla="*/ 12 h 491"/>
                  <a:gd name="T42" fmla="*/ 0 w 765"/>
                  <a:gd name="T43" fmla="*/ 430 h 491"/>
                  <a:gd name="T44" fmla="*/ 52 w 765"/>
                  <a:gd name="T45" fmla="*/ 49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1">
                    <a:moveTo>
                      <a:pt x="52" y="490"/>
                    </a:moveTo>
                    <a:lnTo>
                      <a:pt x="127" y="490"/>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3"/>
                      <a:pt x="420" y="82"/>
                    </a:cubicBezTo>
                    <a:cubicBezTo>
                      <a:pt x="390" y="33"/>
                      <a:pt x="334" y="2"/>
                      <a:pt x="265" y="0"/>
                    </a:cubicBezTo>
                    <a:cubicBezTo>
                      <a:pt x="211" y="0"/>
                      <a:pt x="160" y="18"/>
                      <a:pt x="125" y="68"/>
                    </a:cubicBezTo>
                    <a:lnTo>
                      <a:pt x="125" y="12"/>
                    </a:lnTo>
                    <a:lnTo>
                      <a:pt x="2" y="12"/>
                    </a:lnTo>
                    <a:lnTo>
                      <a:pt x="0" y="430"/>
                    </a:lnTo>
                    <a:cubicBezTo>
                      <a:pt x="0" y="465"/>
                      <a:pt x="23" y="490"/>
                      <a:pt x="52" y="49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2" name="Freeform 6">
                <a:extLst>
                  <a:ext uri="{FF2B5EF4-FFF2-40B4-BE49-F238E27FC236}">
                    <a16:creationId xmlns:a16="http://schemas.microsoft.com/office/drawing/2014/main" id="{9997B810-94AA-544F-B3CB-E8D37ABCE159}"/>
                  </a:ext>
                </a:extLst>
              </p:cNvPr>
              <p:cNvSpPr>
                <a:spLocks noChangeArrowheads="1"/>
              </p:cNvSpPr>
              <p:nvPr/>
            </p:nvSpPr>
            <p:spPr bwMode="auto">
              <a:xfrm>
                <a:off x="6075362" y="6602413"/>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7 h 501"/>
                  <a:gd name="T12" fmla="*/ 215 w 451"/>
                  <a:gd name="T13" fmla="*/ 189 h 501"/>
                  <a:gd name="T14" fmla="*/ 145 w 451"/>
                  <a:gd name="T15" fmla="*/ 148 h 501"/>
                  <a:gd name="T16" fmla="*/ 217 w 451"/>
                  <a:gd name="T17" fmla="*/ 107 h 501"/>
                  <a:gd name="T18" fmla="*/ 348 w 451"/>
                  <a:gd name="T19" fmla="*/ 135 h 501"/>
                  <a:gd name="T20" fmla="*/ 413 w 451"/>
                  <a:gd name="T21" fmla="*/ 109 h 501"/>
                  <a:gd name="T22" fmla="*/ 436 w 451"/>
                  <a:gd name="T23" fmla="*/ 57 h 501"/>
                  <a:gd name="T24" fmla="*/ 219 w 451"/>
                  <a:gd name="T25" fmla="*/ 2 h 501"/>
                  <a:gd name="T26" fmla="*/ 14 w 451"/>
                  <a:gd name="T27" fmla="*/ 148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4"/>
                      <a:pt x="209" y="496"/>
                    </a:cubicBezTo>
                    <a:cubicBezTo>
                      <a:pt x="366" y="500"/>
                      <a:pt x="446" y="445"/>
                      <a:pt x="448" y="346"/>
                    </a:cubicBezTo>
                    <a:cubicBezTo>
                      <a:pt x="450" y="258"/>
                      <a:pt x="375" y="209"/>
                      <a:pt x="272" y="197"/>
                    </a:cubicBezTo>
                    <a:lnTo>
                      <a:pt x="215" y="189"/>
                    </a:lnTo>
                    <a:cubicBezTo>
                      <a:pt x="172" y="180"/>
                      <a:pt x="145" y="175"/>
                      <a:pt x="145" y="148"/>
                    </a:cubicBezTo>
                    <a:cubicBezTo>
                      <a:pt x="145" y="122"/>
                      <a:pt x="168" y="105"/>
                      <a:pt x="217" y="107"/>
                    </a:cubicBezTo>
                    <a:cubicBezTo>
                      <a:pt x="264" y="107"/>
                      <a:pt x="311" y="121"/>
                      <a:pt x="348" y="135"/>
                    </a:cubicBezTo>
                    <a:cubicBezTo>
                      <a:pt x="373" y="146"/>
                      <a:pt x="401" y="133"/>
                      <a:pt x="413" y="109"/>
                    </a:cubicBezTo>
                    <a:lnTo>
                      <a:pt x="436" y="57"/>
                    </a:lnTo>
                    <a:cubicBezTo>
                      <a:pt x="375" y="25"/>
                      <a:pt x="303" y="4"/>
                      <a:pt x="219" y="2"/>
                    </a:cubicBezTo>
                    <a:cubicBezTo>
                      <a:pt x="108" y="0"/>
                      <a:pt x="16" y="51"/>
                      <a:pt x="14" y="148"/>
                    </a:cubicBezTo>
                    <a:cubicBezTo>
                      <a:pt x="12" y="223"/>
                      <a:pt x="47" y="277"/>
                      <a:pt x="184" y="297"/>
                    </a:cubicBezTo>
                    <a:lnTo>
                      <a:pt x="213" y="301"/>
                    </a:lnTo>
                    <a:cubicBezTo>
                      <a:pt x="274" y="309"/>
                      <a:pt x="319" y="313"/>
                      <a:pt x="319" y="346"/>
                    </a:cubicBezTo>
                    <a:cubicBezTo>
                      <a:pt x="317" y="379"/>
                      <a:pt x="280" y="391"/>
                      <a:pt x="211" y="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78" name="Freeform 7">
              <a:extLst>
                <a:ext uri="{FF2B5EF4-FFF2-40B4-BE49-F238E27FC236}">
                  <a16:creationId xmlns:a16="http://schemas.microsoft.com/office/drawing/2014/main" id="{25076E8E-C139-E747-BF5F-880472879600}"/>
                </a:ext>
              </a:extLst>
            </p:cNvPr>
            <p:cNvSpPr>
              <a:spLocks noChangeArrowheads="1"/>
            </p:cNvSpPr>
            <p:nvPr/>
          </p:nvSpPr>
          <p:spPr bwMode="auto">
            <a:xfrm>
              <a:off x="5574273" y="2152351"/>
              <a:ext cx="6361" cy="293836"/>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5" name="Group 4">
              <a:extLst>
                <a:ext uri="{FF2B5EF4-FFF2-40B4-BE49-F238E27FC236}">
                  <a16:creationId xmlns:a16="http://schemas.microsoft.com/office/drawing/2014/main" id="{87E21867-C693-AC41-ACA5-DB582824BEF4}"/>
                </a:ext>
              </a:extLst>
            </p:cNvPr>
            <p:cNvGrpSpPr/>
            <p:nvPr/>
          </p:nvGrpSpPr>
          <p:grpSpPr>
            <a:xfrm>
              <a:off x="5793060" y="2152351"/>
              <a:ext cx="1196972" cy="293836"/>
              <a:chOff x="5793060" y="2152351"/>
              <a:chExt cx="1196972" cy="293836"/>
            </a:xfrm>
            <a:grpFill/>
          </p:grpSpPr>
          <p:sp>
            <p:nvSpPr>
              <p:cNvPr id="280" name="Freeform 8">
                <a:extLst>
                  <a:ext uri="{FF2B5EF4-FFF2-40B4-BE49-F238E27FC236}">
                    <a16:creationId xmlns:a16="http://schemas.microsoft.com/office/drawing/2014/main" id="{7FBF0A61-4777-984C-A4AD-57A64FE7B2DC}"/>
                  </a:ext>
                </a:extLst>
              </p:cNvPr>
              <p:cNvSpPr>
                <a:spLocks noChangeArrowheads="1"/>
              </p:cNvSpPr>
              <p:nvPr/>
            </p:nvSpPr>
            <p:spPr bwMode="auto">
              <a:xfrm>
                <a:off x="5924079" y="2302449"/>
                <a:ext cx="91585" cy="69961"/>
              </a:xfrm>
              <a:custGeom>
                <a:avLst/>
                <a:gdLst>
                  <a:gd name="T0" fmla="*/ 0 w 318"/>
                  <a:gd name="T1" fmla="*/ 70 h 243"/>
                  <a:gd name="T2" fmla="*/ 305 w 318"/>
                  <a:gd name="T3" fmla="*/ 242 h 243"/>
                  <a:gd name="T4" fmla="*/ 317 w 318"/>
                  <a:gd name="T5" fmla="*/ 111 h 243"/>
                  <a:gd name="T6" fmla="*/ 233 w 318"/>
                  <a:gd name="T7" fmla="*/ 21 h 243"/>
                  <a:gd name="T8" fmla="*/ 106 w 318"/>
                  <a:gd name="T9" fmla="*/ 0 h 243"/>
                  <a:gd name="T10" fmla="*/ 0 w 318"/>
                  <a:gd name="T11" fmla="*/ 70 h 243"/>
                </a:gdLst>
                <a:ahLst/>
                <a:cxnLst>
                  <a:cxn ang="0">
                    <a:pos x="T0" y="T1"/>
                  </a:cxn>
                  <a:cxn ang="0">
                    <a:pos x="T2" y="T3"/>
                  </a:cxn>
                  <a:cxn ang="0">
                    <a:pos x="T4" y="T5"/>
                  </a:cxn>
                  <a:cxn ang="0">
                    <a:pos x="T6" y="T7"/>
                  </a:cxn>
                  <a:cxn ang="0">
                    <a:pos x="T8" y="T9"/>
                  </a:cxn>
                  <a:cxn ang="0">
                    <a:pos x="T10" y="T11"/>
                  </a:cxn>
                </a:cxnLst>
                <a:rect l="0" t="0" r="r" b="b"/>
                <a:pathLst>
                  <a:path w="318" h="243">
                    <a:moveTo>
                      <a:pt x="0" y="70"/>
                    </a:moveTo>
                    <a:lnTo>
                      <a:pt x="305" y="242"/>
                    </a:lnTo>
                    <a:lnTo>
                      <a:pt x="317" y="111"/>
                    </a:lnTo>
                    <a:lnTo>
                      <a:pt x="233" y="21"/>
                    </a:lnTo>
                    <a:lnTo>
                      <a:pt x="106" y="0"/>
                    </a:lnTo>
                    <a:lnTo>
                      <a:pt x="0" y="70"/>
                    </a:lnTo>
                  </a:path>
                </a:pathLst>
              </a:custGeom>
              <a:grpFill/>
              <a:ln>
                <a:noFill/>
              </a:ln>
              <a:effectLst/>
            </p:spPr>
            <p:txBody>
              <a:bodyPr wrap="none" anchor="ctr"/>
              <a:lstStyle/>
              <a:p>
                <a:endParaRPr lang="en-US"/>
              </a:p>
            </p:txBody>
          </p:sp>
          <p:sp>
            <p:nvSpPr>
              <p:cNvPr id="281" name="Freeform 9">
                <a:extLst>
                  <a:ext uri="{FF2B5EF4-FFF2-40B4-BE49-F238E27FC236}">
                    <a16:creationId xmlns:a16="http://schemas.microsoft.com/office/drawing/2014/main" id="{8DDE4D1A-A5BB-874C-A1A8-C31B9D9577E7}"/>
                  </a:ext>
                </a:extLst>
              </p:cNvPr>
              <p:cNvSpPr>
                <a:spLocks noChangeArrowheads="1"/>
              </p:cNvSpPr>
              <p:nvPr/>
            </p:nvSpPr>
            <p:spPr bwMode="auto">
              <a:xfrm>
                <a:off x="5939343" y="2152351"/>
                <a:ext cx="146282" cy="220059"/>
              </a:xfrm>
              <a:custGeom>
                <a:avLst/>
                <a:gdLst>
                  <a:gd name="T0" fmla="*/ 0 w 509"/>
                  <a:gd name="T1" fmla="*/ 0 h 763"/>
                  <a:gd name="T2" fmla="*/ 254 w 509"/>
                  <a:gd name="T3" fmla="*/ 762 h 763"/>
                  <a:gd name="T4" fmla="*/ 508 w 509"/>
                  <a:gd name="T5" fmla="*/ 506 h 763"/>
                  <a:gd name="T6" fmla="*/ 0 w 509"/>
                  <a:gd name="T7" fmla="*/ 0 h 763"/>
                </a:gdLst>
                <a:ahLst/>
                <a:cxnLst>
                  <a:cxn ang="0">
                    <a:pos x="T0" y="T1"/>
                  </a:cxn>
                  <a:cxn ang="0">
                    <a:pos x="T2" y="T3"/>
                  </a:cxn>
                  <a:cxn ang="0">
                    <a:pos x="T4" y="T5"/>
                  </a:cxn>
                  <a:cxn ang="0">
                    <a:pos x="T6" y="T7"/>
                  </a:cxn>
                </a:cxnLst>
                <a:rect l="0" t="0" r="r" b="b"/>
                <a:pathLst>
                  <a:path w="509" h="763">
                    <a:moveTo>
                      <a:pt x="0" y="0"/>
                    </a:moveTo>
                    <a:lnTo>
                      <a:pt x="254" y="762"/>
                    </a:lnTo>
                    <a:lnTo>
                      <a:pt x="508" y="506"/>
                    </a:lnTo>
                    <a:lnTo>
                      <a:pt x="0" y="0"/>
                    </a:lnTo>
                  </a:path>
                </a:pathLst>
              </a:custGeom>
              <a:grpFill/>
              <a:ln>
                <a:noFill/>
              </a:ln>
              <a:effectLst/>
            </p:spPr>
            <p:txBody>
              <a:bodyPr wrap="none" anchor="ctr"/>
              <a:lstStyle/>
              <a:p>
                <a:endParaRPr lang="en-US"/>
              </a:p>
            </p:txBody>
          </p:sp>
          <p:sp>
            <p:nvSpPr>
              <p:cNvPr id="282" name="Freeform 10">
                <a:extLst>
                  <a:ext uri="{FF2B5EF4-FFF2-40B4-BE49-F238E27FC236}">
                    <a16:creationId xmlns:a16="http://schemas.microsoft.com/office/drawing/2014/main" id="{3A73449C-B745-1E41-ADC1-758DEAF99CC7}"/>
                  </a:ext>
                </a:extLst>
              </p:cNvPr>
              <p:cNvSpPr>
                <a:spLocks noChangeArrowheads="1"/>
              </p:cNvSpPr>
              <p:nvPr/>
            </p:nvSpPr>
            <p:spPr bwMode="auto">
              <a:xfrm>
                <a:off x="5924079" y="2268104"/>
                <a:ext cx="113209" cy="54697"/>
              </a:xfrm>
              <a:custGeom>
                <a:avLst/>
                <a:gdLst>
                  <a:gd name="T0" fmla="*/ 10 w 392"/>
                  <a:gd name="T1" fmla="*/ 0 h 190"/>
                  <a:gd name="T2" fmla="*/ 0 w 392"/>
                  <a:gd name="T3" fmla="*/ 189 h 190"/>
                  <a:gd name="T4" fmla="*/ 391 w 392"/>
                  <a:gd name="T5" fmla="*/ 105 h 190"/>
                  <a:gd name="T6" fmla="*/ 10 w 392"/>
                  <a:gd name="T7" fmla="*/ 0 h 190"/>
                </a:gdLst>
                <a:ahLst/>
                <a:cxnLst>
                  <a:cxn ang="0">
                    <a:pos x="T0" y="T1"/>
                  </a:cxn>
                  <a:cxn ang="0">
                    <a:pos x="T2" y="T3"/>
                  </a:cxn>
                  <a:cxn ang="0">
                    <a:pos x="T4" y="T5"/>
                  </a:cxn>
                  <a:cxn ang="0">
                    <a:pos x="T6" y="T7"/>
                  </a:cxn>
                </a:cxnLst>
                <a:rect l="0" t="0" r="r" b="b"/>
                <a:pathLst>
                  <a:path w="392" h="190">
                    <a:moveTo>
                      <a:pt x="10" y="0"/>
                    </a:moveTo>
                    <a:lnTo>
                      <a:pt x="0" y="189"/>
                    </a:lnTo>
                    <a:lnTo>
                      <a:pt x="391" y="105"/>
                    </a:lnTo>
                    <a:lnTo>
                      <a:pt x="10" y="0"/>
                    </a:lnTo>
                  </a:path>
                </a:pathLst>
              </a:custGeom>
              <a:solidFill>
                <a:schemeClr val="bg2">
                  <a:lumMod val="25000"/>
                </a:schemeClr>
              </a:solidFill>
              <a:ln>
                <a:noFill/>
              </a:ln>
              <a:effectLst/>
            </p:spPr>
            <p:txBody>
              <a:bodyPr wrap="none" anchor="ctr"/>
              <a:lstStyle/>
              <a:p>
                <a:endParaRPr lang="en-US"/>
              </a:p>
            </p:txBody>
          </p:sp>
          <p:sp>
            <p:nvSpPr>
              <p:cNvPr id="283" name="Freeform 11">
                <a:extLst>
                  <a:ext uri="{FF2B5EF4-FFF2-40B4-BE49-F238E27FC236}">
                    <a16:creationId xmlns:a16="http://schemas.microsoft.com/office/drawing/2014/main" id="{20660E15-68F2-7B47-BCCE-05C43867C3C7}"/>
                  </a:ext>
                </a:extLst>
              </p:cNvPr>
              <p:cNvSpPr>
                <a:spLocks noChangeArrowheads="1"/>
              </p:cNvSpPr>
              <p:nvPr/>
            </p:nvSpPr>
            <p:spPr bwMode="auto">
              <a:xfrm>
                <a:off x="5793060" y="2298633"/>
                <a:ext cx="92858" cy="78865"/>
              </a:xfrm>
              <a:custGeom>
                <a:avLst/>
                <a:gdLst>
                  <a:gd name="T0" fmla="*/ 272 w 322"/>
                  <a:gd name="T1" fmla="*/ 272 h 273"/>
                  <a:gd name="T2" fmla="*/ 321 w 322"/>
                  <a:gd name="T3" fmla="*/ 205 h 273"/>
                  <a:gd name="T4" fmla="*/ 313 w 322"/>
                  <a:gd name="T5" fmla="*/ 123 h 273"/>
                  <a:gd name="T6" fmla="*/ 188 w 322"/>
                  <a:gd name="T7" fmla="*/ 43 h 273"/>
                  <a:gd name="T8" fmla="*/ 0 w 322"/>
                  <a:gd name="T9" fmla="*/ 0 h 273"/>
                  <a:gd name="T10" fmla="*/ 272 w 322"/>
                  <a:gd name="T11" fmla="*/ 272 h 273"/>
                </a:gdLst>
                <a:ahLst/>
                <a:cxnLst>
                  <a:cxn ang="0">
                    <a:pos x="T0" y="T1"/>
                  </a:cxn>
                  <a:cxn ang="0">
                    <a:pos x="T2" y="T3"/>
                  </a:cxn>
                  <a:cxn ang="0">
                    <a:pos x="T4" y="T5"/>
                  </a:cxn>
                  <a:cxn ang="0">
                    <a:pos x="T6" y="T7"/>
                  </a:cxn>
                  <a:cxn ang="0">
                    <a:pos x="T8" y="T9"/>
                  </a:cxn>
                  <a:cxn ang="0">
                    <a:pos x="T10" y="T11"/>
                  </a:cxn>
                </a:cxnLst>
                <a:rect l="0" t="0" r="r" b="b"/>
                <a:pathLst>
                  <a:path w="322" h="273">
                    <a:moveTo>
                      <a:pt x="272" y="272"/>
                    </a:moveTo>
                    <a:lnTo>
                      <a:pt x="321" y="205"/>
                    </a:lnTo>
                    <a:lnTo>
                      <a:pt x="313" y="123"/>
                    </a:lnTo>
                    <a:lnTo>
                      <a:pt x="188" y="43"/>
                    </a:lnTo>
                    <a:lnTo>
                      <a:pt x="0" y="0"/>
                    </a:lnTo>
                    <a:lnTo>
                      <a:pt x="272" y="272"/>
                    </a:lnTo>
                  </a:path>
                </a:pathLst>
              </a:custGeom>
              <a:solidFill>
                <a:schemeClr val="bg2">
                  <a:lumMod val="25000"/>
                </a:schemeClr>
              </a:solidFill>
              <a:ln>
                <a:noFill/>
              </a:ln>
              <a:effectLst/>
            </p:spPr>
            <p:txBody>
              <a:bodyPr wrap="none" anchor="ctr"/>
              <a:lstStyle/>
              <a:p>
                <a:endParaRPr lang="en-US"/>
              </a:p>
            </p:txBody>
          </p:sp>
          <p:sp>
            <p:nvSpPr>
              <p:cNvPr id="284" name="Freeform 12">
                <a:extLst>
                  <a:ext uri="{FF2B5EF4-FFF2-40B4-BE49-F238E27FC236}">
                    <a16:creationId xmlns:a16="http://schemas.microsoft.com/office/drawing/2014/main" id="{52D8FA28-9D6B-7444-9FBF-F3820C22030B}"/>
                  </a:ext>
                </a:extLst>
              </p:cNvPr>
              <p:cNvSpPr>
                <a:spLocks noChangeArrowheads="1"/>
              </p:cNvSpPr>
              <p:nvPr/>
            </p:nvSpPr>
            <p:spPr bwMode="auto">
              <a:xfrm>
                <a:off x="5793060" y="2159983"/>
                <a:ext cx="138651" cy="174266"/>
              </a:xfrm>
              <a:custGeom>
                <a:avLst/>
                <a:gdLst>
                  <a:gd name="T0" fmla="*/ 0 w 481"/>
                  <a:gd name="T1" fmla="*/ 480 h 604"/>
                  <a:gd name="T2" fmla="*/ 313 w 481"/>
                  <a:gd name="T3" fmla="*/ 603 h 604"/>
                  <a:gd name="T4" fmla="*/ 480 w 481"/>
                  <a:gd name="T5" fmla="*/ 0 h 604"/>
                  <a:gd name="T6" fmla="*/ 0 w 481"/>
                  <a:gd name="T7" fmla="*/ 480 h 604"/>
                </a:gdLst>
                <a:ahLst/>
                <a:cxnLst>
                  <a:cxn ang="0">
                    <a:pos x="T0" y="T1"/>
                  </a:cxn>
                  <a:cxn ang="0">
                    <a:pos x="T2" y="T3"/>
                  </a:cxn>
                  <a:cxn ang="0">
                    <a:pos x="T4" y="T5"/>
                  </a:cxn>
                  <a:cxn ang="0">
                    <a:pos x="T6" y="T7"/>
                  </a:cxn>
                </a:cxnLst>
                <a:rect l="0" t="0" r="r" b="b"/>
                <a:pathLst>
                  <a:path w="481" h="604">
                    <a:moveTo>
                      <a:pt x="0" y="480"/>
                    </a:moveTo>
                    <a:lnTo>
                      <a:pt x="313" y="603"/>
                    </a:lnTo>
                    <a:lnTo>
                      <a:pt x="480" y="0"/>
                    </a:lnTo>
                    <a:lnTo>
                      <a:pt x="0" y="480"/>
                    </a:lnTo>
                  </a:path>
                </a:pathLst>
              </a:custGeom>
              <a:grpFill/>
              <a:ln>
                <a:noFill/>
              </a:ln>
              <a:effectLst/>
            </p:spPr>
            <p:txBody>
              <a:bodyPr wrap="none" anchor="ctr"/>
              <a:lstStyle/>
              <a:p>
                <a:endParaRPr lang="en-US"/>
              </a:p>
            </p:txBody>
          </p:sp>
          <p:sp>
            <p:nvSpPr>
              <p:cNvPr id="285" name="Freeform 13">
                <a:extLst>
                  <a:ext uri="{FF2B5EF4-FFF2-40B4-BE49-F238E27FC236}">
                    <a16:creationId xmlns:a16="http://schemas.microsoft.com/office/drawing/2014/main" id="{7AA78B6C-AAB5-9F4B-86E1-40FAEB33858E}"/>
                  </a:ext>
                </a:extLst>
              </p:cNvPr>
              <p:cNvSpPr>
                <a:spLocks noChangeArrowheads="1"/>
              </p:cNvSpPr>
              <p:nvPr/>
            </p:nvSpPr>
            <p:spPr bwMode="auto">
              <a:xfrm>
                <a:off x="5870654" y="2334249"/>
                <a:ext cx="132290" cy="111938"/>
              </a:xfrm>
              <a:custGeom>
                <a:avLst/>
                <a:gdLst>
                  <a:gd name="T0" fmla="*/ 0 w 459"/>
                  <a:gd name="T1" fmla="*/ 149 h 388"/>
                  <a:gd name="T2" fmla="*/ 235 w 459"/>
                  <a:gd name="T3" fmla="*/ 387 h 388"/>
                  <a:gd name="T4" fmla="*/ 458 w 459"/>
                  <a:gd name="T5" fmla="*/ 163 h 388"/>
                  <a:gd name="T6" fmla="*/ 41 w 459"/>
                  <a:gd name="T7" fmla="*/ 0 h 388"/>
                  <a:gd name="T8" fmla="*/ 0 w 459"/>
                  <a:gd name="T9" fmla="*/ 149 h 388"/>
                </a:gdLst>
                <a:ahLst/>
                <a:cxnLst>
                  <a:cxn ang="0">
                    <a:pos x="T0" y="T1"/>
                  </a:cxn>
                  <a:cxn ang="0">
                    <a:pos x="T2" y="T3"/>
                  </a:cxn>
                  <a:cxn ang="0">
                    <a:pos x="T4" y="T5"/>
                  </a:cxn>
                  <a:cxn ang="0">
                    <a:pos x="T6" y="T7"/>
                  </a:cxn>
                  <a:cxn ang="0">
                    <a:pos x="T8" y="T9"/>
                  </a:cxn>
                </a:cxnLst>
                <a:rect l="0" t="0" r="r" b="b"/>
                <a:pathLst>
                  <a:path w="459" h="388">
                    <a:moveTo>
                      <a:pt x="0" y="149"/>
                    </a:moveTo>
                    <a:lnTo>
                      <a:pt x="235" y="387"/>
                    </a:lnTo>
                    <a:lnTo>
                      <a:pt x="458" y="163"/>
                    </a:lnTo>
                    <a:lnTo>
                      <a:pt x="41" y="0"/>
                    </a:lnTo>
                    <a:lnTo>
                      <a:pt x="0" y="149"/>
                    </a:lnTo>
                  </a:path>
                </a:pathLst>
              </a:custGeom>
              <a:grpFill/>
              <a:ln>
                <a:noFill/>
              </a:ln>
              <a:effectLst/>
            </p:spPr>
            <p:txBody>
              <a:bodyPr wrap="none" anchor="ctr"/>
              <a:lstStyle/>
              <a:p>
                <a:endParaRPr lang="en-US"/>
              </a:p>
            </p:txBody>
          </p:sp>
          <p:sp>
            <p:nvSpPr>
              <p:cNvPr id="286" name="Freeform 14">
                <a:extLst>
                  <a:ext uri="{FF2B5EF4-FFF2-40B4-BE49-F238E27FC236}">
                    <a16:creationId xmlns:a16="http://schemas.microsoft.com/office/drawing/2014/main" id="{E69CF869-E48B-D64A-8B35-C133E5D05632}"/>
                  </a:ext>
                </a:extLst>
              </p:cNvPr>
              <p:cNvSpPr>
                <a:spLocks noChangeArrowheads="1"/>
              </p:cNvSpPr>
              <p:nvPr/>
            </p:nvSpPr>
            <p:spPr bwMode="auto">
              <a:xfrm>
                <a:off x="6169578" y="2219768"/>
                <a:ext cx="820454" cy="124658"/>
              </a:xfrm>
              <a:custGeom>
                <a:avLst/>
                <a:gdLst>
                  <a:gd name="T0" fmla="*/ 2562 w 2844"/>
                  <a:gd name="T1" fmla="*/ 334 h 431"/>
                  <a:gd name="T2" fmla="*/ 2542 w 2844"/>
                  <a:gd name="T3" fmla="*/ 148 h 431"/>
                  <a:gd name="T4" fmla="*/ 2638 w 2844"/>
                  <a:gd name="T5" fmla="*/ 168 h 431"/>
                  <a:gd name="T6" fmla="*/ 2515 w 2844"/>
                  <a:gd name="T7" fmla="*/ 336 h 431"/>
                  <a:gd name="T8" fmla="*/ 2761 w 2844"/>
                  <a:gd name="T9" fmla="*/ 422 h 431"/>
                  <a:gd name="T10" fmla="*/ 2542 w 2844"/>
                  <a:gd name="T11" fmla="*/ 148 h 431"/>
                  <a:gd name="T12" fmla="*/ 47 w 2844"/>
                  <a:gd name="T13" fmla="*/ 422 h 431"/>
                  <a:gd name="T14" fmla="*/ 2126 w 2844"/>
                  <a:gd name="T15" fmla="*/ 39 h 431"/>
                  <a:gd name="T16" fmla="*/ 170 w 2844"/>
                  <a:gd name="T17" fmla="*/ 172 h 431"/>
                  <a:gd name="T18" fmla="*/ 170 w 2844"/>
                  <a:gd name="T19" fmla="*/ 420 h 431"/>
                  <a:gd name="T20" fmla="*/ 319 w 2844"/>
                  <a:gd name="T21" fmla="*/ 420 h 431"/>
                  <a:gd name="T22" fmla="*/ 260 w 2844"/>
                  <a:gd name="T23" fmla="*/ 123 h 431"/>
                  <a:gd name="T24" fmla="*/ 639 w 2844"/>
                  <a:gd name="T25" fmla="*/ 275 h 431"/>
                  <a:gd name="T26" fmla="*/ 633 w 2844"/>
                  <a:gd name="T27" fmla="*/ 168 h 431"/>
                  <a:gd name="T28" fmla="*/ 840 w 2844"/>
                  <a:gd name="T29" fmla="*/ 381 h 431"/>
                  <a:gd name="T30" fmla="*/ 633 w 2844"/>
                  <a:gd name="T31" fmla="*/ 168 h 431"/>
                  <a:gd name="T32" fmla="*/ 985 w 2844"/>
                  <a:gd name="T33" fmla="*/ 422 h 431"/>
                  <a:gd name="T34" fmla="*/ 1096 w 2844"/>
                  <a:gd name="T35" fmla="*/ 127 h 431"/>
                  <a:gd name="T36" fmla="*/ 1358 w 2844"/>
                  <a:gd name="T37" fmla="*/ 176 h 431"/>
                  <a:gd name="T38" fmla="*/ 1139 w 2844"/>
                  <a:gd name="T39" fmla="*/ 129 h 431"/>
                  <a:gd name="T40" fmla="*/ 1258 w 2844"/>
                  <a:gd name="T41" fmla="*/ 168 h 431"/>
                  <a:gd name="T42" fmla="*/ 1372 w 2844"/>
                  <a:gd name="T43" fmla="*/ 254 h 431"/>
                  <a:gd name="T44" fmla="*/ 1511 w 2844"/>
                  <a:gd name="T45" fmla="*/ 420 h 431"/>
                  <a:gd name="T46" fmla="*/ 1358 w 2844"/>
                  <a:gd name="T47" fmla="*/ 176 h 431"/>
                  <a:gd name="T48" fmla="*/ 1933 w 2844"/>
                  <a:gd name="T49" fmla="*/ 58 h 431"/>
                  <a:gd name="T50" fmla="*/ 1935 w 2844"/>
                  <a:gd name="T51" fmla="*/ 174 h 431"/>
                  <a:gd name="T52" fmla="*/ 2069 w 2844"/>
                  <a:gd name="T53" fmla="*/ 414 h 431"/>
                  <a:gd name="T54" fmla="*/ 1983 w 2844"/>
                  <a:gd name="T55" fmla="*/ 338 h 431"/>
                  <a:gd name="T56" fmla="*/ 2456 w 2844"/>
                  <a:gd name="T57" fmla="*/ 342 h 431"/>
                  <a:gd name="T58" fmla="*/ 2372 w 2844"/>
                  <a:gd name="T59" fmla="*/ 168 h 431"/>
                  <a:gd name="T60" fmla="*/ 2482 w 2844"/>
                  <a:gd name="T61" fmla="*/ 176 h 431"/>
                  <a:gd name="T62" fmla="*/ 2228 w 2844"/>
                  <a:gd name="T63" fmla="*/ 279 h 431"/>
                  <a:gd name="T64" fmla="*/ 2486 w 2844"/>
                  <a:gd name="T65" fmla="*/ 373 h 431"/>
                  <a:gd name="T66" fmla="*/ 1722 w 2844"/>
                  <a:gd name="T67" fmla="*/ 387 h 431"/>
                  <a:gd name="T68" fmla="*/ 1811 w 2844"/>
                  <a:gd name="T69" fmla="*/ 281 h 431"/>
                  <a:gd name="T70" fmla="*/ 1649 w 2844"/>
                  <a:gd name="T71" fmla="*/ 189 h 431"/>
                  <a:gd name="T72" fmla="*/ 1608 w 2844"/>
                  <a:gd name="T73" fmla="*/ 334 h 431"/>
                  <a:gd name="T74" fmla="*/ 1808 w 2844"/>
                  <a:gd name="T75" fmla="*/ 422 h 431"/>
                  <a:gd name="T76" fmla="*/ 1735 w 2844"/>
                  <a:gd name="T77" fmla="*/ 123 h 431"/>
                  <a:gd name="T78" fmla="*/ 580 w 2844"/>
                  <a:gd name="T79" fmla="*/ 52 h 431"/>
                  <a:gd name="T80" fmla="*/ 477 w 2844"/>
                  <a:gd name="T81" fmla="*/ 23 h 431"/>
                  <a:gd name="T82" fmla="*/ 401 w 2844"/>
                  <a:gd name="T83" fmla="*/ 170 h 431"/>
                  <a:gd name="T84" fmla="*/ 500 w 2844"/>
                  <a:gd name="T85" fmla="*/ 170 h 431"/>
                  <a:gd name="T86" fmla="*/ 498 w 2844"/>
                  <a:gd name="T87" fmla="*/ 103 h 431"/>
                  <a:gd name="T88" fmla="*/ 2126 w 2844"/>
                  <a:gd name="T89" fmla="*/ 422 h 431"/>
                  <a:gd name="T90" fmla="*/ 2777 w 2844"/>
                  <a:gd name="T91" fmla="*/ 138 h 431"/>
                  <a:gd name="T92" fmla="*/ 2794 w 2844"/>
                  <a:gd name="T93" fmla="*/ 138 h 431"/>
                  <a:gd name="T94" fmla="*/ 2810 w 2844"/>
                  <a:gd name="T95" fmla="*/ 164 h 431"/>
                  <a:gd name="T96" fmla="*/ 2837 w 2844"/>
                  <a:gd name="T97" fmla="*/ 140 h 431"/>
                  <a:gd name="T98" fmla="*/ 2837 w 2844"/>
                  <a:gd name="T99" fmla="*/ 129 h 431"/>
                  <a:gd name="T100" fmla="*/ 2810 w 2844"/>
                  <a:gd name="T101" fmla="*/ 16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4" h="431">
                    <a:moveTo>
                      <a:pt x="2716" y="281"/>
                    </a:moveTo>
                    <a:lnTo>
                      <a:pt x="2716" y="314"/>
                    </a:lnTo>
                    <a:cubicBezTo>
                      <a:pt x="2716" y="357"/>
                      <a:pt x="2677" y="387"/>
                      <a:pt x="2628" y="387"/>
                    </a:cubicBezTo>
                    <a:cubicBezTo>
                      <a:pt x="2583" y="387"/>
                      <a:pt x="2562" y="359"/>
                      <a:pt x="2562" y="334"/>
                    </a:cubicBezTo>
                    <a:lnTo>
                      <a:pt x="2562" y="332"/>
                    </a:lnTo>
                    <a:cubicBezTo>
                      <a:pt x="2562" y="310"/>
                      <a:pt x="2575" y="281"/>
                      <a:pt x="2638" y="281"/>
                    </a:cubicBezTo>
                    <a:lnTo>
                      <a:pt x="2716" y="281"/>
                    </a:lnTo>
                    <a:close/>
                    <a:moveTo>
                      <a:pt x="2542" y="148"/>
                    </a:moveTo>
                    <a:lnTo>
                      <a:pt x="2540" y="150"/>
                    </a:lnTo>
                    <a:lnTo>
                      <a:pt x="2554" y="191"/>
                    </a:lnTo>
                    <a:lnTo>
                      <a:pt x="2556" y="189"/>
                    </a:lnTo>
                    <a:cubicBezTo>
                      <a:pt x="2579" y="178"/>
                      <a:pt x="2603" y="168"/>
                      <a:pt x="2638" y="168"/>
                    </a:cubicBezTo>
                    <a:cubicBezTo>
                      <a:pt x="2687" y="168"/>
                      <a:pt x="2716" y="191"/>
                      <a:pt x="2716" y="244"/>
                    </a:cubicBezTo>
                    <a:lnTo>
                      <a:pt x="2634" y="244"/>
                    </a:lnTo>
                    <a:cubicBezTo>
                      <a:pt x="2558" y="244"/>
                      <a:pt x="2515" y="277"/>
                      <a:pt x="2515" y="334"/>
                    </a:cubicBezTo>
                    <a:lnTo>
                      <a:pt x="2515" y="336"/>
                    </a:lnTo>
                    <a:cubicBezTo>
                      <a:pt x="2515" y="396"/>
                      <a:pt x="2568" y="428"/>
                      <a:pt x="2620" y="428"/>
                    </a:cubicBezTo>
                    <a:cubicBezTo>
                      <a:pt x="2667" y="428"/>
                      <a:pt x="2697" y="406"/>
                      <a:pt x="2716" y="385"/>
                    </a:cubicBezTo>
                    <a:lnTo>
                      <a:pt x="2716" y="422"/>
                    </a:lnTo>
                    <a:lnTo>
                      <a:pt x="2761" y="422"/>
                    </a:lnTo>
                    <a:lnTo>
                      <a:pt x="2761" y="246"/>
                    </a:lnTo>
                    <a:cubicBezTo>
                      <a:pt x="2761" y="209"/>
                      <a:pt x="2751" y="178"/>
                      <a:pt x="2732" y="158"/>
                    </a:cubicBezTo>
                    <a:cubicBezTo>
                      <a:pt x="2712" y="135"/>
                      <a:pt x="2681" y="123"/>
                      <a:pt x="2642" y="123"/>
                    </a:cubicBezTo>
                    <a:cubicBezTo>
                      <a:pt x="2597" y="123"/>
                      <a:pt x="2566" y="135"/>
                      <a:pt x="2542" y="148"/>
                    </a:cubicBezTo>
                    <a:close/>
                    <a:moveTo>
                      <a:pt x="47" y="8"/>
                    </a:moveTo>
                    <a:lnTo>
                      <a:pt x="0" y="37"/>
                    </a:lnTo>
                    <a:lnTo>
                      <a:pt x="0" y="422"/>
                    </a:lnTo>
                    <a:lnTo>
                      <a:pt x="47" y="422"/>
                    </a:lnTo>
                    <a:lnTo>
                      <a:pt x="47" y="8"/>
                    </a:lnTo>
                    <a:close/>
                    <a:moveTo>
                      <a:pt x="2175" y="27"/>
                    </a:moveTo>
                    <a:lnTo>
                      <a:pt x="2126" y="27"/>
                    </a:lnTo>
                    <a:lnTo>
                      <a:pt x="2126" y="39"/>
                    </a:lnTo>
                    <a:lnTo>
                      <a:pt x="2126" y="78"/>
                    </a:lnTo>
                    <a:lnTo>
                      <a:pt x="2175" y="78"/>
                    </a:lnTo>
                    <a:lnTo>
                      <a:pt x="2175" y="27"/>
                    </a:lnTo>
                    <a:close/>
                    <a:moveTo>
                      <a:pt x="170" y="172"/>
                    </a:moveTo>
                    <a:lnTo>
                      <a:pt x="170" y="129"/>
                    </a:lnTo>
                    <a:lnTo>
                      <a:pt x="123" y="129"/>
                    </a:lnTo>
                    <a:lnTo>
                      <a:pt x="123" y="420"/>
                    </a:lnTo>
                    <a:lnTo>
                      <a:pt x="170" y="420"/>
                    </a:lnTo>
                    <a:lnTo>
                      <a:pt x="170" y="254"/>
                    </a:lnTo>
                    <a:cubicBezTo>
                      <a:pt x="170" y="203"/>
                      <a:pt x="203" y="168"/>
                      <a:pt x="248" y="168"/>
                    </a:cubicBezTo>
                    <a:cubicBezTo>
                      <a:pt x="293" y="168"/>
                      <a:pt x="319" y="199"/>
                      <a:pt x="319" y="252"/>
                    </a:cubicBezTo>
                    <a:lnTo>
                      <a:pt x="319" y="420"/>
                    </a:lnTo>
                    <a:lnTo>
                      <a:pt x="367" y="420"/>
                    </a:lnTo>
                    <a:lnTo>
                      <a:pt x="367" y="242"/>
                    </a:lnTo>
                    <a:cubicBezTo>
                      <a:pt x="367" y="207"/>
                      <a:pt x="356" y="178"/>
                      <a:pt x="338" y="158"/>
                    </a:cubicBezTo>
                    <a:cubicBezTo>
                      <a:pt x="319" y="135"/>
                      <a:pt x="293" y="123"/>
                      <a:pt x="260" y="123"/>
                    </a:cubicBezTo>
                    <a:cubicBezTo>
                      <a:pt x="221" y="123"/>
                      <a:pt x="192" y="140"/>
                      <a:pt x="170" y="172"/>
                    </a:cubicBezTo>
                    <a:close/>
                    <a:moveTo>
                      <a:pt x="737" y="383"/>
                    </a:moveTo>
                    <a:cubicBezTo>
                      <a:pt x="682" y="383"/>
                      <a:pt x="639" y="336"/>
                      <a:pt x="639" y="277"/>
                    </a:cubicBezTo>
                    <a:lnTo>
                      <a:pt x="639" y="275"/>
                    </a:lnTo>
                    <a:cubicBezTo>
                      <a:pt x="639" y="213"/>
                      <a:pt x="680" y="168"/>
                      <a:pt x="735" y="168"/>
                    </a:cubicBezTo>
                    <a:cubicBezTo>
                      <a:pt x="791" y="168"/>
                      <a:pt x="834" y="215"/>
                      <a:pt x="834" y="275"/>
                    </a:cubicBezTo>
                    <a:cubicBezTo>
                      <a:pt x="834" y="336"/>
                      <a:pt x="793" y="383"/>
                      <a:pt x="737" y="383"/>
                    </a:cubicBezTo>
                    <a:close/>
                    <a:moveTo>
                      <a:pt x="633" y="168"/>
                    </a:moveTo>
                    <a:cubicBezTo>
                      <a:pt x="606" y="197"/>
                      <a:pt x="592" y="234"/>
                      <a:pt x="592" y="275"/>
                    </a:cubicBezTo>
                    <a:lnTo>
                      <a:pt x="592" y="277"/>
                    </a:lnTo>
                    <a:cubicBezTo>
                      <a:pt x="592" y="361"/>
                      <a:pt x="655" y="426"/>
                      <a:pt x="735" y="426"/>
                    </a:cubicBezTo>
                    <a:cubicBezTo>
                      <a:pt x="776" y="426"/>
                      <a:pt x="811" y="410"/>
                      <a:pt x="840" y="381"/>
                    </a:cubicBezTo>
                    <a:cubicBezTo>
                      <a:pt x="866" y="353"/>
                      <a:pt x="881" y="316"/>
                      <a:pt x="881" y="275"/>
                    </a:cubicBezTo>
                    <a:lnTo>
                      <a:pt x="881" y="273"/>
                    </a:lnTo>
                    <a:cubicBezTo>
                      <a:pt x="883" y="191"/>
                      <a:pt x="819" y="123"/>
                      <a:pt x="737" y="123"/>
                    </a:cubicBezTo>
                    <a:cubicBezTo>
                      <a:pt x="696" y="123"/>
                      <a:pt x="661" y="140"/>
                      <a:pt x="633" y="168"/>
                    </a:cubicBezTo>
                    <a:close/>
                    <a:moveTo>
                      <a:pt x="985" y="131"/>
                    </a:moveTo>
                    <a:lnTo>
                      <a:pt x="938" y="131"/>
                    </a:lnTo>
                    <a:lnTo>
                      <a:pt x="938" y="422"/>
                    </a:lnTo>
                    <a:lnTo>
                      <a:pt x="985" y="422"/>
                    </a:lnTo>
                    <a:lnTo>
                      <a:pt x="985" y="305"/>
                    </a:lnTo>
                    <a:cubicBezTo>
                      <a:pt x="985" y="228"/>
                      <a:pt x="1026" y="176"/>
                      <a:pt x="1090" y="176"/>
                    </a:cubicBezTo>
                    <a:lnTo>
                      <a:pt x="1096" y="176"/>
                    </a:lnTo>
                    <a:lnTo>
                      <a:pt x="1096" y="127"/>
                    </a:lnTo>
                    <a:lnTo>
                      <a:pt x="1094" y="127"/>
                    </a:lnTo>
                    <a:cubicBezTo>
                      <a:pt x="1049" y="123"/>
                      <a:pt x="1008" y="150"/>
                      <a:pt x="985" y="195"/>
                    </a:cubicBezTo>
                    <a:lnTo>
                      <a:pt x="985" y="131"/>
                    </a:lnTo>
                    <a:close/>
                    <a:moveTo>
                      <a:pt x="1358" y="176"/>
                    </a:moveTo>
                    <a:cubicBezTo>
                      <a:pt x="1339" y="142"/>
                      <a:pt x="1309" y="123"/>
                      <a:pt x="1270" y="123"/>
                    </a:cubicBezTo>
                    <a:cubicBezTo>
                      <a:pt x="1227" y="123"/>
                      <a:pt x="1202" y="146"/>
                      <a:pt x="1186" y="170"/>
                    </a:cubicBezTo>
                    <a:lnTo>
                      <a:pt x="1186" y="129"/>
                    </a:lnTo>
                    <a:lnTo>
                      <a:pt x="1139" y="129"/>
                    </a:lnTo>
                    <a:lnTo>
                      <a:pt x="1139" y="420"/>
                    </a:lnTo>
                    <a:lnTo>
                      <a:pt x="1186" y="420"/>
                    </a:lnTo>
                    <a:lnTo>
                      <a:pt x="1186" y="254"/>
                    </a:lnTo>
                    <a:cubicBezTo>
                      <a:pt x="1186" y="203"/>
                      <a:pt x="1218" y="168"/>
                      <a:pt x="1258" y="168"/>
                    </a:cubicBezTo>
                    <a:cubicBezTo>
                      <a:pt x="1299" y="168"/>
                      <a:pt x="1325" y="199"/>
                      <a:pt x="1325" y="250"/>
                    </a:cubicBezTo>
                    <a:lnTo>
                      <a:pt x="1325" y="420"/>
                    </a:lnTo>
                    <a:lnTo>
                      <a:pt x="1372" y="420"/>
                    </a:lnTo>
                    <a:lnTo>
                      <a:pt x="1372" y="254"/>
                    </a:lnTo>
                    <a:cubicBezTo>
                      <a:pt x="1372" y="230"/>
                      <a:pt x="1380" y="207"/>
                      <a:pt x="1393" y="191"/>
                    </a:cubicBezTo>
                    <a:cubicBezTo>
                      <a:pt x="1405" y="176"/>
                      <a:pt x="1423" y="168"/>
                      <a:pt x="1444" y="168"/>
                    </a:cubicBezTo>
                    <a:cubicBezTo>
                      <a:pt x="1487" y="168"/>
                      <a:pt x="1511" y="199"/>
                      <a:pt x="1511" y="252"/>
                    </a:cubicBezTo>
                    <a:lnTo>
                      <a:pt x="1511" y="420"/>
                    </a:lnTo>
                    <a:lnTo>
                      <a:pt x="1559" y="420"/>
                    </a:lnTo>
                    <a:lnTo>
                      <a:pt x="1559" y="242"/>
                    </a:lnTo>
                    <a:cubicBezTo>
                      <a:pt x="1559" y="168"/>
                      <a:pt x="1520" y="123"/>
                      <a:pt x="1454" y="123"/>
                    </a:cubicBezTo>
                    <a:cubicBezTo>
                      <a:pt x="1413" y="123"/>
                      <a:pt x="1382" y="140"/>
                      <a:pt x="1358" y="176"/>
                    </a:cubicBezTo>
                    <a:close/>
                    <a:moveTo>
                      <a:pt x="2069" y="131"/>
                    </a:moveTo>
                    <a:lnTo>
                      <a:pt x="1981" y="131"/>
                    </a:lnTo>
                    <a:lnTo>
                      <a:pt x="1981" y="31"/>
                    </a:lnTo>
                    <a:lnTo>
                      <a:pt x="1933" y="58"/>
                    </a:lnTo>
                    <a:lnTo>
                      <a:pt x="1933" y="131"/>
                    </a:lnTo>
                    <a:lnTo>
                      <a:pt x="1884" y="131"/>
                    </a:lnTo>
                    <a:lnTo>
                      <a:pt x="1884" y="174"/>
                    </a:lnTo>
                    <a:lnTo>
                      <a:pt x="1935" y="174"/>
                    </a:lnTo>
                    <a:lnTo>
                      <a:pt x="1935" y="342"/>
                    </a:lnTo>
                    <a:cubicBezTo>
                      <a:pt x="1935" y="414"/>
                      <a:pt x="1985" y="426"/>
                      <a:pt x="2015" y="426"/>
                    </a:cubicBezTo>
                    <a:cubicBezTo>
                      <a:pt x="2034" y="426"/>
                      <a:pt x="2050" y="422"/>
                      <a:pt x="2067" y="414"/>
                    </a:cubicBezTo>
                    <a:lnTo>
                      <a:pt x="2069" y="414"/>
                    </a:lnTo>
                    <a:lnTo>
                      <a:pt x="2069" y="371"/>
                    </a:lnTo>
                    <a:lnTo>
                      <a:pt x="2065" y="373"/>
                    </a:lnTo>
                    <a:cubicBezTo>
                      <a:pt x="2050" y="379"/>
                      <a:pt x="2040" y="383"/>
                      <a:pt x="2026" y="383"/>
                    </a:cubicBezTo>
                    <a:cubicBezTo>
                      <a:pt x="1997" y="383"/>
                      <a:pt x="1983" y="369"/>
                      <a:pt x="1983" y="338"/>
                    </a:cubicBezTo>
                    <a:lnTo>
                      <a:pt x="1983" y="174"/>
                    </a:lnTo>
                    <a:lnTo>
                      <a:pt x="2069" y="174"/>
                    </a:lnTo>
                    <a:lnTo>
                      <a:pt x="2069" y="131"/>
                    </a:lnTo>
                    <a:close/>
                    <a:moveTo>
                      <a:pt x="2456" y="342"/>
                    </a:moveTo>
                    <a:cubicBezTo>
                      <a:pt x="2431" y="371"/>
                      <a:pt x="2405" y="383"/>
                      <a:pt x="2374" y="383"/>
                    </a:cubicBezTo>
                    <a:cubicBezTo>
                      <a:pt x="2321" y="383"/>
                      <a:pt x="2278" y="336"/>
                      <a:pt x="2278" y="277"/>
                    </a:cubicBezTo>
                    <a:lnTo>
                      <a:pt x="2278" y="275"/>
                    </a:lnTo>
                    <a:cubicBezTo>
                      <a:pt x="2278" y="215"/>
                      <a:pt x="2318" y="168"/>
                      <a:pt x="2372" y="168"/>
                    </a:cubicBezTo>
                    <a:cubicBezTo>
                      <a:pt x="2409" y="168"/>
                      <a:pt x="2431" y="189"/>
                      <a:pt x="2452" y="211"/>
                    </a:cubicBezTo>
                    <a:lnTo>
                      <a:pt x="2454" y="213"/>
                    </a:lnTo>
                    <a:lnTo>
                      <a:pt x="2484" y="178"/>
                    </a:lnTo>
                    <a:lnTo>
                      <a:pt x="2482" y="176"/>
                    </a:lnTo>
                    <a:cubicBezTo>
                      <a:pt x="2462" y="152"/>
                      <a:pt x="2429" y="125"/>
                      <a:pt x="2372" y="125"/>
                    </a:cubicBezTo>
                    <a:cubicBezTo>
                      <a:pt x="2333" y="125"/>
                      <a:pt x="2298" y="142"/>
                      <a:pt x="2269" y="170"/>
                    </a:cubicBezTo>
                    <a:cubicBezTo>
                      <a:pt x="2243" y="199"/>
                      <a:pt x="2228" y="236"/>
                      <a:pt x="2228" y="277"/>
                    </a:cubicBezTo>
                    <a:lnTo>
                      <a:pt x="2228" y="279"/>
                    </a:lnTo>
                    <a:cubicBezTo>
                      <a:pt x="2228" y="320"/>
                      <a:pt x="2243" y="357"/>
                      <a:pt x="2269" y="385"/>
                    </a:cubicBezTo>
                    <a:cubicBezTo>
                      <a:pt x="2296" y="414"/>
                      <a:pt x="2333" y="430"/>
                      <a:pt x="2372" y="430"/>
                    </a:cubicBezTo>
                    <a:cubicBezTo>
                      <a:pt x="2429" y="430"/>
                      <a:pt x="2462" y="400"/>
                      <a:pt x="2484" y="375"/>
                    </a:cubicBezTo>
                    <a:lnTo>
                      <a:pt x="2486" y="373"/>
                    </a:lnTo>
                    <a:lnTo>
                      <a:pt x="2456" y="342"/>
                    </a:lnTo>
                    <a:close/>
                    <a:moveTo>
                      <a:pt x="1811" y="281"/>
                    </a:moveTo>
                    <a:lnTo>
                      <a:pt x="1811" y="314"/>
                    </a:lnTo>
                    <a:cubicBezTo>
                      <a:pt x="1811" y="357"/>
                      <a:pt x="1772" y="387"/>
                      <a:pt x="1722" y="387"/>
                    </a:cubicBezTo>
                    <a:cubicBezTo>
                      <a:pt x="1677" y="387"/>
                      <a:pt x="1657" y="359"/>
                      <a:pt x="1657" y="334"/>
                    </a:cubicBezTo>
                    <a:lnTo>
                      <a:pt x="1657" y="332"/>
                    </a:lnTo>
                    <a:cubicBezTo>
                      <a:pt x="1657" y="310"/>
                      <a:pt x="1669" y="281"/>
                      <a:pt x="1733" y="281"/>
                    </a:cubicBezTo>
                    <a:lnTo>
                      <a:pt x="1811" y="281"/>
                    </a:lnTo>
                    <a:close/>
                    <a:moveTo>
                      <a:pt x="1634" y="148"/>
                    </a:moveTo>
                    <a:lnTo>
                      <a:pt x="1632" y="150"/>
                    </a:lnTo>
                    <a:lnTo>
                      <a:pt x="1647" y="191"/>
                    </a:lnTo>
                    <a:lnTo>
                      <a:pt x="1649" y="189"/>
                    </a:lnTo>
                    <a:cubicBezTo>
                      <a:pt x="1671" y="178"/>
                      <a:pt x="1696" y="168"/>
                      <a:pt x="1731" y="168"/>
                    </a:cubicBezTo>
                    <a:cubicBezTo>
                      <a:pt x="1780" y="168"/>
                      <a:pt x="1808" y="191"/>
                      <a:pt x="1808" y="244"/>
                    </a:cubicBezTo>
                    <a:lnTo>
                      <a:pt x="1727" y="244"/>
                    </a:lnTo>
                    <a:cubicBezTo>
                      <a:pt x="1651" y="244"/>
                      <a:pt x="1608" y="277"/>
                      <a:pt x="1608" y="334"/>
                    </a:cubicBezTo>
                    <a:lnTo>
                      <a:pt x="1608" y="336"/>
                    </a:lnTo>
                    <a:cubicBezTo>
                      <a:pt x="1608" y="396"/>
                      <a:pt x="1661" y="428"/>
                      <a:pt x="1712" y="428"/>
                    </a:cubicBezTo>
                    <a:cubicBezTo>
                      <a:pt x="1759" y="428"/>
                      <a:pt x="1790" y="406"/>
                      <a:pt x="1808" y="385"/>
                    </a:cubicBezTo>
                    <a:lnTo>
                      <a:pt x="1808" y="422"/>
                    </a:lnTo>
                    <a:lnTo>
                      <a:pt x="1854" y="422"/>
                    </a:lnTo>
                    <a:lnTo>
                      <a:pt x="1854" y="246"/>
                    </a:lnTo>
                    <a:cubicBezTo>
                      <a:pt x="1854" y="209"/>
                      <a:pt x="1843" y="178"/>
                      <a:pt x="1825" y="158"/>
                    </a:cubicBezTo>
                    <a:cubicBezTo>
                      <a:pt x="1804" y="135"/>
                      <a:pt x="1776" y="123"/>
                      <a:pt x="1735" y="123"/>
                    </a:cubicBezTo>
                    <a:cubicBezTo>
                      <a:pt x="1690" y="123"/>
                      <a:pt x="1659" y="135"/>
                      <a:pt x="1634" y="148"/>
                    </a:cubicBezTo>
                    <a:close/>
                    <a:moveTo>
                      <a:pt x="498" y="103"/>
                    </a:moveTo>
                    <a:cubicBezTo>
                      <a:pt x="498" y="62"/>
                      <a:pt x="508" y="45"/>
                      <a:pt x="541" y="45"/>
                    </a:cubicBezTo>
                    <a:cubicBezTo>
                      <a:pt x="553" y="45"/>
                      <a:pt x="563" y="47"/>
                      <a:pt x="580" y="52"/>
                    </a:cubicBezTo>
                    <a:lnTo>
                      <a:pt x="582" y="52"/>
                    </a:lnTo>
                    <a:lnTo>
                      <a:pt x="582" y="8"/>
                    </a:lnTo>
                    <a:cubicBezTo>
                      <a:pt x="567" y="2"/>
                      <a:pt x="555" y="0"/>
                      <a:pt x="537" y="0"/>
                    </a:cubicBezTo>
                    <a:cubicBezTo>
                      <a:pt x="512" y="0"/>
                      <a:pt x="489" y="8"/>
                      <a:pt x="477" y="23"/>
                    </a:cubicBezTo>
                    <a:cubicBezTo>
                      <a:pt x="461" y="39"/>
                      <a:pt x="453" y="66"/>
                      <a:pt x="453" y="99"/>
                    </a:cubicBezTo>
                    <a:lnTo>
                      <a:pt x="453" y="127"/>
                    </a:lnTo>
                    <a:lnTo>
                      <a:pt x="401" y="127"/>
                    </a:lnTo>
                    <a:lnTo>
                      <a:pt x="401" y="170"/>
                    </a:lnTo>
                    <a:lnTo>
                      <a:pt x="453" y="170"/>
                    </a:lnTo>
                    <a:lnTo>
                      <a:pt x="453" y="418"/>
                    </a:lnTo>
                    <a:lnTo>
                      <a:pt x="500" y="418"/>
                    </a:lnTo>
                    <a:lnTo>
                      <a:pt x="500" y="170"/>
                    </a:lnTo>
                    <a:lnTo>
                      <a:pt x="588" y="170"/>
                    </a:lnTo>
                    <a:lnTo>
                      <a:pt x="588" y="127"/>
                    </a:lnTo>
                    <a:lnTo>
                      <a:pt x="500" y="127"/>
                    </a:lnTo>
                    <a:lnTo>
                      <a:pt x="498" y="103"/>
                    </a:lnTo>
                    <a:close/>
                    <a:moveTo>
                      <a:pt x="2173" y="131"/>
                    </a:moveTo>
                    <a:lnTo>
                      <a:pt x="2126" y="131"/>
                    </a:lnTo>
                    <a:lnTo>
                      <a:pt x="2126" y="162"/>
                    </a:lnTo>
                    <a:lnTo>
                      <a:pt x="2126" y="422"/>
                    </a:lnTo>
                    <a:lnTo>
                      <a:pt x="2173" y="422"/>
                    </a:lnTo>
                    <a:lnTo>
                      <a:pt x="2173" y="131"/>
                    </a:lnTo>
                    <a:close/>
                    <a:moveTo>
                      <a:pt x="2777" y="131"/>
                    </a:moveTo>
                    <a:lnTo>
                      <a:pt x="2777" y="138"/>
                    </a:lnTo>
                    <a:lnTo>
                      <a:pt x="2788" y="138"/>
                    </a:lnTo>
                    <a:lnTo>
                      <a:pt x="2788" y="166"/>
                    </a:lnTo>
                    <a:lnTo>
                      <a:pt x="2794" y="166"/>
                    </a:lnTo>
                    <a:lnTo>
                      <a:pt x="2794" y="138"/>
                    </a:lnTo>
                    <a:lnTo>
                      <a:pt x="2804" y="138"/>
                    </a:lnTo>
                    <a:lnTo>
                      <a:pt x="2804" y="131"/>
                    </a:lnTo>
                    <a:lnTo>
                      <a:pt x="2777" y="131"/>
                    </a:lnTo>
                    <a:close/>
                    <a:moveTo>
                      <a:pt x="2810" y="164"/>
                    </a:moveTo>
                    <a:lnTo>
                      <a:pt x="2816" y="164"/>
                    </a:lnTo>
                    <a:lnTo>
                      <a:pt x="2816" y="140"/>
                    </a:lnTo>
                    <a:lnTo>
                      <a:pt x="2826" y="156"/>
                    </a:lnTo>
                    <a:lnTo>
                      <a:pt x="2837" y="140"/>
                    </a:lnTo>
                    <a:lnTo>
                      <a:pt x="2837" y="164"/>
                    </a:lnTo>
                    <a:lnTo>
                      <a:pt x="2843" y="164"/>
                    </a:lnTo>
                    <a:lnTo>
                      <a:pt x="2843" y="129"/>
                    </a:lnTo>
                    <a:lnTo>
                      <a:pt x="2837" y="129"/>
                    </a:lnTo>
                    <a:lnTo>
                      <a:pt x="2826" y="146"/>
                    </a:lnTo>
                    <a:lnTo>
                      <a:pt x="2816" y="129"/>
                    </a:lnTo>
                    <a:lnTo>
                      <a:pt x="2810" y="129"/>
                    </a:lnTo>
                    <a:lnTo>
                      <a:pt x="2810" y="1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93" name="Group 292">
            <a:extLst>
              <a:ext uri="{FF2B5EF4-FFF2-40B4-BE49-F238E27FC236}">
                <a16:creationId xmlns:a16="http://schemas.microsoft.com/office/drawing/2014/main" id="{D51ED011-175E-3F47-8A1B-C3EF98FB4E1B}"/>
              </a:ext>
            </a:extLst>
          </p:cNvPr>
          <p:cNvGrpSpPr/>
          <p:nvPr/>
        </p:nvGrpSpPr>
        <p:grpSpPr>
          <a:xfrm>
            <a:off x="1307545" y="3655515"/>
            <a:ext cx="1684988" cy="305692"/>
            <a:chOff x="4240213" y="2143125"/>
            <a:chExt cx="1093787" cy="198438"/>
          </a:xfrm>
          <a:solidFill>
            <a:schemeClr val="tx1"/>
          </a:solidFill>
        </p:grpSpPr>
        <p:grpSp>
          <p:nvGrpSpPr>
            <p:cNvPr id="294" name="Group 293">
              <a:extLst>
                <a:ext uri="{FF2B5EF4-FFF2-40B4-BE49-F238E27FC236}">
                  <a16:creationId xmlns:a16="http://schemas.microsoft.com/office/drawing/2014/main" id="{15C6D9DF-939C-E144-AE14-2333C1F9ABF6}"/>
                </a:ext>
              </a:extLst>
            </p:cNvPr>
            <p:cNvGrpSpPr/>
            <p:nvPr/>
          </p:nvGrpSpPr>
          <p:grpSpPr>
            <a:xfrm>
              <a:off x="4240213" y="2173288"/>
              <a:ext cx="484187" cy="125412"/>
              <a:chOff x="4240213" y="2173288"/>
              <a:chExt cx="484187" cy="125412"/>
            </a:xfrm>
            <a:grpFill/>
          </p:grpSpPr>
          <p:sp>
            <p:nvSpPr>
              <p:cNvPr id="302" name="Freeform 1">
                <a:extLst>
                  <a:ext uri="{FF2B5EF4-FFF2-40B4-BE49-F238E27FC236}">
                    <a16:creationId xmlns:a16="http://schemas.microsoft.com/office/drawing/2014/main" id="{41FDB340-EF59-074C-8D9B-A7E4B2AAC4D0}"/>
                  </a:ext>
                </a:extLst>
              </p:cNvPr>
              <p:cNvSpPr>
                <a:spLocks noChangeArrowheads="1"/>
              </p:cNvSpPr>
              <p:nvPr/>
            </p:nvSpPr>
            <p:spPr bwMode="auto">
              <a:xfrm>
                <a:off x="4327525" y="21732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3" name="Freeform 2">
                <a:extLst>
                  <a:ext uri="{FF2B5EF4-FFF2-40B4-BE49-F238E27FC236}">
                    <a16:creationId xmlns:a16="http://schemas.microsoft.com/office/drawing/2014/main" id="{FB580DC7-C23D-8748-8F80-CDAC0561EF2E}"/>
                  </a:ext>
                </a:extLst>
              </p:cNvPr>
              <p:cNvSpPr>
                <a:spLocks noChangeArrowheads="1"/>
              </p:cNvSpPr>
              <p:nvPr/>
            </p:nvSpPr>
            <p:spPr bwMode="auto">
              <a:xfrm>
                <a:off x="4354513" y="2205038"/>
                <a:ext cx="93662" cy="93662"/>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4" name="Freeform 3">
                <a:extLst>
                  <a:ext uri="{FF2B5EF4-FFF2-40B4-BE49-F238E27FC236}">
                    <a16:creationId xmlns:a16="http://schemas.microsoft.com/office/drawing/2014/main" id="{B265037F-BF4B-EC47-99AC-45DB2804C443}"/>
                  </a:ext>
                </a:extLst>
              </p:cNvPr>
              <p:cNvSpPr>
                <a:spLocks noChangeArrowheads="1"/>
              </p:cNvSpPr>
              <p:nvPr/>
            </p:nvSpPr>
            <p:spPr bwMode="auto">
              <a:xfrm>
                <a:off x="4454525" y="21732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5" name="Freeform 4">
                <a:extLst>
                  <a:ext uri="{FF2B5EF4-FFF2-40B4-BE49-F238E27FC236}">
                    <a16:creationId xmlns:a16="http://schemas.microsoft.com/office/drawing/2014/main" id="{EB64863B-B0BA-AB4F-857B-691ED5941C99}"/>
                  </a:ext>
                </a:extLst>
              </p:cNvPr>
              <p:cNvSpPr>
                <a:spLocks noChangeArrowheads="1"/>
              </p:cNvSpPr>
              <p:nvPr/>
            </p:nvSpPr>
            <p:spPr bwMode="auto">
              <a:xfrm>
                <a:off x="4481513" y="22050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6" name="Freeform 5">
                <a:extLst>
                  <a:ext uri="{FF2B5EF4-FFF2-40B4-BE49-F238E27FC236}">
                    <a16:creationId xmlns:a16="http://schemas.microsoft.com/office/drawing/2014/main" id="{BA4AFF54-583D-364E-8A78-C4E5D0DF0281}"/>
                  </a:ext>
                </a:extLst>
              </p:cNvPr>
              <p:cNvSpPr>
                <a:spLocks noChangeArrowheads="1"/>
              </p:cNvSpPr>
              <p:nvPr/>
            </p:nvSpPr>
            <p:spPr bwMode="auto">
              <a:xfrm>
                <a:off x="4579938" y="2205038"/>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 name="Freeform 6">
                <a:extLst>
                  <a:ext uri="{FF2B5EF4-FFF2-40B4-BE49-F238E27FC236}">
                    <a16:creationId xmlns:a16="http://schemas.microsoft.com/office/drawing/2014/main" id="{09487360-0472-5A42-94CE-99FE0377066D}"/>
                  </a:ext>
                </a:extLst>
              </p:cNvPr>
              <p:cNvSpPr>
                <a:spLocks noChangeArrowheads="1"/>
              </p:cNvSpPr>
              <p:nvPr/>
            </p:nvSpPr>
            <p:spPr bwMode="auto">
              <a:xfrm>
                <a:off x="4240213" y="2205038"/>
                <a:ext cx="85725" cy="93662"/>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95" name="Freeform 7">
              <a:extLst>
                <a:ext uri="{FF2B5EF4-FFF2-40B4-BE49-F238E27FC236}">
                  <a16:creationId xmlns:a16="http://schemas.microsoft.com/office/drawing/2014/main" id="{CB624185-6111-D141-B383-F742EBB7D6D6}"/>
                </a:ext>
              </a:extLst>
            </p:cNvPr>
            <p:cNvSpPr>
              <a:spLocks noChangeArrowheads="1"/>
            </p:cNvSpPr>
            <p:nvPr/>
          </p:nvSpPr>
          <p:spPr bwMode="auto">
            <a:xfrm>
              <a:off x="4860925" y="21463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96" name="Group 295">
              <a:extLst>
                <a:ext uri="{FF2B5EF4-FFF2-40B4-BE49-F238E27FC236}">
                  <a16:creationId xmlns:a16="http://schemas.microsoft.com/office/drawing/2014/main" id="{57D20A32-9138-1D4B-B101-2D61E67AE46A}"/>
                </a:ext>
              </a:extLst>
            </p:cNvPr>
            <p:cNvGrpSpPr/>
            <p:nvPr/>
          </p:nvGrpSpPr>
          <p:grpSpPr>
            <a:xfrm>
              <a:off x="5000625" y="2143125"/>
              <a:ext cx="333375" cy="198438"/>
              <a:chOff x="5000625" y="2143125"/>
              <a:chExt cx="333375" cy="198438"/>
            </a:xfrm>
            <a:grpFill/>
          </p:grpSpPr>
          <p:sp>
            <p:nvSpPr>
              <p:cNvPr id="297" name="Freeform 8">
                <a:extLst>
                  <a:ext uri="{FF2B5EF4-FFF2-40B4-BE49-F238E27FC236}">
                    <a16:creationId xmlns:a16="http://schemas.microsoft.com/office/drawing/2014/main" id="{B9F6CE56-1160-4E43-BA62-440739DBF25B}"/>
                  </a:ext>
                </a:extLst>
              </p:cNvPr>
              <p:cNvSpPr>
                <a:spLocks noChangeArrowheads="1"/>
              </p:cNvSpPr>
              <p:nvPr/>
            </p:nvSpPr>
            <p:spPr bwMode="auto">
              <a:xfrm>
                <a:off x="5016500" y="2143125"/>
                <a:ext cx="84138" cy="103188"/>
              </a:xfrm>
              <a:custGeom>
                <a:avLst/>
                <a:gdLst>
                  <a:gd name="T0" fmla="*/ 133 w 233"/>
                  <a:gd name="T1" fmla="*/ 120 h 285"/>
                  <a:gd name="T2" fmla="*/ 101 w 233"/>
                  <a:gd name="T3" fmla="*/ 118 h 285"/>
                  <a:gd name="T4" fmla="*/ 27 w 233"/>
                  <a:gd name="T5" fmla="*/ 142 h 285"/>
                  <a:gd name="T6" fmla="*/ 0 w 233"/>
                  <a:gd name="T7" fmla="*/ 204 h 285"/>
                  <a:gd name="T8" fmla="*/ 22 w 233"/>
                  <a:gd name="T9" fmla="*/ 262 h 285"/>
                  <a:gd name="T10" fmla="*/ 83 w 233"/>
                  <a:gd name="T11" fmla="*/ 284 h 285"/>
                  <a:gd name="T12" fmla="*/ 172 w 233"/>
                  <a:gd name="T13" fmla="*/ 242 h 285"/>
                  <a:gd name="T14" fmla="*/ 182 w 233"/>
                  <a:gd name="T15" fmla="*/ 261 h 285"/>
                  <a:gd name="T16" fmla="*/ 191 w 233"/>
                  <a:gd name="T17" fmla="*/ 275 h 285"/>
                  <a:gd name="T18" fmla="*/ 200 w 233"/>
                  <a:gd name="T19" fmla="*/ 279 h 285"/>
                  <a:gd name="T20" fmla="*/ 207 w 233"/>
                  <a:gd name="T21" fmla="*/ 276 h 285"/>
                  <a:gd name="T22" fmla="*/ 227 w 233"/>
                  <a:gd name="T23" fmla="*/ 263 h 285"/>
                  <a:gd name="T24" fmla="*/ 232 w 233"/>
                  <a:gd name="T25" fmla="*/ 254 h 285"/>
                  <a:gd name="T26" fmla="*/ 230 w 233"/>
                  <a:gd name="T27" fmla="*/ 247 h 285"/>
                  <a:gd name="T28" fmla="*/ 220 w 233"/>
                  <a:gd name="T29" fmla="*/ 225 h 285"/>
                  <a:gd name="T30" fmla="*/ 217 w 233"/>
                  <a:gd name="T31" fmla="*/ 199 h 285"/>
                  <a:gd name="T32" fmla="*/ 216 w 233"/>
                  <a:gd name="T33" fmla="*/ 199 h 285"/>
                  <a:gd name="T34" fmla="*/ 216 w 233"/>
                  <a:gd name="T35" fmla="*/ 100 h 285"/>
                  <a:gd name="T36" fmla="*/ 191 w 233"/>
                  <a:gd name="T37" fmla="*/ 25 h 285"/>
                  <a:gd name="T38" fmla="*/ 113 w 233"/>
                  <a:gd name="T39" fmla="*/ 0 h 285"/>
                  <a:gd name="T40" fmla="*/ 66 w 233"/>
                  <a:gd name="T41" fmla="*/ 6 h 285"/>
                  <a:gd name="T42" fmla="*/ 27 w 233"/>
                  <a:gd name="T43" fmla="*/ 20 h 285"/>
                  <a:gd name="T44" fmla="*/ 19 w 233"/>
                  <a:gd name="T45" fmla="*/ 26 h 285"/>
                  <a:gd name="T46" fmla="*/ 17 w 233"/>
                  <a:gd name="T47" fmla="*/ 37 h 285"/>
                  <a:gd name="T48" fmla="*/ 17 w 233"/>
                  <a:gd name="T49" fmla="*/ 52 h 285"/>
                  <a:gd name="T50" fmla="*/ 23 w 233"/>
                  <a:gd name="T51" fmla="*/ 61 h 285"/>
                  <a:gd name="T52" fmla="*/ 29 w 233"/>
                  <a:gd name="T53" fmla="*/ 60 h 285"/>
                  <a:gd name="T54" fmla="*/ 39 w 233"/>
                  <a:gd name="T55" fmla="*/ 56 h 285"/>
                  <a:gd name="T56" fmla="*/ 72 w 233"/>
                  <a:gd name="T57" fmla="*/ 45 h 285"/>
                  <a:gd name="T58" fmla="*/ 106 w 233"/>
                  <a:gd name="T59" fmla="*/ 41 h 285"/>
                  <a:gd name="T60" fmla="*/ 155 w 233"/>
                  <a:gd name="T61" fmla="*/ 55 h 285"/>
                  <a:gd name="T62" fmla="*/ 169 w 233"/>
                  <a:gd name="T63" fmla="*/ 103 h 285"/>
                  <a:gd name="T64" fmla="*/ 169 w 233"/>
                  <a:gd name="T65" fmla="*/ 126 h 285"/>
                  <a:gd name="T66" fmla="*/ 133 w 233"/>
                  <a:gd name="T67" fmla="*/ 120 h 285"/>
                  <a:gd name="T68" fmla="*/ 169 w 233"/>
                  <a:gd name="T69" fmla="*/ 162 h 285"/>
                  <a:gd name="T70" fmla="*/ 169 w 233"/>
                  <a:gd name="T71" fmla="*/ 175 h 285"/>
                  <a:gd name="T72" fmla="*/ 166 w 233"/>
                  <a:gd name="T73" fmla="*/ 202 h 285"/>
                  <a:gd name="T74" fmla="*/ 155 w 233"/>
                  <a:gd name="T75" fmla="*/ 221 h 285"/>
                  <a:gd name="T76" fmla="*/ 126 w 233"/>
                  <a:gd name="T77" fmla="*/ 240 h 285"/>
                  <a:gd name="T78" fmla="*/ 95 w 233"/>
                  <a:gd name="T79" fmla="*/ 246 h 285"/>
                  <a:gd name="T80" fmla="*/ 63 w 233"/>
                  <a:gd name="T81" fmla="*/ 234 h 285"/>
                  <a:gd name="T82" fmla="*/ 52 w 233"/>
                  <a:gd name="T83" fmla="*/ 202 h 285"/>
                  <a:gd name="T84" fmla="*/ 67 w 233"/>
                  <a:gd name="T85" fmla="*/ 166 h 285"/>
                  <a:gd name="T86" fmla="*/ 112 w 233"/>
                  <a:gd name="T87" fmla="*/ 155 h 285"/>
                  <a:gd name="T88" fmla="*/ 141 w 233"/>
                  <a:gd name="T89" fmla="*/ 157 h 285"/>
                  <a:gd name="T90" fmla="*/ 169 w 233"/>
                  <a:gd name="T91" fmla="*/ 16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3" h="285">
                    <a:moveTo>
                      <a:pt x="133" y="120"/>
                    </a:moveTo>
                    <a:cubicBezTo>
                      <a:pt x="123" y="119"/>
                      <a:pt x="112" y="118"/>
                      <a:pt x="101" y="118"/>
                    </a:cubicBezTo>
                    <a:cubicBezTo>
                      <a:pt x="70" y="118"/>
                      <a:pt x="45" y="126"/>
                      <a:pt x="27" y="142"/>
                    </a:cubicBezTo>
                    <a:cubicBezTo>
                      <a:pt x="8" y="158"/>
                      <a:pt x="0" y="178"/>
                      <a:pt x="0" y="204"/>
                    </a:cubicBezTo>
                    <a:cubicBezTo>
                      <a:pt x="0" y="228"/>
                      <a:pt x="7" y="248"/>
                      <a:pt x="22" y="262"/>
                    </a:cubicBezTo>
                    <a:cubicBezTo>
                      <a:pt x="37" y="277"/>
                      <a:pt x="57" y="283"/>
                      <a:pt x="83" y="284"/>
                    </a:cubicBezTo>
                    <a:cubicBezTo>
                      <a:pt x="118" y="284"/>
                      <a:pt x="148" y="270"/>
                      <a:pt x="172" y="242"/>
                    </a:cubicBezTo>
                    <a:cubicBezTo>
                      <a:pt x="175" y="250"/>
                      <a:pt x="178" y="255"/>
                      <a:pt x="182" y="261"/>
                    </a:cubicBezTo>
                    <a:cubicBezTo>
                      <a:pt x="185" y="266"/>
                      <a:pt x="188" y="270"/>
                      <a:pt x="191" y="275"/>
                    </a:cubicBezTo>
                    <a:cubicBezTo>
                      <a:pt x="194" y="278"/>
                      <a:pt x="198" y="279"/>
                      <a:pt x="200" y="279"/>
                    </a:cubicBezTo>
                    <a:cubicBezTo>
                      <a:pt x="202" y="279"/>
                      <a:pt x="205" y="278"/>
                      <a:pt x="207" y="276"/>
                    </a:cubicBezTo>
                    <a:lnTo>
                      <a:pt x="227" y="263"/>
                    </a:lnTo>
                    <a:cubicBezTo>
                      <a:pt x="231" y="260"/>
                      <a:pt x="232" y="256"/>
                      <a:pt x="232" y="254"/>
                    </a:cubicBezTo>
                    <a:cubicBezTo>
                      <a:pt x="232" y="252"/>
                      <a:pt x="231" y="250"/>
                      <a:pt x="230" y="247"/>
                    </a:cubicBezTo>
                    <a:cubicBezTo>
                      <a:pt x="226" y="239"/>
                      <a:pt x="222" y="231"/>
                      <a:pt x="220" y="225"/>
                    </a:cubicBezTo>
                    <a:cubicBezTo>
                      <a:pt x="218" y="218"/>
                      <a:pt x="217" y="209"/>
                      <a:pt x="217" y="199"/>
                    </a:cubicBezTo>
                    <a:lnTo>
                      <a:pt x="216" y="199"/>
                    </a:lnTo>
                    <a:lnTo>
                      <a:pt x="216" y="100"/>
                    </a:lnTo>
                    <a:cubicBezTo>
                      <a:pt x="216" y="67"/>
                      <a:pt x="207" y="42"/>
                      <a:pt x="191" y="25"/>
                    </a:cubicBezTo>
                    <a:cubicBezTo>
                      <a:pt x="175" y="9"/>
                      <a:pt x="149" y="0"/>
                      <a:pt x="113" y="0"/>
                    </a:cubicBezTo>
                    <a:cubicBezTo>
                      <a:pt x="96" y="0"/>
                      <a:pt x="81" y="3"/>
                      <a:pt x="66" y="6"/>
                    </a:cubicBezTo>
                    <a:cubicBezTo>
                      <a:pt x="51" y="9"/>
                      <a:pt x="38" y="14"/>
                      <a:pt x="27" y="20"/>
                    </a:cubicBezTo>
                    <a:cubicBezTo>
                      <a:pt x="23" y="22"/>
                      <a:pt x="20" y="24"/>
                      <a:pt x="19" y="26"/>
                    </a:cubicBezTo>
                    <a:cubicBezTo>
                      <a:pt x="18" y="28"/>
                      <a:pt x="17" y="32"/>
                      <a:pt x="17" y="37"/>
                    </a:cubicBezTo>
                    <a:lnTo>
                      <a:pt x="17" y="52"/>
                    </a:lnTo>
                    <a:cubicBezTo>
                      <a:pt x="17" y="58"/>
                      <a:pt x="19" y="61"/>
                      <a:pt x="23" y="61"/>
                    </a:cubicBezTo>
                    <a:cubicBezTo>
                      <a:pt x="24" y="61"/>
                      <a:pt x="26" y="61"/>
                      <a:pt x="29" y="60"/>
                    </a:cubicBezTo>
                    <a:cubicBezTo>
                      <a:pt x="31" y="59"/>
                      <a:pt x="34" y="58"/>
                      <a:pt x="39" y="56"/>
                    </a:cubicBezTo>
                    <a:cubicBezTo>
                      <a:pt x="50" y="52"/>
                      <a:pt x="61" y="49"/>
                      <a:pt x="72" y="45"/>
                    </a:cubicBezTo>
                    <a:cubicBezTo>
                      <a:pt x="83" y="42"/>
                      <a:pt x="95" y="41"/>
                      <a:pt x="106" y="41"/>
                    </a:cubicBezTo>
                    <a:cubicBezTo>
                      <a:pt x="129" y="41"/>
                      <a:pt x="145" y="45"/>
                      <a:pt x="155" y="55"/>
                    </a:cubicBezTo>
                    <a:cubicBezTo>
                      <a:pt x="164" y="65"/>
                      <a:pt x="169" y="81"/>
                      <a:pt x="169" y="103"/>
                    </a:cubicBezTo>
                    <a:lnTo>
                      <a:pt x="169" y="126"/>
                    </a:lnTo>
                    <a:cubicBezTo>
                      <a:pt x="156" y="125"/>
                      <a:pt x="145" y="123"/>
                      <a:pt x="133" y="120"/>
                    </a:cubicBezTo>
                    <a:close/>
                    <a:moveTo>
                      <a:pt x="169" y="162"/>
                    </a:moveTo>
                    <a:lnTo>
                      <a:pt x="169" y="175"/>
                    </a:lnTo>
                    <a:cubicBezTo>
                      <a:pt x="169" y="186"/>
                      <a:pt x="168" y="194"/>
                      <a:pt x="166" y="202"/>
                    </a:cubicBezTo>
                    <a:cubicBezTo>
                      <a:pt x="163" y="209"/>
                      <a:pt x="160" y="216"/>
                      <a:pt x="155" y="221"/>
                    </a:cubicBezTo>
                    <a:cubicBezTo>
                      <a:pt x="146" y="230"/>
                      <a:pt x="137" y="237"/>
                      <a:pt x="126" y="240"/>
                    </a:cubicBezTo>
                    <a:cubicBezTo>
                      <a:pt x="115" y="243"/>
                      <a:pt x="105" y="246"/>
                      <a:pt x="95" y="246"/>
                    </a:cubicBezTo>
                    <a:cubicBezTo>
                      <a:pt x="81" y="246"/>
                      <a:pt x="70" y="242"/>
                      <a:pt x="63" y="234"/>
                    </a:cubicBezTo>
                    <a:cubicBezTo>
                      <a:pt x="55" y="226"/>
                      <a:pt x="52" y="216"/>
                      <a:pt x="52" y="202"/>
                    </a:cubicBezTo>
                    <a:cubicBezTo>
                      <a:pt x="52" y="187"/>
                      <a:pt x="57" y="174"/>
                      <a:pt x="67" y="166"/>
                    </a:cubicBezTo>
                    <a:cubicBezTo>
                      <a:pt x="77" y="157"/>
                      <a:pt x="92" y="155"/>
                      <a:pt x="112" y="155"/>
                    </a:cubicBezTo>
                    <a:cubicBezTo>
                      <a:pt x="122" y="155"/>
                      <a:pt x="131" y="156"/>
                      <a:pt x="141" y="157"/>
                    </a:cubicBezTo>
                    <a:cubicBezTo>
                      <a:pt x="151" y="158"/>
                      <a:pt x="160" y="160"/>
                      <a:pt x="169" y="1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8" name="Freeform 9">
                <a:extLst>
                  <a:ext uri="{FF2B5EF4-FFF2-40B4-BE49-F238E27FC236}">
                    <a16:creationId xmlns:a16="http://schemas.microsoft.com/office/drawing/2014/main" id="{E79A99AE-0F95-2749-B376-3F998EB469B6}"/>
                  </a:ext>
                </a:extLst>
              </p:cNvPr>
              <p:cNvSpPr>
                <a:spLocks noChangeArrowheads="1"/>
              </p:cNvSpPr>
              <p:nvPr/>
            </p:nvSpPr>
            <p:spPr bwMode="auto">
              <a:xfrm>
                <a:off x="5105400" y="2146300"/>
                <a:ext cx="131763" cy="98425"/>
              </a:xfrm>
              <a:custGeom>
                <a:avLst/>
                <a:gdLst>
                  <a:gd name="T0" fmla="*/ 81 w 368"/>
                  <a:gd name="T1" fmla="*/ 267 h 272"/>
                  <a:gd name="T2" fmla="*/ 93 w 368"/>
                  <a:gd name="T3" fmla="*/ 270 h 272"/>
                  <a:gd name="T4" fmla="*/ 119 w 368"/>
                  <a:gd name="T5" fmla="*/ 270 h 272"/>
                  <a:gd name="T6" fmla="*/ 130 w 368"/>
                  <a:gd name="T7" fmla="*/ 267 h 272"/>
                  <a:gd name="T8" fmla="*/ 136 w 368"/>
                  <a:gd name="T9" fmla="*/ 255 h 272"/>
                  <a:gd name="T10" fmla="*/ 183 w 368"/>
                  <a:gd name="T11" fmla="*/ 60 h 272"/>
                  <a:gd name="T12" fmla="*/ 229 w 368"/>
                  <a:gd name="T13" fmla="*/ 256 h 272"/>
                  <a:gd name="T14" fmla="*/ 234 w 368"/>
                  <a:gd name="T15" fmla="*/ 268 h 272"/>
                  <a:gd name="T16" fmla="*/ 246 w 368"/>
                  <a:gd name="T17" fmla="*/ 271 h 272"/>
                  <a:gd name="T18" fmla="*/ 272 w 368"/>
                  <a:gd name="T19" fmla="*/ 271 h 272"/>
                  <a:gd name="T20" fmla="*/ 283 w 368"/>
                  <a:gd name="T21" fmla="*/ 268 h 272"/>
                  <a:gd name="T22" fmla="*/ 290 w 368"/>
                  <a:gd name="T23" fmla="*/ 256 h 272"/>
                  <a:gd name="T24" fmla="*/ 364 w 368"/>
                  <a:gd name="T25" fmla="*/ 21 h 272"/>
                  <a:gd name="T26" fmla="*/ 366 w 368"/>
                  <a:gd name="T27" fmla="*/ 14 h 272"/>
                  <a:gd name="T28" fmla="*/ 367 w 368"/>
                  <a:gd name="T29" fmla="*/ 9 h 272"/>
                  <a:gd name="T30" fmla="*/ 359 w 368"/>
                  <a:gd name="T31" fmla="*/ 1 h 272"/>
                  <a:gd name="T32" fmla="*/ 332 w 368"/>
                  <a:gd name="T33" fmla="*/ 1 h 272"/>
                  <a:gd name="T34" fmla="*/ 320 w 368"/>
                  <a:gd name="T35" fmla="*/ 4 h 272"/>
                  <a:gd name="T36" fmla="*/ 313 w 368"/>
                  <a:gd name="T37" fmla="*/ 16 h 272"/>
                  <a:gd name="T38" fmla="*/ 260 w 368"/>
                  <a:gd name="T39" fmla="*/ 219 h 272"/>
                  <a:gd name="T40" fmla="*/ 213 w 368"/>
                  <a:gd name="T41" fmla="*/ 16 h 272"/>
                  <a:gd name="T42" fmla="*/ 207 w 368"/>
                  <a:gd name="T43" fmla="*/ 4 h 272"/>
                  <a:gd name="T44" fmla="*/ 196 w 368"/>
                  <a:gd name="T45" fmla="*/ 1 h 272"/>
                  <a:gd name="T46" fmla="*/ 171 w 368"/>
                  <a:gd name="T47" fmla="*/ 1 h 272"/>
                  <a:gd name="T48" fmla="*/ 159 w 368"/>
                  <a:gd name="T49" fmla="*/ 4 h 272"/>
                  <a:gd name="T50" fmla="*/ 154 w 368"/>
                  <a:gd name="T51" fmla="*/ 16 h 272"/>
                  <a:gd name="T52" fmla="*/ 106 w 368"/>
                  <a:gd name="T53" fmla="*/ 216 h 272"/>
                  <a:gd name="T54" fmla="*/ 55 w 368"/>
                  <a:gd name="T55" fmla="*/ 15 h 272"/>
                  <a:gd name="T56" fmla="*/ 49 w 368"/>
                  <a:gd name="T57" fmla="*/ 3 h 272"/>
                  <a:gd name="T58" fmla="*/ 37 w 368"/>
                  <a:gd name="T59" fmla="*/ 0 h 272"/>
                  <a:gd name="T60" fmla="*/ 7 w 368"/>
                  <a:gd name="T61" fmla="*/ 0 h 272"/>
                  <a:gd name="T62" fmla="*/ 0 w 368"/>
                  <a:gd name="T63" fmla="*/ 8 h 272"/>
                  <a:gd name="T64" fmla="*/ 3 w 368"/>
                  <a:gd name="T65" fmla="*/ 19 h 272"/>
                  <a:gd name="T66" fmla="*/ 74 w 368"/>
                  <a:gd name="T67" fmla="*/ 254 h 272"/>
                  <a:gd name="T68" fmla="*/ 81 w 368"/>
                  <a:gd name="T69" fmla="*/ 26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8" h="272">
                    <a:moveTo>
                      <a:pt x="81" y="267"/>
                    </a:moveTo>
                    <a:cubicBezTo>
                      <a:pt x="83" y="269"/>
                      <a:pt x="88" y="270"/>
                      <a:pt x="93" y="270"/>
                    </a:cubicBezTo>
                    <a:lnTo>
                      <a:pt x="119" y="270"/>
                    </a:lnTo>
                    <a:cubicBezTo>
                      <a:pt x="124" y="270"/>
                      <a:pt x="128" y="269"/>
                      <a:pt x="130" y="267"/>
                    </a:cubicBezTo>
                    <a:cubicBezTo>
                      <a:pt x="133" y="264"/>
                      <a:pt x="135" y="260"/>
                      <a:pt x="136" y="255"/>
                    </a:cubicBezTo>
                    <a:lnTo>
                      <a:pt x="183" y="60"/>
                    </a:lnTo>
                    <a:lnTo>
                      <a:pt x="229" y="256"/>
                    </a:lnTo>
                    <a:cubicBezTo>
                      <a:pt x="230" y="262"/>
                      <a:pt x="232" y="266"/>
                      <a:pt x="234" y="268"/>
                    </a:cubicBezTo>
                    <a:cubicBezTo>
                      <a:pt x="236" y="270"/>
                      <a:pt x="241" y="271"/>
                      <a:pt x="246" y="271"/>
                    </a:cubicBezTo>
                    <a:lnTo>
                      <a:pt x="272" y="271"/>
                    </a:lnTo>
                    <a:cubicBezTo>
                      <a:pt x="277" y="271"/>
                      <a:pt x="281" y="270"/>
                      <a:pt x="283" y="268"/>
                    </a:cubicBezTo>
                    <a:cubicBezTo>
                      <a:pt x="286" y="266"/>
                      <a:pt x="288" y="262"/>
                      <a:pt x="290" y="256"/>
                    </a:cubicBezTo>
                    <a:lnTo>
                      <a:pt x="364" y="21"/>
                    </a:lnTo>
                    <a:cubicBezTo>
                      <a:pt x="365" y="18"/>
                      <a:pt x="366" y="16"/>
                      <a:pt x="366" y="14"/>
                    </a:cubicBezTo>
                    <a:cubicBezTo>
                      <a:pt x="366" y="12"/>
                      <a:pt x="367" y="11"/>
                      <a:pt x="367" y="9"/>
                    </a:cubicBezTo>
                    <a:cubicBezTo>
                      <a:pt x="367" y="3"/>
                      <a:pt x="364" y="1"/>
                      <a:pt x="359" y="1"/>
                    </a:cubicBezTo>
                    <a:lnTo>
                      <a:pt x="332" y="1"/>
                    </a:lnTo>
                    <a:cubicBezTo>
                      <a:pt x="326" y="1"/>
                      <a:pt x="322" y="2"/>
                      <a:pt x="320" y="4"/>
                    </a:cubicBezTo>
                    <a:cubicBezTo>
                      <a:pt x="318" y="6"/>
                      <a:pt x="316" y="10"/>
                      <a:pt x="313" y="16"/>
                    </a:cubicBezTo>
                    <a:lnTo>
                      <a:pt x="260" y="219"/>
                    </a:lnTo>
                    <a:lnTo>
                      <a:pt x="213" y="16"/>
                    </a:lnTo>
                    <a:cubicBezTo>
                      <a:pt x="212" y="11"/>
                      <a:pt x="210" y="6"/>
                      <a:pt x="207" y="4"/>
                    </a:cubicBezTo>
                    <a:cubicBezTo>
                      <a:pt x="205" y="2"/>
                      <a:pt x="201" y="1"/>
                      <a:pt x="196" y="1"/>
                    </a:cubicBezTo>
                    <a:lnTo>
                      <a:pt x="171" y="1"/>
                    </a:lnTo>
                    <a:cubicBezTo>
                      <a:pt x="166" y="1"/>
                      <a:pt x="161" y="2"/>
                      <a:pt x="159" y="4"/>
                    </a:cubicBezTo>
                    <a:cubicBezTo>
                      <a:pt x="157" y="6"/>
                      <a:pt x="155" y="10"/>
                      <a:pt x="154" y="16"/>
                    </a:cubicBezTo>
                    <a:lnTo>
                      <a:pt x="106" y="216"/>
                    </a:lnTo>
                    <a:lnTo>
                      <a:pt x="55" y="15"/>
                    </a:lnTo>
                    <a:cubicBezTo>
                      <a:pt x="53" y="10"/>
                      <a:pt x="52" y="5"/>
                      <a:pt x="49" y="3"/>
                    </a:cubicBezTo>
                    <a:cubicBezTo>
                      <a:pt x="47" y="1"/>
                      <a:pt x="43" y="0"/>
                      <a:pt x="37" y="0"/>
                    </a:cubicBezTo>
                    <a:lnTo>
                      <a:pt x="7" y="0"/>
                    </a:lnTo>
                    <a:cubicBezTo>
                      <a:pt x="2" y="0"/>
                      <a:pt x="0" y="3"/>
                      <a:pt x="0" y="8"/>
                    </a:cubicBezTo>
                    <a:cubicBezTo>
                      <a:pt x="0" y="10"/>
                      <a:pt x="1" y="14"/>
                      <a:pt x="3" y="19"/>
                    </a:cubicBezTo>
                    <a:lnTo>
                      <a:pt x="74" y="254"/>
                    </a:lnTo>
                    <a:cubicBezTo>
                      <a:pt x="77" y="260"/>
                      <a:pt x="79" y="264"/>
                      <a:pt x="81" y="26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9" name="Freeform 10">
                <a:extLst>
                  <a:ext uri="{FF2B5EF4-FFF2-40B4-BE49-F238E27FC236}">
                    <a16:creationId xmlns:a16="http://schemas.microsoft.com/office/drawing/2014/main" id="{0BA436EE-D847-F64D-9F14-8748CF59EE13}"/>
                  </a:ext>
                </a:extLst>
              </p:cNvPr>
              <p:cNvSpPr>
                <a:spLocks noChangeArrowheads="1"/>
              </p:cNvSpPr>
              <p:nvPr/>
            </p:nvSpPr>
            <p:spPr bwMode="auto">
              <a:xfrm>
                <a:off x="5245100" y="2143125"/>
                <a:ext cx="73025" cy="103188"/>
              </a:xfrm>
              <a:custGeom>
                <a:avLst/>
                <a:gdLst>
                  <a:gd name="T0" fmla="*/ 134 w 203"/>
                  <a:gd name="T1" fmla="*/ 236 h 287"/>
                  <a:gd name="T2" fmla="*/ 90 w 203"/>
                  <a:gd name="T3" fmla="*/ 246 h 287"/>
                  <a:gd name="T4" fmla="*/ 54 w 203"/>
                  <a:gd name="T5" fmla="*/ 242 h 287"/>
                  <a:gd name="T6" fmla="*/ 21 w 203"/>
                  <a:gd name="T7" fmla="*/ 232 h 287"/>
                  <a:gd name="T8" fmla="*/ 13 w 203"/>
                  <a:gd name="T9" fmla="*/ 228 h 287"/>
                  <a:gd name="T10" fmla="*/ 8 w 203"/>
                  <a:gd name="T11" fmla="*/ 227 h 287"/>
                  <a:gd name="T12" fmla="*/ 0 w 203"/>
                  <a:gd name="T13" fmla="*/ 237 h 287"/>
                  <a:gd name="T14" fmla="*/ 0 w 203"/>
                  <a:gd name="T15" fmla="*/ 252 h 287"/>
                  <a:gd name="T16" fmla="*/ 3 w 203"/>
                  <a:gd name="T17" fmla="*/ 261 h 287"/>
                  <a:gd name="T18" fmla="*/ 12 w 203"/>
                  <a:gd name="T19" fmla="*/ 269 h 287"/>
                  <a:gd name="T20" fmla="*/ 47 w 203"/>
                  <a:gd name="T21" fmla="*/ 281 h 287"/>
                  <a:gd name="T22" fmla="*/ 95 w 203"/>
                  <a:gd name="T23" fmla="*/ 286 h 287"/>
                  <a:gd name="T24" fmla="*/ 138 w 203"/>
                  <a:gd name="T25" fmla="*/ 280 h 287"/>
                  <a:gd name="T26" fmla="*/ 172 w 203"/>
                  <a:gd name="T27" fmla="*/ 263 h 287"/>
                  <a:gd name="T28" fmla="*/ 194 w 203"/>
                  <a:gd name="T29" fmla="*/ 236 h 287"/>
                  <a:gd name="T30" fmla="*/ 202 w 203"/>
                  <a:gd name="T31" fmla="*/ 201 h 287"/>
                  <a:gd name="T32" fmla="*/ 188 w 203"/>
                  <a:gd name="T33" fmla="*/ 158 h 287"/>
                  <a:gd name="T34" fmla="*/ 141 w 203"/>
                  <a:gd name="T35" fmla="*/ 129 h 287"/>
                  <a:gd name="T36" fmla="*/ 98 w 203"/>
                  <a:gd name="T37" fmla="*/ 115 h 287"/>
                  <a:gd name="T38" fmla="*/ 65 w 203"/>
                  <a:gd name="T39" fmla="*/ 98 h 287"/>
                  <a:gd name="T40" fmla="*/ 56 w 203"/>
                  <a:gd name="T41" fmla="*/ 76 h 287"/>
                  <a:gd name="T42" fmla="*/ 70 w 203"/>
                  <a:gd name="T43" fmla="*/ 50 h 287"/>
                  <a:gd name="T44" fmla="*/ 111 w 203"/>
                  <a:gd name="T45" fmla="*/ 41 h 287"/>
                  <a:gd name="T46" fmla="*/ 168 w 203"/>
                  <a:gd name="T47" fmla="*/ 53 h 287"/>
                  <a:gd name="T48" fmla="*/ 180 w 203"/>
                  <a:gd name="T49" fmla="*/ 56 h 287"/>
                  <a:gd name="T50" fmla="*/ 188 w 203"/>
                  <a:gd name="T51" fmla="*/ 47 h 287"/>
                  <a:gd name="T52" fmla="*/ 188 w 203"/>
                  <a:gd name="T53" fmla="*/ 33 h 287"/>
                  <a:gd name="T54" fmla="*/ 184 w 203"/>
                  <a:gd name="T55" fmla="*/ 23 h 287"/>
                  <a:gd name="T56" fmla="*/ 176 w 203"/>
                  <a:gd name="T57" fmla="*/ 15 h 287"/>
                  <a:gd name="T58" fmla="*/ 163 w 203"/>
                  <a:gd name="T59" fmla="*/ 10 h 287"/>
                  <a:gd name="T60" fmla="*/ 146 w 203"/>
                  <a:gd name="T61" fmla="*/ 5 h 287"/>
                  <a:gd name="T62" fmla="*/ 127 w 203"/>
                  <a:gd name="T63" fmla="*/ 2 h 287"/>
                  <a:gd name="T64" fmla="*/ 106 w 203"/>
                  <a:gd name="T65" fmla="*/ 0 h 287"/>
                  <a:gd name="T66" fmla="*/ 68 w 203"/>
                  <a:gd name="T67" fmla="*/ 6 h 287"/>
                  <a:gd name="T68" fmla="*/ 36 w 203"/>
                  <a:gd name="T69" fmla="*/ 22 h 287"/>
                  <a:gd name="T70" fmla="*/ 14 w 203"/>
                  <a:gd name="T71" fmla="*/ 47 h 287"/>
                  <a:gd name="T72" fmla="*/ 6 w 203"/>
                  <a:gd name="T73" fmla="*/ 80 h 287"/>
                  <a:gd name="T74" fmla="*/ 21 w 203"/>
                  <a:gd name="T75" fmla="*/ 124 h 287"/>
                  <a:gd name="T76" fmla="*/ 69 w 203"/>
                  <a:gd name="T77" fmla="*/ 155 h 287"/>
                  <a:gd name="T78" fmla="*/ 113 w 203"/>
                  <a:gd name="T79" fmla="*/ 169 h 287"/>
                  <a:gd name="T80" fmla="*/ 144 w 203"/>
                  <a:gd name="T81" fmla="*/ 185 h 287"/>
                  <a:gd name="T82" fmla="*/ 152 w 203"/>
                  <a:gd name="T83" fmla="*/ 206 h 287"/>
                  <a:gd name="T84" fmla="*/ 134 w 203"/>
                  <a:gd name="T85" fmla="*/ 23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287">
                    <a:moveTo>
                      <a:pt x="134" y="236"/>
                    </a:moveTo>
                    <a:cubicBezTo>
                      <a:pt x="123" y="242"/>
                      <a:pt x="108" y="246"/>
                      <a:pt x="90" y="246"/>
                    </a:cubicBezTo>
                    <a:cubicBezTo>
                      <a:pt x="79" y="246"/>
                      <a:pt x="67" y="245"/>
                      <a:pt x="54" y="242"/>
                    </a:cubicBezTo>
                    <a:cubicBezTo>
                      <a:pt x="42" y="240"/>
                      <a:pt x="30" y="236"/>
                      <a:pt x="21" y="232"/>
                    </a:cubicBezTo>
                    <a:cubicBezTo>
                      <a:pt x="18" y="231"/>
                      <a:pt x="15" y="230"/>
                      <a:pt x="13" y="228"/>
                    </a:cubicBezTo>
                    <a:cubicBezTo>
                      <a:pt x="11" y="227"/>
                      <a:pt x="10" y="227"/>
                      <a:pt x="8" y="227"/>
                    </a:cubicBezTo>
                    <a:cubicBezTo>
                      <a:pt x="4" y="227"/>
                      <a:pt x="0" y="231"/>
                      <a:pt x="0" y="237"/>
                    </a:cubicBezTo>
                    <a:lnTo>
                      <a:pt x="0" y="252"/>
                    </a:lnTo>
                    <a:cubicBezTo>
                      <a:pt x="0" y="255"/>
                      <a:pt x="1" y="257"/>
                      <a:pt x="3" y="261"/>
                    </a:cubicBezTo>
                    <a:cubicBezTo>
                      <a:pt x="4" y="264"/>
                      <a:pt x="7" y="266"/>
                      <a:pt x="12" y="269"/>
                    </a:cubicBezTo>
                    <a:cubicBezTo>
                      <a:pt x="20" y="273"/>
                      <a:pt x="31" y="278"/>
                      <a:pt x="47" y="281"/>
                    </a:cubicBezTo>
                    <a:cubicBezTo>
                      <a:pt x="62" y="284"/>
                      <a:pt x="79" y="286"/>
                      <a:pt x="95" y="286"/>
                    </a:cubicBezTo>
                    <a:cubicBezTo>
                      <a:pt x="110" y="286"/>
                      <a:pt x="125" y="284"/>
                      <a:pt x="138" y="280"/>
                    </a:cubicBezTo>
                    <a:cubicBezTo>
                      <a:pt x="151" y="276"/>
                      <a:pt x="163" y="270"/>
                      <a:pt x="172" y="263"/>
                    </a:cubicBezTo>
                    <a:cubicBezTo>
                      <a:pt x="181" y="255"/>
                      <a:pt x="189" y="247"/>
                      <a:pt x="194" y="236"/>
                    </a:cubicBezTo>
                    <a:cubicBezTo>
                      <a:pt x="199" y="225"/>
                      <a:pt x="202" y="214"/>
                      <a:pt x="202" y="201"/>
                    </a:cubicBezTo>
                    <a:cubicBezTo>
                      <a:pt x="202" y="185"/>
                      <a:pt x="197" y="171"/>
                      <a:pt x="188" y="158"/>
                    </a:cubicBezTo>
                    <a:cubicBezTo>
                      <a:pt x="178" y="145"/>
                      <a:pt x="163" y="135"/>
                      <a:pt x="141" y="129"/>
                    </a:cubicBezTo>
                    <a:lnTo>
                      <a:pt x="98" y="115"/>
                    </a:lnTo>
                    <a:cubicBezTo>
                      <a:pt x="82" y="110"/>
                      <a:pt x="71" y="104"/>
                      <a:pt x="65" y="98"/>
                    </a:cubicBezTo>
                    <a:cubicBezTo>
                      <a:pt x="58" y="93"/>
                      <a:pt x="56" y="85"/>
                      <a:pt x="56" y="76"/>
                    </a:cubicBezTo>
                    <a:cubicBezTo>
                      <a:pt x="56" y="64"/>
                      <a:pt x="61" y="55"/>
                      <a:pt x="70" y="50"/>
                    </a:cubicBezTo>
                    <a:cubicBezTo>
                      <a:pt x="80" y="44"/>
                      <a:pt x="93" y="41"/>
                      <a:pt x="111" y="41"/>
                    </a:cubicBezTo>
                    <a:cubicBezTo>
                      <a:pt x="132" y="41"/>
                      <a:pt x="151" y="45"/>
                      <a:pt x="168" y="53"/>
                    </a:cubicBezTo>
                    <a:cubicBezTo>
                      <a:pt x="174" y="55"/>
                      <a:pt x="177" y="56"/>
                      <a:pt x="180" y="56"/>
                    </a:cubicBezTo>
                    <a:cubicBezTo>
                      <a:pt x="184" y="56"/>
                      <a:pt x="188" y="53"/>
                      <a:pt x="188" y="47"/>
                    </a:cubicBezTo>
                    <a:lnTo>
                      <a:pt x="188" y="33"/>
                    </a:lnTo>
                    <a:cubicBezTo>
                      <a:pt x="188" y="28"/>
                      <a:pt x="187" y="25"/>
                      <a:pt x="184" y="23"/>
                    </a:cubicBezTo>
                    <a:cubicBezTo>
                      <a:pt x="182" y="20"/>
                      <a:pt x="179" y="17"/>
                      <a:pt x="176" y="15"/>
                    </a:cubicBezTo>
                    <a:cubicBezTo>
                      <a:pt x="173" y="12"/>
                      <a:pt x="168" y="12"/>
                      <a:pt x="163" y="10"/>
                    </a:cubicBezTo>
                    <a:cubicBezTo>
                      <a:pt x="158" y="8"/>
                      <a:pt x="152" y="7"/>
                      <a:pt x="146" y="5"/>
                    </a:cubicBezTo>
                    <a:cubicBezTo>
                      <a:pt x="140" y="4"/>
                      <a:pt x="133" y="3"/>
                      <a:pt x="127" y="2"/>
                    </a:cubicBezTo>
                    <a:cubicBezTo>
                      <a:pt x="120" y="0"/>
                      <a:pt x="113" y="0"/>
                      <a:pt x="106" y="0"/>
                    </a:cubicBezTo>
                    <a:cubicBezTo>
                      <a:pt x="93" y="0"/>
                      <a:pt x="81" y="2"/>
                      <a:pt x="68" y="6"/>
                    </a:cubicBezTo>
                    <a:cubicBezTo>
                      <a:pt x="56" y="9"/>
                      <a:pt x="45" y="14"/>
                      <a:pt x="36" y="22"/>
                    </a:cubicBezTo>
                    <a:cubicBezTo>
                      <a:pt x="26" y="28"/>
                      <a:pt x="20" y="37"/>
                      <a:pt x="14" y="47"/>
                    </a:cubicBezTo>
                    <a:cubicBezTo>
                      <a:pt x="9" y="56"/>
                      <a:pt x="6" y="68"/>
                      <a:pt x="6" y="80"/>
                    </a:cubicBezTo>
                    <a:cubicBezTo>
                      <a:pt x="6" y="96"/>
                      <a:pt x="11" y="111"/>
                      <a:pt x="21" y="124"/>
                    </a:cubicBezTo>
                    <a:cubicBezTo>
                      <a:pt x="30" y="137"/>
                      <a:pt x="47" y="147"/>
                      <a:pt x="69" y="155"/>
                    </a:cubicBezTo>
                    <a:lnTo>
                      <a:pt x="113" y="169"/>
                    </a:lnTo>
                    <a:cubicBezTo>
                      <a:pt x="128" y="174"/>
                      <a:pt x="137" y="178"/>
                      <a:pt x="144" y="185"/>
                    </a:cubicBezTo>
                    <a:cubicBezTo>
                      <a:pt x="149" y="190"/>
                      <a:pt x="152" y="197"/>
                      <a:pt x="152" y="206"/>
                    </a:cubicBezTo>
                    <a:cubicBezTo>
                      <a:pt x="150" y="220"/>
                      <a:pt x="145" y="230"/>
                      <a:pt x="134" y="2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0" name="Freeform 11">
                <a:extLst>
                  <a:ext uri="{FF2B5EF4-FFF2-40B4-BE49-F238E27FC236}">
                    <a16:creationId xmlns:a16="http://schemas.microsoft.com/office/drawing/2014/main" id="{E3C3BDDF-01EE-C14A-BED5-FA7267AA1A7E}"/>
                  </a:ext>
                </a:extLst>
              </p:cNvPr>
              <p:cNvSpPr>
                <a:spLocks noChangeArrowheads="1"/>
              </p:cNvSpPr>
              <p:nvPr/>
            </p:nvSpPr>
            <p:spPr bwMode="auto">
              <a:xfrm>
                <a:off x="5000625" y="2271713"/>
                <a:ext cx="304800" cy="69850"/>
              </a:xfrm>
              <a:custGeom>
                <a:avLst/>
                <a:gdLst>
                  <a:gd name="T0" fmla="*/ 9 w 845"/>
                  <a:gd name="T1" fmla="*/ 20 h 194"/>
                  <a:gd name="T2" fmla="*/ 459 w 845"/>
                  <a:gd name="T3" fmla="*/ 193 h 194"/>
                  <a:gd name="T4" fmla="*/ 828 w 845"/>
                  <a:gd name="T5" fmla="*/ 82 h 194"/>
                  <a:gd name="T6" fmla="*/ 813 w 845"/>
                  <a:gd name="T7" fmla="*/ 59 h 194"/>
                  <a:gd name="T8" fmla="*/ 469 w 845"/>
                  <a:gd name="T9" fmla="*/ 128 h 194"/>
                  <a:gd name="T10" fmla="*/ 19 w 845"/>
                  <a:gd name="T11" fmla="*/ 7 h 194"/>
                  <a:gd name="T12" fmla="*/ 9 w 845"/>
                  <a:gd name="T13" fmla="*/ 20 h 194"/>
                </a:gdLst>
                <a:ahLst/>
                <a:cxnLst>
                  <a:cxn ang="0">
                    <a:pos x="T0" y="T1"/>
                  </a:cxn>
                  <a:cxn ang="0">
                    <a:pos x="T2" y="T3"/>
                  </a:cxn>
                  <a:cxn ang="0">
                    <a:pos x="T4" y="T5"/>
                  </a:cxn>
                  <a:cxn ang="0">
                    <a:pos x="T6" y="T7"/>
                  </a:cxn>
                  <a:cxn ang="0">
                    <a:pos x="T8" y="T9"/>
                  </a:cxn>
                  <a:cxn ang="0">
                    <a:pos x="T10" y="T11"/>
                  </a:cxn>
                  <a:cxn ang="0">
                    <a:pos x="T12" y="T13"/>
                  </a:cxn>
                </a:cxnLst>
                <a:rect l="0" t="0" r="r" b="b"/>
                <a:pathLst>
                  <a:path w="845" h="194">
                    <a:moveTo>
                      <a:pt x="9" y="20"/>
                    </a:moveTo>
                    <a:cubicBezTo>
                      <a:pt x="128" y="128"/>
                      <a:pt x="285" y="192"/>
                      <a:pt x="459" y="193"/>
                    </a:cubicBezTo>
                    <a:cubicBezTo>
                      <a:pt x="583" y="193"/>
                      <a:pt x="729" y="155"/>
                      <a:pt x="828" y="82"/>
                    </a:cubicBezTo>
                    <a:cubicBezTo>
                      <a:pt x="844" y="70"/>
                      <a:pt x="830" y="51"/>
                      <a:pt x="813" y="59"/>
                    </a:cubicBezTo>
                    <a:cubicBezTo>
                      <a:pt x="701" y="106"/>
                      <a:pt x="580" y="128"/>
                      <a:pt x="469" y="128"/>
                    </a:cubicBezTo>
                    <a:cubicBezTo>
                      <a:pt x="305" y="128"/>
                      <a:pt x="147" y="82"/>
                      <a:pt x="19" y="7"/>
                    </a:cubicBezTo>
                    <a:cubicBezTo>
                      <a:pt x="8" y="0"/>
                      <a:pt x="0" y="12"/>
                      <a:pt x="9" y="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1" name="Freeform 12">
                <a:extLst>
                  <a:ext uri="{FF2B5EF4-FFF2-40B4-BE49-F238E27FC236}">
                    <a16:creationId xmlns:a16="http://schemas.microsoft.com/office/drawing/2014/main" id="{CF9AA86C-E2CE-EF4D-9B0A-F13880FBC503}"/>
                  </a:ext>
                </a:extLst>
              </p:cNvPr>
              <p:cNvSpPr>
                <a:spLocks noChangeArrowheads="1"/>
              </p:cNvSpPr>
              <p:nvPr/>
            </p:nvSpPr>
            <p:spPr bwMode="auto">
              <a:xfrm>
                <a:off x="5268913" y="2262188"/>
                <a:ext cx="65087" cy="66675"/>
              </a:xfrm>
              <a:custGeom>
                <a:avLst/>
                <a:gdLst>
                  <a:gd name="T0" fmla="*/ 113 w 181"/>
                  <a:gd name="T1" fmla="*/ 178 h 185"/>
                  <a:gd name="T2" fmla="*/ 170 w 181"/>
                  <a:gd name="T3" fmla="*/ 26 h 185"/>
                  <a:gd name="T4" fmla="*/ 8 w 181"/>
                  <a:gd name="T5" fmla="*/ 41 h 185"/>
                  <a:gd name="T6" fmla="*/ 10 w 181"/>
                  <a:gd name="T7" fmla="*/ 55 h 185"/>
                  <a:gd name="T8" fmla="*/ 127 w 181"/>
                  <a:gd name="T9" fmla="*/ 59 h 185"/>
                  <a:gd name="T10" fmla="*/ 100 w 181"/>
                  <a:gd name="T11" fmla="*/ 173 h 185"/>
                  <a:gd name="T12" fmla="*/ 113 w 181"/>
                  <a:gd name="T13" fmla="*/ 178 h 185"/>
                </a:gdLst>
                <a:ahLst/>
                <a:cxnLst>
                  <a:cxn ang="0">
                    <a:pos x="T0" y="T1"/>
                  </a:cxn>
                  <a:cxn ang="0">
                    <a:pos x="T2" y="T3"/>
                  </a:cxn>
                  <a:cxn ang="0">
                    <a:pos x="T4" y="T5"/>
                  </a:cxn>
                  <a:cxn ang="0">
                    <a:pos x="T6" y="T7"/>
                  </a:cxn>
                  <a:cxn ang="0">
                    <a:pos x="T8" y="T9"/>
                  </a:cxn>
                  <a:cxn ang="0">
                    <a:pos x="T10" y="T11"/>
                  </a:cxn>
                  <a:cxn ang="0">
                    <a:pos x="T12" y="T13"/>
                  </a:cxn>
                </a:cxnLst>
                <a:rect l="0" t="0" r="r" b="b"/>
                <a:pathLst>
                  <a:path w="181" h="185">
                    <a:moveTo>
                      <a:pt x="113" y="178"/>
                    </a:moveTo>
                    <a:cubicBezTo>
                      <a:pt x="167" y="133"/>
                      <a:pt x="180" y="40"/>
                      <a:pt x="170" y="26"/>
                    </a:cubicBezTo>
                    <a:cubicBezTo>
                      <a:pt x="159" y="13"/>
                      <a:pt x="65" y="0"/>
                      <a:pt x="8" y="41"/>
                    </a:cubicBezTo>
                    <a:cubicBezTo>
                      <a:pt x="0" y="47"/>
                      <a:pt x="1" y="56"/>
                      <a:pt x="10" y="55"/>
                    </a:cubicBezTo>
                    <a:cubicBezTo>
                      <a:pt x="42" y="50"/>
                      <a:pt x="114" y="43"/>
                      <a:pt x="127" y="59"/>
                    </a:cubicBezTo>
                    <a:cubicBezTo>
                      <a:pt x="140" y="75"/>
                      <a:pt x="112" y="143"/>
                      <a:pt x="100" y="173"/>
                    </a:cubicBezTo>
                    <a:cubicBezTo>
                      <a:pt x="97" y="181"/>
                      <a:pt x="104" y="184"/>
                      <a:pt x="113" y="1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08" name="Group 307">
            <a:extLst>
              <a:ext uri="{FF2B5EF4-FFF2-40B4-BE49-F238E27FC236}">
                <a16:creationId xmlns:a16="http://schemas.microsoft.com/office/drawing/2014/main" id="{0D99EA64-187B-5840-9B3C-DB1A10764E73}"/>
              </a:ext>
            </a:extLst>
          </p:cNvPr>
          <p:cNvGrpSpPr/>
          <p:nvPr/>
        </p:nvGrpSpPr>
        <p:grpSpPr>
          <a:xfrm>
            <a:off x="1307539" y="1392519"/>
            <a:ext cx="2073831" cy="295913"/>
            <a:chOff x="4240213" y="793750"/>
            <a:chExt cx="1346200" cy="192088"/>
          </a:xfrm>
          <a:solidFill>
            <a:schemeClr val="tx1"/>
          </a:solidFill>
        </p:grpSpPr>
        <p:grpSp>
          <p:nvGrpSpPr>
            <p:cNvPr id="309" name="Group 308">
              <a:extLst>
                <a:ext uri="{FF2B5EF4-FFF2-40B4-BE49-F238E27FC236}">
                  <a16:creationId xmlns:a16="http://schemas.microsoft.com/office/drawing/2014/main" id="{754D5746-7BE6-8A4E-AD76-E72595ADC3B1}"/>
                </a:ext>
              </a:extLst>
            </p:cNvPr>
            <p:cNvGrpSpPr/>
            <p:nvPr/>
          </p:nvGrpSpPr>
          <p:grpSpPr>
            <a:xfrm>
              <a:off x="4240213" y="819150"/>
              <a:ext cx="484187" cy="128588"/>
              <a:chOff x="4240213" y="819150"/>
              <a:chExt cx="484187" cy="128588"/>
            </a:xfrm>
            <a:grpFill/>
          </p:grpSpPr>
          <p:sp>
            <p:nvSpPr>
              <p:cNvPr id="322" name="Freeform 13">
                <a:extLst>
                  <a:ext uri="{FF2B5EF4-FFF2-40B4-BE49-F238E27FC236}">
                    <a16:creationId xmlns:a16="http://schemas.microsoft.com/office/drawing/2014/main" id="{61162F5C-6F40-9D4B-A6DC-A47EE3D7EBF4}"/>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3" name="Freeform 14">
                <a:extLst>
                  <a:ext uri="{FF2B5EF4-FFF2-40B4-BE49-F238E27FC236}">
                    <a16:creationId xmlns:a16="http://schemas.microsoft.com/office/drawing/2014/main" id="{E0D16A44-B028-3849-A734-4685C21105A8}"/>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4" name="Freeform 15">
                <a:extLst>
                  <a:ext uri="{FF2B5EF4-FFF2-40B4-BE49-F238E27FC236}">
                    <a16:creationId xmlns:a16="http://schemas.microsoft.com/office/drawing/2014/main" id="{A41EA72F-10EA-624D-9489-CEC9E9DDDCE9}"/>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5" name="Freeform 16">
                <a:extLst>
                  <a:ext uri="{FF2B5EF4-FFF2-40B4-BE49-F238E27FC236}">
                    <a16:creationId xmlns:a16="http://schemas.microsoft.com/office/drawing/2014/main" id="{9EDB53A3-A005-0B48-906F-1BC6EBCDBF9C}"/>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6" name="Freeform 17">
                <a:extLst>
                  <a:ext uri="{FF2B5EF4-FFF2-40B4-BE49-F238E27FC236}">
                    <a16:creationId xmlns:a16="http://schemas.microsoft.com/office/drawing/2014/main" id="{6A529CEC-8B83-F946-AED6-F27B73B05184}"/>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 name="Freeform 18">
                <a:extLst>
                  <a:ext uri="{FF2B5EF4-FFF2-40B4-BE49-F238E27FC236}">
                    <a16:creationId xmlns:a16="http://schemas.microsoft.com/office/drawing/2014/main" id="{D9CF6384-5768-F74F-8301-3595DECFFBC1}"/>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10" name="Freeform 19">
              <a:extLst>
                <a:ext uri="{FF2B5EF4-FFF2-40B4-BE49-F238E27FC236}">
                  <a16:creationId xmlns:a16="http://schemas.microsoft.com/office/drawing/2014/main" id="{14B30BD3-BB02-AC4B-A157-CD1A5CFD2416}"/>
                </a:ext>
              </a:extLst>
            </p:cNvPr>
            <p:cNvSpPr>
              <a:spLocks noChangeArrowheads="1"/>
            </p:cNvSpPr>
            <p:nvPr/>
          </p:nvSpPr>
          <p:spPr bwMode="auto">
            <a:xfrm>
              <a:off x="4860925" y="7937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11" name="Group 310">
              <a:extLst>
                <a:ext uri="{FF2B5EF4-FFF2-40B4-BE49-F238E27FC236}">
                  <a16:creationId xmlns:a16="http://schemas.microsoft.com/office/drawing/2014/main" id="{6C29E399-9A8C-6144-823A-6B8A54CE5A70}"/>
                </a:ext>
              </a:extLst>
            </p:cNvPr>
            <p:cNvGrpSpPr/>
            <p:nvPr/>
          </p:nvGrpSpPr>
          <p:grpSpPr>
            <a:xfrm>
              <a:off x="5002213" y="819150"/>
              <a:ext cx="584200" cy="141288"/>
              <a:chOff x="5002213" y="819150"/>
              <a:chExt cx="584200" cy="141288"/>
            </a:xfrm>
            <a:grpFill/>
          </p:grpSpPr>
          <p:sp>
            <p:nvSpPr>
              <p:cNvPr id="312" name="Freeform 20">
                <a:extLst>
                  <a:ext uri="{FF2B5EF4-FFF2-40B4-BE49-F238E27FC236}">
                    <a16:creationId xmlns:a16="http://schemas.microsoft.com/office/drawing/2014/main" id="{0B048B01-8F78-FA4E-BD4F-667FB75C6543}"/>
                  </a:ext>
                </a:extLst>
              </p:cNvPr>
              <p:cNvSpPr>
                <a:spLocks noChangeArrowheads="1"/>
              </p:cNvSpPr>
              <p:nvPr/>
            </p:nvSpPr>
            <p:spPr bwMode="auto">
              <a:xfrm>
                <a:off x="5203825" y="823913"/>
                <a:ext cx="80963" cy="134937"/>
              </a:xfrm>
              <a:custGeom>
                <a:avLst/>
                <a:gdLst>
                  <a:gd name="T0" fmla="*/ 74 w 224"/>
                  <a:gd name="T1" fmla="*/ 271 h 375"/>
                  <a:gd name="T2" fmla="*/ 51 w 224"/>
                  <a:gd name="T3" fmla="*/ 374 h 375"/>
                  <a:gd name="T4" fmla="*/ 0 w 224"/>
                  <a:gd name="T5" fmla="*/ 374 h 375"/>
                  <a:gd name="T6" fmla="*/ 84 w 224"/>
                  <a:gd name="T7" fmla="*/ 0 h 375"/>
                  <a:gd name="T8" fmla="*/ 144 w 224"/>
                  <a:gd name="T9" fmla="*/ 0 h 375"/>
                  <a:gd name="T10" fmla="*/ 223 w 224"/>
                  <a:gd name="T11" fmla="*/ 374 h 375"/>
                  <a:gd name="T12" fmla="*/ 172 w 224"/>
                  <a:gd name="T13" fmla="*/ 374 h 375"/>
                  <a:gd name="T14" fmla="*/ 151 w 224"/>
                  <a:gd name="T15" fmla="*/ 271 h 375"/>
                  <a:gd name="T16" fmla="*/ 74 w 224"/>
                  <a:gd name="T17" fmla="*/ 271 h 375"/>
                  <a:gd name="T18" fmla="*/ 144 w 224"/>
                  <a:gd name="T19" fmla="*/ 229 h 375"/>
                  <a:gd name="T20" fmla="*/ 127 w 224"/>
                  <a:gd name="T21" fmla="*/ 140 h 375"/>
                  <a:gd name="T22" fmla="*/ 113 w 224"/>
                  <a:gd name="T23" fmla="*/ 55 h 375"/>
                  <a:gd name="T24" fmla="*/ 111 w 224"/>
                  <a:gd name="T25" fmla="*/ 55 h 375"/>
                  <a:gd name="T26" fmla="*/ 97 w 224"/>
                  <a:gd name="T27" fmla="*/ 140 h 375"/>
                  <a:gd name="T28" fmla="*/ 79 w 224"/>
                  <a:gd name="T29" fmla="*/ 229 h 375"/>
                  <a:gd name="T30" fmla="*/ 144 w 224"/>
                  <a:gd name="T31" fmla="*/ 229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375">
                    <a:moveTo>
                      <a:pt x="74" y="271"/>
                    </a:moveTo>
                    <a:lnTo>
                      <a:pt x="51" y="374"/>
                    </a:lnTo>
                    <a:lnTo>
                      <a:pt x="0" y="374"/>
                    </a:lnTo>
                    <a:lnTo>
                      <a:pt x="84" y="0"/>
                    </a:lnTo>
                    <a:lnTo>
                      <a:pt x="144" y="0"/>
                    </a:lnTo>
                    <a:lnTo>
                      <a:pt x="223" y="374"/>
                    </a:lnTo>
                    <a:lnTo>
                      <a:pt x="172" y="374"/>
                    </a:lnTo>
                    <a:lnTo>
                      <a:pt x="151" y="271"/>
                    </a:lnTo>
                    <a:lnTo>
                      <a:pt x="74" y="271"/>
                    </a:lnTo>
                    <a:close/>
                    <a:moveTo>
                      <a:pt x="144" y="229"/>
                    </a:moveTo>
                    <a:lnTo>
                      <a:pt x="127" y="140"/>
                    </a:lnTo>
                    <a:cubicBezTo>
                      <a:pt x="122" y="115"/>
                      <a:pt x="117" y="81"/>
                      <a:pt x="113" y="55"/>
                    </a:cubicBezTo>
                    <a:lnTo>
                      <a:pt x="111" y="55"/>
                    </a:lnTo>
                    <a:cubicBezTo>
                      <a:pt x="107" y="81"/>
                      <a:pt x="101" y="116"/>
                      <a:pt x="97" y="140"/>
                    </a:cubicBezTo>
                    <a:lnTo>
                      <a:pt x="79" y="229"/>
                    </a:lnTo>
                    <a:lnTo>
                      <a:pt x="144" y="2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3" name="Freeform 21">
                <a:extLst>
                  <a:ext uri="{FF2B5EF4-FFF2-40B4-BE49-F238E27FC236}">
                    <a16:creationId xmlns:a16="http://schemas.microsoft.com/office/drawing/2014/main" id="{2D64FB5F-1701-1B43-B4B1-530A594AF862}"/>
                  </a:ext>
                </a:extLst>
              </p:cNvPr>
              <p:cNvSpPr>
                <a:spLocks noChangeArrowheads="1"/>
              </p:cNvSpPr>
              <p:nvPr/>
            </p:nvSpPr>
            <p:spPr bwMode="auto">
              <a:xfrm>
                <a:off x="5287963" y="819150"/>
                <a:ext cx="66675" cy="139700"/>
              </a:xfrm>
              <a:custGeom>
                <a:avLst/>
                <a:gdLst>
                  <a:gd name="T0" fmla="*/ 184 w 187"/>
                  <a:gd name="T1" fmla="*/ 1 h 390"/>
                  <a:gd name="T2" fmla="*/ 184 w 187"/>
                  <a:gd name="T3" fmla="*/ 315 h 390"/>
                  <a:gd name="T4" fmla="*/ 186 w 187"/>
                  <a:gd name="T5" fmla="*/ 385 h 390"/>
                  <a:gd name="T6" fmla="*/ 141 w 187"/>
                  <a:gd name="T7" fmla="*/ 385 h 390"/>
                  <a:gd name="T8" fmla="*/ 138 w 187"/>
                  <a:gd name="T9" fmla="*/ 351 h 390"/>
                  <a:gd name="T10" fmla="*/ 137 w 187"/>
                  <a:gd name="T11" fmla="*/ 351 h 390"/>
                  <a:gd name="T12" fmla="*/ 80 w 187"/>
                  <a:gd name="T13" fmla="*/ 389 h 390"/>
                  <a:gd name="T14" fmla="*/ 0 w 187"/>
                  <a:gd name="T15" fmla="*/ 251 h 390"/>
                  <a:gd name="T16" fmla="*/ 84 w 187"/>
                  <a:gd name="T17" fmla="*/ 111 h 390"/>
                  <a:gd name="T18" fmla="*/ 132 w 187"/>
                  <a:gd name="T19" fmla="*/ 141 h 390"/>
                  <a:gd name="T20" fmla="*/ 133 w 187"/>
                  <a:gd name="T21" fmla="*/ 141 h 390"/>
                  <a:gd name="T22" fmla="*/ 133 w 187"/>
                  <a:gd name="T23" fmla="*/ 0 h 390"/>
                  <a:gd name="T24" fmla="*/ 184 w 187"/>
                  <a:gd name="T25" fmla="*/ 0 h 390"/>
                  <a:gd name="T26" fmla="*/ 184 w 187"/>
                  <a:gd name="T27" fmla="*/ 1 h 390"/>
                  <a:gd name="T28" fmla="*/ 132 w 187"/>
                  <a:gd name="T29" fmla="*/ 218 h 390"/>
                  <a:gd name="T30" fmla="*/ 131 w 187"/>
                  <a:gd name="T31" fmla="*/ 201 h 390"/>
                  <a:gd name="T32" fmla="*/ 95 w 187"/>
                  <a:gd name="T33" fmla="*/ 156 h 390"/>
                  <a:gd name="T34" fmla="*/ 51 w 187"/>
                  <a:gd name="T35" fmla="*/ 251 h 390"/>
                  <a:gd name="T36" fmla="*/ 93 w 187"/>
                  <a:gd name="T37" fmla="*/ 345 h 390"/>
                  <a:gd name="T38" fmla="*/ 130 w 187"/>
                  <a:gd name="T39" fmla="*/ 306 h 390"/>
                  <a:gd name="T40" fmla="*/ 132 w 187"/>
                  <a:gd name="T41" fmla="*/ 289 h 390"/>
                  <a:gd name="T42" fmla="*/ 132 w 187"/>
                  <a:gd name="T43" fmla="*/ 21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7" h="390">
                    <a:moveTo>
                      <a:pt x="184" y="1"/>
                    </a:moveTo>
                    <a:lnTo>
                      <a:pt x="184" y="315"/>
                    </a:lnTo>
                    <a:cubicBezTo>
                      <a:pt x="184" y="335"/>
                      <a:pt x="185" y="365"/>
                      <a:pt x="186" y="385"/>
                    </a:cubicBezTo>
                    <a:lnTo>
                      <a:pt x="141" y="385"/>
                    </a:lnTo>
                    <a:lnTo>
                      <a:pt x="138" y="351"/>
                    </a:lnTo>
                    <a:lnTo>
                      <a:pt x="137" y="351"/>
                    </a:lnTo>
                    <a:cubicBezTo>
                      <a:pt x="129" y="371"/>
                      <a:pt x="108" y="389"/>
                      <a:pt x="80" y="389"/>
                    </a:cubicBezTo>
                    <a:cubicBezTo>
                      <a:pt x="30" y="389"/>
                      <a:pt x="0" y="334"/>
                      <a:pt x="0" y="251"/>
                    </a:cubicBezTo>
                    <a:cubicBezTo>
                      <a:pt x="0" y="156"/>
                      <a:pt x="41" y="111"/>
                      <a:pt x="84" y="111"/>
                    </a:cubicBezTo>
                    <a:cubicBezTo>
                      <a:pt x="105" y="111"/>
                      <a:pt x="122" y="120"/>
                      <a:pt x="132" y="141"/>
                    </a:cubicBezTo>
                    <a:lnTo>
                      <a:pt x="133" y="141"/>
                    </a:lnTo>
                    <a:lnTo>
                      <a:pt x="133" y="0"/>
                    </a:lnTo>
                    <a:lnTo>
                      <a:pt x="184" y="0"/>
                    </a:lnTo>
                    <a:lnTo>
                      <a:pt x="184" y="1"/>
                    </a:lnTo>
                    <a:close/>
                    <a:moveTo>
                      <a:pt x="132" y="218"/>
                    </a:moveTo>
                    <a:cubicBezTo>
                      <a:pt x="132" y="212"/>
                      <a:pt x="132" y="207"/>
                      <a:pt x="131" y="201"/>
                    </a:cubicBezTo>
                    <a:cubicBezTo>
                      <a:pt x="127" y="176"/>
                      <a:pt x="114" y="156"/>
                      <a:pt x="95" y="156"/>
                    </a:cubicBezTo>
                    <a:cubicBezTo>
                      <a:pt x="62" y="156"/>
                      <a:pt x="51" y="201"/>
                      <a:pt x="51" y="251"/>
                    </a:cubicBezTo>
                    <a:cubicBezTo>
                      <a:pt x="51" y="306"/>
                      <a:pt x="65" y="345"/>
                      <a:pt x="93" y="345"/>
                    </a:cubicBezTo>
                    <a:cubicBezTo>
                      <a:pt x="105" y="345"/>
                      <a:pt x="120" y="339"/>
                      <a:pt x="130" y="306"/>
                    </a:cubicBezTo>
                    <a:cubicBezTo>
                      <a:pt x="131" y="302"/>
                      <a:pt x="132" y="296"/>
                      <a:pt x="132" y="289"/>
                    </a:cubicBezTo>
                    <a:lnTo>
                      <a:pt x="132" y="2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4" name="Freeform 22">
                <a:extLst>
                  <a:ext uri="{FF2B5EF4-FFF2-40B4-BE49-F238E27FC236}">
                    <a16:creationId xmlns:a16="http://schemas.microsoft.com/office/drawing/2014/main" id="{F735FB3A-38AC-874E-8640-41A2A5018004}"/>
                  </a:ext>
                </a:extLst>
              </p:cNvPr>
              <p:cNvSpPr>
                <a:spLocks noChangeArrowheads="1"/>
              </p:cNvSpPr>
              <p:nvPr/>
            </p:nvSpPr>
            <p:spPr bwMode="auto">
              <a:xfrm>
                <a:off x="5365750" y="860425"/>
                <a:ext cx="68263" cy="100013"/>
              </a:xfrm>
              <a:custGeom>
                <a:avLst/>
                <a:gdLst>
                  <a:gd name="T0" fmla="*/ 92 w 188"/>
                  <a:gd name="T1" fmla="*/ 277 h 278"/>
                  <a:gd name="T2" fmla="*/ 0 w 188"/>
                  <a:gd name="T3" fmla="*/ 139 h 278"/>
                  <a:gd name="T4" fmla="*/ 96 w 188"/>
                  <a:gd name="T5" fmla="*/ 0 h 278"/>
                  <a:gd name="T6" fmla="*/ 187 w 188"/>
                  <a:gd name="T7" fmla="*/ 138 h 278"/>
                  <a:gd name="T8" fmla="*/ 92 w 188"/>
                  <a:gd name="T9" fmla="*/ 277 h 278"/>
                  <a:gd name="T10" fmla="*/ 93 w 188"/>
                  <a:gd name="T11" fmla="*/ 236 h 278"/>
                  <a:gd name="T12" fmla="*/ 133 w 188"/>
                  <a:gd name="T13" fmla="*/ 138 h 278"/>
                  <a:gd name="T14" fmla="*/ 92 w 188"/>
                  <a:gd name="T15" fmla="*/ 39 h 278"/>
                  <a:gd name="T16" fmla="*/ 52 w 188"/>
                  <a:gd name="T17" fmla="*/ 138 h 278"/>
                  <a:gd name="T18" fmla="*/ 93 w 188"/>
                  <a:gd name="T19" fmla="*/ 23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78">
                    <a:moveTo>
                      <a:pt x="92" y="277"/>
                    </a:moveTo>
                    <a:cubicBezTo>
                      <a:pt x="39" y="277"/>
                      <a:pt x="0" y="231"/>
                      <a:pt x="0" y="139"/>
                    </a:cubicBezTo>
                    <a:cubicBezTo>
                      <a:pt x="0" y="40"/>
                      <a:pt x="46" y="0"/>
                      <a:pt x="96" y="0"/>
                    </a:cubicBezTo>
                    <a:cubicBezTo>
                      <a:pt x="149" y="0"/>
                      <a:pt x="187" y="47"/>
                      <a:pt x="187" y="138"/>
                    </a:cubicBezTo>
                    <a:cubicBezTo>
                      <a:pt x="187" y="244"/>
                      <a:pt x="134" y="277"/>
                      <a:pt x="92" y="277"/>
                    </a:cubicBezTo>
                    <a:close/>
                    <a:moveTo>
                      <a:pt x="93" y="236"/>
                    </a:moveTo>
                    <a:cubicBezTo>
                      <a:pt x="126" y="236"/>
                      <a:pt x="133" y="180"/>
                      <a:pt x="133" y="138"/>
                    </a:cubicBezTo>
                    <a:cubicBezTo>
                      <a:pt x="133" y="97"/>
                      <a:pt x="126" y="39"/>
                      <a:pt x="92" y="39"/>
                    </a:cubicBezTo>
                    <a:cubicBezTo>
                      <a:pt x="58" y="39"/>
                      <a:pt x="52" y="97"/>
                      <a:pt x="52" y="138"/>
                    </a:cubicBezTo>
                    <a:cubicBezTo>
                      <a:pt x="52" y="183"/>
                      <a:pt x="59" y="236"/>
                      <a:pt x="93" y="2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5" name="Freeform 23">
                <a:extLst>
                  <a:ext uri="{FF2B5EF4-FFF2-40B4-BE49-F238E27FC236}">
                    <a16:creationId xmlns:a16="http://schemas.microsoft.com/office/drawing/2014/main" id="{744A7228-BC2F-9D41-A737-1BBF12FCDAF1}"/>
                  </a:ext>
                </a:extLst>
              </p:cNvPr>
              <p:cNvSpPr>
                <a:spLocks noChangeArrowheads="1"/>
              </p:cNvSpPr>
              <p:nvPr/>
            </p:nvSpPr>
            <p:spPr bwMode="auto">
              <a:xfrm>
                <a:off x="5441950" y="819150"/>
                <a:ext cx="68263" cy="139700"/>
              </a:xfrm>
              <a:custGeom>
                <a:avLst/>
                <a:gdLst>
                  <a:gd name="T0" fmla="*/ 3 w 189"/>
                  <a:gd name="T1" fmla="*/ 0 h 389"/>
                  <a:gd name="T2" fmla="*/ 55 w 189"/>
                  <a:gd name="T3" fmla="*/ 0 h 389"/>
                  <a:gd name="T4" fmla="*/ 55 w 189"/>
                  <a:gd name="T5" fmla="*/ 145 h 389"/>
                  <a:gd name="T6" fmla="*/ 56 w 189"/>
                  <a:gd name="T7" fmla="*/ 145 h 389"/>
                  <a:gd name="T8" fmla="*/ 113 w 189"/>
                  <a:gd name="T9" fmla="*/ 110 h 389"/>
                  <a:gd name="T10" fmla="*/ 188 w 189"/>
                  <a:gd name="T11" fmla="*/ 244 h 389"/>
                  <a:gd name="T12" fmla="*/ 104 w 189"/>
                  <a:gd name="T13" fmla="*/ 388 h 389"/>
                  <a:gd name="T14" fmla="*/ 51 w 189"/>
                  <a:gd name="T15" fmla="*/ 349 h 389"/>
                  <a:gd name="T16" fmla="*/ 49 w 189"/>
                  <a:gd name="T17" fmla="*/ 349 h 389"/>
                  <a:gd name="T18" fmla="*/ 45 w 189"/>
                  <a:gd name="T19" fmla="*/ 384 h 389"/>
                  <a:gd name="T20" fmla="*/ 0 w 189"/>
                  <a:gd name="T21" fmla="*/ 384 h 389"/>
                  <a:gd name="T22" fmla="*/ 3 w 189"/>
                  <a:gd name="T23" fmla="*/ 314 h 389"/>
                  <a:gd name="T24" fmla="*/ 3 w 189"/>
                  <a:gd name="T25" fmla="*/ 0 h 389"/>
                  <a:gd name="T26" fmla="*/ 55 w 189"/>
                  <a:gd name="T27" fmla="*/ 288 h 389"/>
                  <a:gd name="T28" fmla="*/ 57 w 189"/>
                  <a:gd name="T29" fmla="*/ 305 h 389"/>
                  <a:gd name="T30" fmla="*/ 92 w 189"/>
                  <a:gd name="T31" fmla="*/ 345 h 389"/>
                  <a:gd name="T32" fmla="*/ 135 w 189"/>
                  <a:gd name="T33" fmla="*/ 249 h 389"/>
                  <a:gd name="T34" fmla="*/ 92 w 189"/>
                  <a:gd name="T35" fmla="*/ 156 h 389"/>
                  <a:gd name="T36" fmla="*/ 57 w 189"/>
                  <a:gd name="T37" fmla="*/ 195 h 389"/>
                  <a:gd name="T38" fmla="*/ 55 w 189"/>
                  <a:gd name="T39" fmla="*/ 213 h 389"/>
                  <a:gd name="T40" fmla="*/ 55 w 189"/>
                  <a:gd name="T41" fmla="*/ 28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389">
                    <a:moveTo>
                      <a:pt x="3" y="0"/>
                    </a:moveTo>
                    <a:lnTo>
                      <a:pt x="55" y="0"/>
                    </a:lnTo>
                    <a:lnTo>
                      <a:pt x="55" y="145"/>
                    </a:lnTo>
                    <a:lnTo>
                      <a:pt x="56" y="145"/>
                    </a:lnTo>
                    <a:cubicBezTo>
                      <a:pt x="70" y="120"/>
                      <a:pt x="89" y="110"/>
                      <a:pt x="113" y="110"/>
                    </a:cubicBezTo>
                    <a:cubicBezTo>
                      <a:pt x="159" y="110"/>
                      <a:pt x="188" y="162"/>
                      <a:pt x="188" y="244"/>
                    </a:cubicBezTo>
                    <a:cubicBezTo>
                      <a:pt x="188" y="341"/>
                      <a:pt x="148" y="388"/>
                      <a:pt x="104" y="388"/>
                    </a:cubicBezTo>
                    <a:cubicBezTo>
                      <a:pt x="77" y="388"/>
                      <a:pt x="63" y="374"/>
                      <a:pt x="51" y="349"/>
                    </a:cubicBezTo>
                    <a:lnTo>
                      <a:pt x="49" y="349"/>
                    </a:lnTo>
                    <a:lnTo>
                      <a:pt x="45" y="384"/>
                    </a:lnTo>
                    <a:lnTo>
                      <a:pt x="0" y="384"/>
                    </a:lnTo>
                    <a:cubicBezTo>
                      <a:pt x="2" y="365"/>
                      <a:pt x="3" y="334"/>
                      <a:pt x="3" y="314"/>
                    </a:cubicBezTo>
                    <a:lnTo>
                      <a:pt x="3" y="0"/>
                    </a:lnTo>
                    <a:close/>
                    <a:moveTo>
                      <a:pt x="55" y="288"/>
                    </a:moveTo>
                    <a:cubicBezTo>
                      <a:pt x="55" y="295"/>
                      <a:pt x="56" y="300"/>
                      <a:pt x="57" y="305"/>
                    </a:cubicBezTo>
                    <a:cubicBezTo>
                      <a:pt x="66" y="339"/>
                      <a:pt x="82" y="345"/>
                      <a:pt x="92" y="345"/>
                    </a:cubicBezTo>
                    <a:cubicBezTo>
                      <a:pt x="124" y="345"/>
                      <a:pt x="135" y="304"/>
                      <a:pt x="135" y="249"/>
                    </a:cubicBezTo>
                    <a:cubicBezTo>
                      <a:pt x="135" y="197"/>
                      <a:pt x="124" y="156"/>
                      <a:pt x="92" y="156"/>
                    </a:cubicBezTo>
                    <a:cubicBezTo>
                      <a:pt x="75" y="156"/>
                      <a:pt x="61" y="176"/>
                      <a:pt x="57" y="195"/>
                    </a:cubicBezTo>
                    <a:cubicBezTo>
                      <a:pt x="56" y="201"/>
                      <a:pt x="55" y="208"/>
                      <a:pt x="55" y="213"/>
                    </a:cubicBezTo>
                    <a:lnTo>
                      <a:pt x="55" y="2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6" name="Freeform 24">
                <a:extLst>
                  <a:ext uri="{FF2B5EF4-FFF2-40B4-BE49-F238E27FC236}">
                    <a16:creationId xmlns:a16="http://schemas.microsoft.com/office/drawing/2014/main" id="{BBD6B1CB-7BA4-6C49-923E-6A196C8F3972}"/>
                  </a:ext>
                </a:extLst>
              </p:cNvPr>
              <p:cNvSpPr>
                <a:spLocks noChangeArrowheads="1"/>
              </p:cNvSpPr>
              <p:nvPr/>
            </p:nvSpPr>
            <p:spPr bwMode="auto">
              <a:xfrm>
                <a:off x="5518150" y="860425"/>
                <a:ext cx="65088" cy="100013"/>
              </a:xfrm>
              <a:custGeom>
                <a:avLst/>
                <a:gdLst>
                  <a:gd name="T0" fmla="*/ 52 w 180"/>
                  <a:gd name="T1" fmla="*/ 148 h 277"/>
                  <a:gd name="T2" fmla="*/ 114 w 180"/>
                  <a:gd name="T3" fmla="*/ 235 h 277"/>
                  <a:gd name="T4" fmla="*/ 160 w 180"/>
                  <a:gd name="T5" fmla="*/ 226 h 277"/>
                  <a:gd name="T6" fmla="*/ 167 w 180"/>
                  <a:gd name="T7" fmla="*/ 263 h 277"/>
                  <a:gd name="T8" fmla="*/ 103 w 180"/>
                  <a:gd name="T9" fmla="*/ 276 h 277"/>
                  <a:gd name="T10" fmla="*/ 0 w 180"/>
                  <a:gd name="T11" fmla="*/ 142 h 277"/>
                  <a:gd name="T12" fmla="*/ 97 w 180"/>
                  <a:gd name="T13" fmla="*/ 0 h 277"/>
                  <a:gd name="T14" fmla="*/ 179 w 180"/>
                  <a:gd name="T15" fmla="*/ 121 h 277"/>
                  <a:gd name="T16" fmla="*/ 178 w 180"/>
                  <a:gd name="T17" fmla="*/ 150 h 277"/>
                  <a:gd name="T18" fmla="*/ 52 w 180"/>
                  <a:gd name="T19" fmla="*/ 148 h 277"/>
                  <a:gd name="T20" fmla="*/ 130 w 180"/>
                  <a:gd name="T21" fmla="*/ 111 h 277"/>
                  <a:gd name="T22" fmla="*/ 93 w 180"/>
                  <a:gd name="T23" fmla="*/ 38 h 277"/>
                  <a:gd name="T24" fmla="*/ 53 w 180"/>
                  <a:gd name="T25" fmla="*/ 111 h 277"/>
                  <a:gd name="T26" fmla="*/ 130 w 180"/>
                  <a:gd name="T27" fmla="*/ 11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77">
                    <a:moveTo>
                      <a:pt x="52" y="148"/>
                    </a:moveTo>
                    <a:cubicBezTo>
                      <a:pt x="53" y="218"/>
                      <a:pt x="82" y="235"/>
                      <a:pt x="114" y="235"/>
                    </a:cubicBezTo>
                    <a:cubicBezTo>
                      <a:pt x="133" y="235"/>
                      <a:pt x="149" y="231"/>
                      <a:pt x="160" y="226"/>
                    </a:cubicBezTo>
                    <a:lnTo>
                      <a:pt x="167" y="263"/>
                    </a:lnTo>
                    <a:cubicBezTo>
                      <a:pt x="151" y="272"/>
                      <a:pt x="127" y="276"/>
                      <a:pt x="103" y="276"/>
                    </a:cubicBezTo>
                    <a:cubicBezTo>
                      <a:pt x="36" y="276"/>
                      <a:pt x="0" y="224"/>
                      <a:pt x="0" y="142"/>
                    </a:cubicBezTo>
                    <a:cubicBezTo>
                      <a:pt x="0" y="54"/>
                      <a:pt x="42" y="0"/>
                      <a:pt x="97" y="0"/>
                    </a:cubicBezTo>
                    <a:cubicBezTo>
                      <a:pt x="153" y="0"/>
                      <a:pt x="179" y="53"/>
                      <a:pt x="179" y="121"/>
                    </a:cubicBezTo>
                    <a:cubicBezTo>
                      <a:pt x="179" y="133"/>
                      <a:pt x="178" y="142"/>
                      <a:pt x="178" y="150"/>
                    </a:cubicBezTo>
                    <a:lnTo>
                      <a:pt x="52" y="148"/>
                    </a:lnTo>
                    <a:close/>
                    <a:moveTo>
                      <a:pt x="130" y="111"/>
                    </a:moveTo>
                    <a:cubicBezTo>
                      <a:pt x="131" y="64"/>
                      <a:pt x="114" y="38"/>
                      <a:pt x="93" y="38"/>
                    </a:cubicBezTo>
                    <a:cubicBezTo>
                      <a:pt x="67" y="38"/>
                      <a:pt x="54" y="78"/>
                      <a:pt x="53" y="111"/>
                    </a:cubicBezTo>
                    <a:lnTo>
                      <a:pt x="130" y="11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 name="Freeform 25">
                <a:extLst>
                  <a:ext uri="{FF2B5EF4-FFF2-40B4-BE49-F238E27FC236}">
                    <a16:creationId xmlns:a16="http://schemas.microsoft.com/office/drawing/2014/main" id="{24ABCFEA-BCE7-684D-9903-148DF959463E}"/>
                  </a:ext>
                </a:extLst>
              </p:cNvPr>
              <p:cNvSpPr>
                <a:spLocks noChangeArrowheads="1"/>
              </p:cNvSpPr>
              <p:nvPr/>
            </p:nvSpPr>
            <p:spPr bwMode="auto">
              <a:xfrm>
                <a:off x="5097463" y="823913"/>
                <a:ext cx="55562" cy="134937"/>
              </a:xfrm>
              <a:custGeom>
                <a:avLst/>
                <a:gdLst>
                  <a:gd name="T0" fmla="*/ 0 w 156"/>
                  <a:gd name="T1" fmla="*/ 0 h 374"/>
                  <a:gd name="T2" fmla="*/ 155 w 156"/>
                  <a:gd name="T3" fmla="*/ 0 h 374"/>
                  <a:gd name="T4" fmla="*/ 155 w 156"/>
                  <a:gd name="T5" fmla="*/ 373 h 374"/>
                  <a:gd name="T6" fmla="*/ 0 w 156"/>
                  <a:gd name="T7" fmla="*/ 0 h 374"/>
                </a:gdLst>
                <a:ahLst/>
                <a:cxnLst>
                  <a:cxn ang="0">
                    <a:pos x="T0" y="T1"/>
                  </a:cxn>
                  <a:cxn ang="0">
                    <a:pos x="T2" y="T3"/>
                  </a:cxn>
                  <a:cxn ang="0">
                    <a:pos x="T4" y="T5"/>
                  </a:cxn>
                  <a:cxn ang="0">
                    <a:pos x="T6" y="T7"/>
                  </a:cxn>
                </a:cxnLst>
                <a:rect l="0" t="0" r="r" b="b"/>
                <a:pathLst>
                  <a:path w="156" h="374">
                    <a:moveTo>
                      <a:pt x="0" y="0"/>
                    </a:moveTo>
                    <a:lnTo>
                      <a:pt x="155" y="0"/>
                    </a:lnTo>
                    <a:lnTo>
                      <a:pt x="155" y="37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8" name="Freeform 26">
                <a:extLst>
                  <a:ext uri="{FF2B5EF4-FFF2-40B4-BE49-F238E27FC236}">
                    <a16:creationId xmlns:a16="http://schemas.microsoft.com/office/drawing/2014/main" id="{47E7A2ED-D0C4-8049-92D4-CB7A45A760E9}"/>
                  </a:ext>
                </a:extLst>
              </p:cNvPr>
              <p:cNvSpPr>
                <a:spLocks noChangeArrowheads="1"/>
              </p:cNvSpPr>
              <p:nvPr/>
            </p:nvSpPr>
            <p:spPr bwMode="auto">
              <a:xfrm>
                <a:off x="5002213" y="823913"/>
                <a:ext cx="55562" cy="134937"/>
              </a:xfrm>
              <a:custGeom>
                <a:avLst/>
                <a:gdLst>
                  <a:gd name="T0" fmla="*/ 155 w 156"/>
                  <a:gd name="T1" fmla="*/ 0 h 374"/>
                  <a:gd name="T2" fmla="*/ 0 w 156"/>
                  <a:gd name="T3" fmla="*/ 0 h 374"/>
                  <a:gd name="T4" fmla="*/ 0 w 156"/>
                  <a:gd name="T5" fmla="*/ 373 h 374"/>
                  <a:gd name="T6" fmla="*/ 155 w 156"/>
                  <a:gd name="T7" fmla="*/ 0 h 374"/>
                </a:gdLst>
                <a:ahLst/>
                <a:cxnLst>
                  <a:cxn ang="0">
                    <a:pos x="T0" y="T1"/>
                  </a:cxn>
                  <a:cxn ang="0">
                    <a:pos x="T2" y="T3"/>
                  </a:cxn>
                  <a:cxn ang="0">
                    <a:pos x="T4" y="T5"/>
                  </a:cxn>
                  <a:cxn ang="0">
                    <a:pos x="T6" y="T7"/>
                  </a:cxn>
                </a:cxnLst>
                <a:rect l="0" t="0" r="r" b="b"/>
                <a:pathLst>
                  <a:path w="156" h="374">
                    <a:moveTo>
                      <a:pt x="155" y="0"/>
                    </a:moveTo>
                    <a:lnTo>
                      <a:pt x="0" y="0"/>
                    </a:lnTo>
                    <a:lnTo>
                      <a:pt x="0" y="373"/>
                    </a:lnTo>
                    <a:lnTo>
                      <a:pt x="1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 name="Freeform 27">
                <a:extLst>
                  <a:ext uri="{FF2B5EF4-FFF2-40B4-BE49-F238E27FC236}">
                    <a16:creationId xmlns:a16="http://schemas.microsoft.com/office/drawing/2014/main" id="{8F11E5AF-B512-9543-8AE2-FABB46F03E6F}"/>
                  </a:ext>
                </a:extLst>
              </p:cNvPr>
              <p:cNvSpPr>
                <a:spLocks noChangeArrowheads="1"/>
              </p:cNvSpPr>
              <p:nvPr/>
            </p:nvSpPr>
            <p:spPr bwMode="auto">
              <a:xfrm>
                <a:off x="5053013" y="873125"/>
                <a:ext cx="60325" cy="85725"/>
              </a:xfrm>
              <a:custGeom>
                <a:avLst/>
                <a:gdLst>
                  <a:gd name="T0" fmla="*/ 68 w 167"/>
                  <a:gd name="T1" fmla="*/ 0 h 237"/>
                  <a:gd name="T2" fmla="*/ 166 w 167"/>
                  <a:gd name="T3" fmla="*/ 236 h 237"/>
                  <a:gd name="T4" fmla="*/ 101 w 167"/>
                  <a:gd name="T5" fmla="*/ 236 h 237"/>
                  <a:gd name="T6" fmla="*/ 73 w 167"/>
                  <a:gd name="T7" fmla="*/ 161 h 237"/>
                  <a:gd name="T8" fmla="*/ 0 w 167"/>
                  <a:gd name="T9" fmla="*/ 161 h 237"/>
                  <a:gd name="T10" fmla="*/ 68 w 167"/>
                  <a:gd name="T11" fmla="*/ 0 h 237"/>
                </a:gdLst>
                <a:ahLst/>
                <a:cxnLst>
                  <a:cxn ang="0">
                    <a:pos x="T0" y="T1"/>
                  </a:cxn>
                  <a:cxn ang="0">
                    <a:pos x="T2" y="T3"/>
                  </a:cxn>
                  <a:cxn ang="0">
                    <a:pos x="T4" y="T5"/>
                  </a:cxn>
                  <a:cxn ang="0">
                    <a:pos x="T6" y="T7"/>
                  </a:cxn>
                  <a:cxn ang="0">
                    <a:pos x="T8" y="T9"/>
                  </a:cxn>
                  <a:cxn ang="0">
                    <a:pos x="T10" y="T11"/>
                  </a:cxn>
                </a:cxnLst>
                <a:rect l="0" t="0" r="r" b="b"/>
                <a:pathLst>
                  <a:path w="167" h="237">
                    <a:moveTo>
                      <a:pt x="68" y="0"/>
                    </a:moveTo>
                    <a:lnTo>
                      <a:pt x="166" y="236"/>
                    </a:lnTo>
                    <a:lnTo>
                      <a:pt x="101" y="236"/>
                    </a:lnTo>
                    <a:lnTo>
                      <a:pt x="73" y="161"/>
                    </a:lnTo>
                    <a:lnTo>
                      <a:pt x="0" y="161"/>
                    </a:lnTo>
                    <a:lnTo>
                      <a:pt x="6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0" name="Freeform 28">
                <a:extLst>
                  <a:ext uri="{FF2B5EF4-FFF2-40B4-BE49-F238E27FC236}">
                    <a16:creationId xmlns:a16="http://schemas.microsoft.com/office/drawing/2014/main" id="{70769D1C-2BB7-DA41-A191-3CBB72AD888C}"/>
                  </a:ext>
                </a:extLst>
              </p:cNvPr>
              <p:cNvSpPr>
                <a:spLocks noChangeArrowheads="1"/>
              </p:cNvSpPr>
              <p:nvPr/>
            </p:nvSpPr>
            <p:spPr bwMode="auto">
              <a:xfrm>
                <a:off x="5576888" y="858838"/>
                <a:ext cx="9525" cy="7937"/>
              </a:xfrm>
              <a:custGeom>
                <a:avLst/>
                <a:gdLst>
                  <a:gd name="T0" fmla="*/ 12 w 25"/>
                  <a:gd name="T1" fmla="*/ 0 h 24"/>
                  <a:gd name="T2" fmla="*/ 24 w 25"/>
                  <a:gd name="T3" fmla="*/ 11 h 24"/>
                  <a:gd name="T4" fmla="*/ 12 w 25"/>
                  <a:gd name="T5" fmla="*/ 23 h 24"/>
                  <a:gd name="T6" fmla="*/ 0 w 25"/>
                  <a:gd name="T7" fmla="*/ 11 h 24"/>
                  <a:gd name="T8" fmla="*/ 12 w 25"/>
                  <a:gd name="T9" fmla="*/ 0 h 24"/>
                  <a:gd name="T10" fmla="*/ 12 w 25"/>
                  <a:gd name="T11" fmla="*/ 1 h 24"/>
                  <a:gd name="T12" fmla="*/ 2 w 25"/>
                  <a:gd name="T13" fmla="*/ 10 h 24"/>
                  <a:gd name="T14" fmla="*/ 12 w 25"/>
                  <a:gd name="T15" fmla="*/ 20 h 24"/>
                  <a:gd name="T16" fmla="*/ 21 w 25"/>
                  <a:gd name="T17" fmla="*/ 10 h 24"/>
                  <a:gd name="T18" fmla="*/ 12 w 25"/>
                  <a:gd name="T19" fmla="*/ 1 h 24"/>
                  <a:gd name="T20" fmla="*/ 10 w 25"/>
                  <a:gd name="T21" fmla="*/ 18 h 24"/>
                  <a:gd name="T22" fmla="*/ 8 w 25"/>
                  <a:gd name="T23" fmla="*/ 18 h 24"/>
                  <a:gd name="T24" fmla="*/ 8 w 25"/>
                  <a:gd name="T25" fmla="*/ 5 h 24"/>
                  <a:gd name="T26" fmla="*/ 12 w 25"/>
                  <a:gd name="T27" fmla="*/ 5 h 24"/>
                  <a:gd name="T28" fmla="*/ 16 w 25"/>
                  <a:gd name="T29" fmla="*/ 6 h 24"/>
                  <a:gd name="T30" fmla="*/ 17 w 25"/>
                  <a:gd name="T31" fmla="*/ 9 h 24"/>
                  <a:gd name="T32" fmla="*/ 15 w 25"/>
                  <a:gd name="T33" fmla="*/ 12 h 24"/>
                  <a:gd name="T34" fmla="*/ 15 w 25"/>
                  <a:gd name="T35" fmla="*/ 12 h 24"/>
                  <a:gd name="T36" fmla="*/ 17 w 25"/>
                  <a:gd name="T37" fmla="*/ 16 h 24"/>
                  <a:gd name="T38" fmla="*/ 18 w 25"/>
                  <a:gd name="T39" fmla="*/ 19 h 24"/>
                  <a:gd name="T40" fmla="*/ 16 w 25"/>
                  <a:gd name="T41" fmla="*/ 19 h 24"/>
                  <a:gd name="T42" fmla="*/ 15 w 25"/>
                  <a:gd name="T43" fmla="*/ 16 h 24"/>
                  <a:gd name="T44" fmla="*/ 12 w 25"/>
                  <a:gd name="T45" fmla="*/ 14 h 24"/>
                  <a:gd name="T46" fmla="*/ 11 w 25"/>
                  <a:gd name="T47" fmla="*/ 14 h 24"/>
                  <a:gd name="T48" fmla="*/ 11 w 25"/>
                  <a:gd name="T49" fmla="*/ 18 h 24"/>
                  <a:gd name="T50" fmla="*/ 10 w 25"/>
                  <a:gd name="T51" fmla="*/ 18 h 24"/>
                  <a:gd name="T52" fmla="*/ 10 w 25"/>
                  <a:gd name="T53" fmla="*/ 10 h 24"/>
                  <a:gd name="T54" fmla="*/ 11 w 25"/>
                  <a:gd name="T55" fmla="*/ 10 h 24"/>
                  <a:gd name="T56" fmla="*/ 14 w 25"/>
                  <a:gd name="T57" fmla="*/ 8 h 24"/>
                  <a:gd name="T58" fmla="*/ 11 w 25"/>
                  <a:gd name="T59" fmla="*/ 6 h 24"/>
                  <a:gd name="T60" fmla="*/ 10 w 25"/>
                  <a:gd name="T61" fmla="*/ 6 h 24"/>
                  <a:gd name="T62" fmla="*/ 10 w 25"/>
                  <a:gd name="T6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4">
                    <a:moveTo>
                      <a:pt x="12" y="0"/>
                    </a:moveTo>
                    <a:cubicBezTo>
                      <a:pt x="18" y="0"/>
                      <a:pt x="24" y="4"/>
                      <a:pt x="24" y="11"/>
                    </a:cubicBezTo>
                    <a:cubicBezTo>
                      <a:pt x="24" y="17"/>
                      <a:pt x="19" y="23"/>
                      <a:pt x="12" y="23"/>
                    </a:cubicBezTo>
                    <a:cubicBezTo>
                      <a:pt x="6" y="23"/>
                      <a:pt x="0" y="17"/>
                      <a:pt x="0" y="11"/>
                    </a:cubicBezTo>
                    <a:cubicBezTo>
                      <a:pt x="0" y="4"/>
                      <a:pt x="5" y="0"/>
                      <a:pt x="12" y="0"/>
                    </a:cubicBezTo>
                    <a:close/>
                    <a:moveTo>
                      <a:pt x="12" y="1"/>
                    </a:moveTo>
                    <a:cubicBezTo>
                      <a:pt x="6" y="1"/>
                      <a:pt x="2" y="4"/>
                      <a:pt x="2" y="10"/>
                    </a:cubicBezTo>
                    <a:cubicBezTo>
                      <a:pt x="2" y="15"/>
                      <a:pt x="7" y="20"/>
                      <a:pt x="12" y="20"/>
                    </a:cubicBezTo>
                    <a:cubicBezTo>
                      <a:pt x="18" y="20"/>
                      <a:pt x="21" y="16"/>
                      <a:pt x="21" y="10"/>
                    </a:cubicBezTo>
                    <a:cubicBezTo>
                      <a:pt x="21" y="6"/>
                      <a:pt x="17" y="1"/>
                      <a:pt x="12" y="1"/>
                    </a:cubicBezTo>
                    <a:close/>
                    <a:moveTo>
                      <a:pt x="10" y="18"/>
                    </a:moveTo>
                    <a:lnTo>
                      <a:pt x="8" y="18"/>
                    </a:lnTo>
                    <a:lnTo>
                      <a:pt x="8" y="5"/>
                    </a:lnTo>
                    <a:cubicBezTo>
                      <a:pt x="9" y="5"/>
                      <a:pt x="10" y="5"/>
                      <a:pt x="12" y="5"/>
                    </a:cubicBezTo>
                    <a:cubicBezTo>
                      <a:pt x="14" y="5"/>
                      <a:pt x="15" y="5"/>
                      <a:pt x="16" y="6"/>
                    </a:cubicBezTo>
                    <a:cubicBezTo>
                      <a:pt x="17" y="7"/>
                      <a:pt x="17" y="7"/>
                      <a:pt x="17" y="9"/>
                    </a:cubicBezTo>
                    <a:cubicBezTo>
                      <a:pt x="17" y="11"/>
                      <a:pt x="16" y="12"/>
                      <a:pt x="15" y="12"/>
                    </a:cubicBezTo>
                    <a:lnTo>
                      <a:pt x="15" y="12"/>
                    </a:lnTo>
                    <a:cubicBezTo>
                      <a:pt x="16" y="12"/>
                      <a:pt x="17" y="14"/>
                      <a:pt x="17" y="16"/>
                    </a:cubicBezTo>
                    <a:cubicBezTo>
                      <a:pt x="17" y="18"/>
                      <a:pt x="18" y="19"/>
                      <a:pt x="18" y="19"/>
                    </a:cubicBezTo>
                    <a:lnTo>
                      <a:pt x="16" y="19"/>
                    </a:lnTo>
                    <a:cubicBezTo>
                      <a:pt x="16" y="19"/>
                      <a:pt x="15" y="17"/>
                      <a:pt x="15" y="16"/>
                    </a:cubicBezTo>
                    <a:cubicBezTo>
                      <a:pt x="15" y="14"/>
                      <a:pt x="14" y="14"/>
                      <a:pt x="12" y="14"/>
                    </a:cubicBezTo>
                    <a:lnTo>
                      <a:pt x="11" y="14"/>
                    </a:lnTo>
                    <a:lnTo>
                      <a:pt x="11" y="18"/>
                    </a:lnTo>
                    <a:lnTo>
                      <a:pt x="10" y="18"/>
                    </a:lnTo>
                    <a:close/>
                    <a:moveTo>
                      <a:pt x="10" y="10"/>
                    </a:moveTo>
                    <a:lnTo>
                      <a:pt x="11" y="10"/>
                    </a:lnTo>
                    <a:cubicBezTo>
                      <a:pt x="13" y="10"/>
                      <a:pt x="14" y="9"/>
                      <a:pt x="14" y="8"/>
                    </a:cubicBezTo>
                    <a:cubicBezTo>
                      <a:pt x="14" y="7"/>
                      <a:pt x="13" y="6"/>
                      <a:pt x="11" y="6"/>
                    </a:cubicBezTo>
                    <a:cubicBezTo>
                      <a:pt x="10" y="6"/>
                      <a:pt x="10" y="6"/>
                      <a:pt x="10" y="6"/>
                    </a:cubicBezTo>
                    <a:lnTo>
                      <a:pt x="10" y="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1" name="Freeform 29">
                <a:extLst>
                  <a:ext uri="{FF2B5EF4-FFF2-40B4-BE49-F238E27FC236}">
                    <a16:creationId xmlns:a16="http://schemas.microsoft.com/office/drawing/2014/main" id="{ECBD14A0-3DA1-2F43-BB03-462FF5BCC195}"/>
                  </a:ext>
                </a:extLst>
              </p:cNvPr>
              <p:cNvSpPr>
                <a:spLocks noChangeArrowheads="1"/>
              </p:cNvSpPr>
              <p:nvPr/>
            </p:nvSpPr>
            <p:spPr bwMode="auto">
              <a:xfrm>
                <a:off x="5156200" y="823913"/>
                <a:ext cx="9525" cy="9525"/>
              </a:xfrm>
              <a:custGeom>
                <a:avLst/>
                <a:gdLst>
                  <a:gd name="T0" fmla="*/ 12 w 25"/>
                  <a:gd name="T1" fmla="*/ 0 h 25"/>
                  <a:gd name="T2" fmla="*/ 24 w 25"/>
                  <a:gd name="T3" fmla="*/ 12 h 25"/>
                  <a:gd name="T4" fmla="*/ 12 w 25"/>
                  <a:gd name="T5" fmla="*/ 24 h 25"/>
                  <a:gd name="T6" fmla="*/ 0 w 25"/>
                  <a:gd name="T7" fmla="*/ 12 h 25"/>
                  <a:gd name="T8" fmla="*/ 12 w 25"/>
                  <a:gd name="T9" fmla="*/ 0 h 25"/>
                  <a:gd name="T10" fmla="*/ 12 w 25"/>
                  <a:gd name="T11" fmla="*/ 2 h 25"/>
                  <a:gd name="T12" fmla="*/ 2 w 25"/>
                  <a:gd name="T13" fmla="*/ 12 h 25"/>
                  <a:gd name="T14" fmla="*/ 12 w 25"/>
                  <a:gd name="T15" fmla="*/ 22 h 25"/>
                  <a:gd name="T16" fmla="*/ 22 w 25"/>
                  <a:gd name="T17" fmla="*/ 12 h 25"/>
                  <a:gd name="T18" fmla="*/ 12 w 25"/>
                  <a:gd name="T19" fmla="*/ 2 h 25"/>
                  <a:gd name="T20" fmla="*/ 10 w 25"/>
                  <a:gd name="T21" fmla="*/ 19 h 25"/>
                  <a:gd name="T22" fmla="*/ 8 w 25"/>
                  <a:gd name="T23" fmla="*/ 19 h 25"/>
                  <a:gd name="T24" fmla="*/ 8 w 25"/>
                  <a:gd name="T25" fmla="*/ 7 h 25"/>
                  <a:gd name="T26" fmla="*/ 12 w 25"/>
                  <a:gd name="T27" fmla="*/ 7 h 25"/>
                  <a:gd name="T28" fmla="*/ 16 w 25"/>
                  <a:gd name="T29" fmla="*/ 8 h 25"/>
                  <a:gd name="T30" fmla="*/ 17 w 25"/>
                  <a:gd name="T31" fmla="*/ 11 h 25"/>
                  <a:gd name="T32" fmla="*/ 15 w 25"/>
                  <a:gd name="T33" fmla="*/ 14 h 25"/>
                  <a:gd name="T34" fmla="*/ 15 w 25"/>
                  <a:gd name="T35" fmla="*/ 14 h 25"/>
                  <a:gd name="T36" fmla="*/ 17 w 25"/>
                  <a:gd name="T37" fmla="*/ 17 h 25"/>
                  <a:gd name="T38" fmla="*/ 18 w 25"/>
                  <a:gd name="T39" fmla="*/ 20 h 25"/>
                  <a:gd name="T40" fmla="*/ 16 w 25"/>
                  <a:gd name="T41" fmla="*/ 20 h 25"/>
                  <a:gd name="T42" fmla="*/ 15 w 25"/>
                  <a:gd name="T43" fmla="*/ 17 h 25"/>
                  <a:gd name="T44" fmla="*/ 12 w 25"/>
                  <a:gd name="T45" fmla="*/ 15 h 25"/>
                  <a:gd name="T46" fmla="*/ 11 w 25"/>
                  <a:gd name="T47" fmla="*/ 15 h 25"/>
                  <a:gd name="T48" fmla="*/ 11 w 25"/>
                  <a:gd name="T49" fmla="*/ 19 h 25"/>
                  <a:gd name="T50" fmla="*/ 10 w 25"/>
                  <a:gd name="T51" fmla="*/ 19 h 25"/>
                  <a:gd name="T52" fmla="*/ 10 w 25"/>
                  <a:gd name="T53" fmla="*/ 12 h 25"/>
                  <a:gd name="T54" fmla="*/ 11 w 25"/>
                  <a:gd name="T55" fmla="*/ 12 h 25"/>
                  <a:gd name="T56" fmla="*/ 14 w 25"/>
                  <a:gd name="T57" fmla="*/ 10 h 25"/>
                  <a:gd name="T58" fmla="*/ 11 w 25"/>
                  <a:gd name="T59" fmla="*/ 8 h 25"/>
                  <a:gd name="T60" fmla="*/ 10 w 25"/>
                  <a:gd name="T61" fmla="*/ 8 h 25"/>
                  <a:gd name="T62" fmla="*/ 10 w 25"/>
                  <a:gd name="T6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5">
                    <a:moveTo>
                      <a:pt x="12" y="0"/>
                    </a:moveTo>
                    <a:cubicBezTo>
                      <a:pt x="18" y="0"/>
                      <a:pt x="24" y="5"/>
                      <a:pt x="24" y="12"/>
                    </a:cubicBezTo>
                    <a:cubicBezTo>
                      <a:pt x="24" y="18"/>
                      <a:pt x="18" y="24"/>
                      <a:pt x="12" y="24"/>
                    </a:cubicBezTo>
                    <a:cubicBezTo>
                      <a:pt x="6" y="24"/>
                      <a:pt x="0" y="18"/>
                      <a:pt x="0" y="12"/>
                    </a:cubicBezTo>
                    <a:cubicBezTo>
                      <a:pt x="0" y="5"/>
                      <a:pt x="6" y="0"/>
                      <a:pt x="12" y="0"/>
                    </a:cubicBezTo>
                    <a:close/>
                    <a:moveTo>
                      <a:pt x="12" y="2"/>
                    </a:moveTo>
                    <a:cubicBezTo>
                      <a:pt x="7" y="2"/>
                      <a:pt x="2" y="7"/>
                      <a:pt x="2" y="12"/>
                    </a:cubicBezTo>
                    <a:cubicBezTo>
                      <a:pt x="2" y="17"/>
                      <a:pt x="7" y="22"/>
                      <a:pt x="12" y="22"/>
                    </a:cubicBezTo>
                    <a:cubicBezTo>
                      <a:pt x="17" y="22"/>
                      <a:pt x="22" y="17"/>
                      <a:pt x="22" y="12"/>
                    </a:cubicBezTo>
                    <a:cubicBezTo>
                      <a:pt x="22" y="7"/>
                      <a:pt x="17" y="2"/>
                      <a:pt x="12" y="2"/>
                    </a:cubicBezTo>
                    <a:close/>
                    <a:moveTo>
                      <a:pt x="10" y="19"/>
                    </a:moveTo>
                    <a:lnTo>
                      <a:pt x="8" y="19"/>
                    </a:lnTo>
                    <a:lnTo>
                      <a:pt x="8" y="7"/>
                    </a:lnTo>
                    <a:cubicBezTo>
                      <a:pt x="9" y="7"/>
                      <a:pt x="10" y="7"/>
                      <a:pt x="12" y="7"/>
                    </a:cubicBezTo>
                    <a:cubicBezTo>
                      <a:pt x="14" y="7"/>
                      <a:pt x="15" y="7"/>
                      <a:pt x="16" y="8"/>
                    </a:cubicBezTo>
                    <a:cubicBezTo>
                      <a:pt x="17" y="9"/>
                      <a:pt x="17" y="9"/>
                      <a:pt x="17" y="11"/>
                    </a:cubicBezTo>
                    <a:cubicBezTo>
                      <a:pt x="17" y="13"/>
                      <a:pt x="16" y="14"/>
                      <a:pt x="15" y="14"/>
                    </a:cubicBezTo>
                    <a:lnTo>
                      <a:pt x="15" y="14"/>
                    </a:lnTo>
                    <a:cubicBezTo>
                      <a:pt x="16" y="14"/>
                      <a:pt x="17" y="15"/>
                      <a:pt x="17" y="17"/>
                    </a:cubicBezTo>
                    <a:cubicBezTo>
                      <a:pt x="17" y="19"/>
                      <a:pt x="18" y="20"/>
                      <a:pt x="18" y="20"/>
                    </a:cubicBezTo>
                    <a:lnTo>
                      <a:pt x="16" y="20"/>
                    </a:lnTo>
                    <a:cubicBezTo>
                      <a:pt x="16" y="20"/>
                      <a:pt x="15" y="18"/>
                      <a:pt x="15" y="17"/>
                    </a:cubicBezTo>
                    <a:cubicBezTo>
                      <a:pt x="15" y="15"/>
                      <a:pt x="14" y="15"/>
                      <a:pt x="12" y="15"/>
                    </a:cubicBezTo>
                    <a:lnTo>
                      <a:pt x="11" y="15"/>
                    </a:lnTo>
                    <a:lnTo>
                      <a:pt x="11" y="19"/>
                    </a:lnTo>
                    <a:lnTo>
                      <a:pt x="10" y="19"/>
                    </a:lnTo>
                    <a:close/>
                    <a:moveTo>
                      <a:pt x="10" y="12"/>
                    </a:moveTo>
                    <a:lnTo>
                      <a:pt x="11" y="12"/>
                    </a:lnTo>
                    <a:cubicBezTo>
                      <a:pt x="13" y="12"/>
                      <a:pt x="14" y="11"/>
                      <a:pt x="14" y="10"/>
                    </a:cubicBezTo>
                    <a:cubicBezTo>
                      <a:pt x="14" y="9"/>
                      <a:pt x="13" y="8"/>
                      <a:pt x="11" y="8"/>
                    </a:cubicBezTo>
                    <a:cubicBezTo>
                      <a:pt x="10" y="8"/>
                      <a:pt x="10" y="8"/>
                      <a:pt x="10" y="8"/>
                    </a:cubicBezTo>
                    <a:lnTo>
                      <a:pt x="10" y="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28" name="Group 327">
            <a:extLst>
              <a:ext uri="{FF2B5EF4-FFF2-40B4-BE49-F238E27FC236}">
                <a16:creationId xmlns:a16="http://schemas.microsoft.com/office/drawing/2014/main" id="{802C7C28-7510-D34E-9538-8D25F6BF328D}"/>
              </a:ext>
            </a:extLst>
          </p:cNvPr>
          <p:cNvGrpSpPr/>
          <p:nvPr/>
        </p:nvGrpSpPr>
        <p:grpSpPr>
          <a:xfrm>
            <a:off x="1307541" y="2146844"/>
            <a:ext cx="1968670" cy="295912"/>
            <a:chOff x="4240213" y="1244600"/>
            <a:chExt cx="1277937" cy="192088"/>
          </a:xfrm>
          <a:solidFill>
            <a:schemeClr val="tx1"/>
          </a:solidFill>
        </p:grpSpPr>
        <p:grpSp>
          <p:nvGrpSpPr>
            <p:cNvPr id="329" name="Group 328">
              <a:extLst>
                <a:ext uri="{FF2B5EF4-FFF2-40B4-BE49-F238E27FC236}">
                  <a16:creationId xmlns:a16="http://schemas.microsoft.com/office/drawing/2014/main" id="{0EB77FCA-2D9C-BC45-98BD-934B8D93CF8C}"/>
                </a:ext>
              </a:extLst>
            </p:cNvPr>
            <p:cNvGrpSpPr/>
            <p:nvPr/>
          </p:nvGrpSpPr>
          <p:grpSpPr>
            <a:xfrm>
              <a:off x="4240213" y="1270000"/>
              <a:ext cx="484187" cy="127000"/>
              <a:chOff x="4240213" y="1270000"/>
              <a:chExt cx="484187" cy="127000"/>
            </a:xfrm>
            <a:grpFill/>
          </p:grpSpPr>
          <p:sp>
            <p:nvSpPr>
              <p:cNvPr id="339" name="Freeform 30">
                <a:extLst>
                  <a:ext uri="{FF2B5EF4-FFF2-40B4-BE49-F238E27FC236}">
                    <a16:creationId xmlns:a16="http://schemas.microsoft.com/office/drawing/2014/main" id="{657EEF8A-A57F-1C42-9D65-CF2B225C09BF}"/>
                  </a:ext>
                </a:extLst>
              </p:cNvPr>
              <p:cNvSpPr>
                <a:spLocks noChangeArrowheads="1"/>
              </p:cNvSpPr>
              <p:nvPr/>
            </p:nvSpPr>
            <p:spPr bwMode="auto">
              <a:xfrm>
                <a:off x="4327525" y="1270000"/>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29"/>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0" name="Freeform 31">
                <a:extLst>
                  <a:ext uri="{FF2B5EF4-FFF2-40B4-BE49-F238E27FC236}">
                    <a16:creationId xmlns:a16="http://schemas.microsoft.com/office/drawing/2014/main" id="{B41D09A1-A3B2-8F41-8702-E9E6DD0E7831}"/>
                  </a:ext>
                </a:extLst>
              </p:cNvPr>
              <p:cNvSpPr>
                <a:spLocks noChangeArrowheads="1"/>
              </p:cNvSpPr>
              <p:nvPr/>
            </p:nvSpPr>
            <p:spPr bwMode="auto">
              <a:xfrm>
                <a:off x="4354513" y="1301750"/>
                <a:ext cx="93662" cy="93663"/>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1" name="Freeform 32">
                <a:extLst>
                  <a:ext uri="{FF2B5EF4-FFF2-40B4-BE49-F238E27FC236}">
                    <a16:creationId xmlns:a16="http://schemas.microsoft.com/office/drawing/2014/main" id="{2484BBA3-FC13-1849-B185-90929C5779BF}"/>
                  </a:ext>
                </a:extLst>
              </p:cNvPr>
              <p:cNvSpPr>
                <a:spLocks noChangeArrowheads="1"/>
              </p:cNvSpPr>
              <p:nvPr/>
            </p:nvSpPr>
            <p:spPr bwMode="auto">
              <a:xfrm>
                <a:off x="4454525" y="1270000"/>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5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2" name="Freeform 33">
                <a:extLst>
                  <a:ext uri="{FF2B5EF4-FFF2-40B4-BE49-F238E27FC236}">
                    <a16:creationId xmlns:a16="http://schemas.microsoft.com/office/drawing/2014/main" id="{4152965F-053F-2046-BD3C-7AA405793F70}"/>
                  </a:ext>
                </a:extLst>
              </p:cNvPr>
              <p:cNvSpPr>
                <a:spLocks noChangeArrowheads="1"/>
              </p:cNvSpPr>
              <p:nvPr/>
            </p:nvSpPr>
            <p:spPr bwMode="auto">
              <a:xfrm>
                <a:off x="4481513" y="13033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7"/>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3" name="Freeform 34">
                <a:extLst>
                  <a:ext uri="{FF2B5EF4-FFF2-40B4-BE49-F238E27FC236}">
                    <a16:creationId xmlns:a16="http://schemas.microsoft.com/office/drawing/2014/main" id="{180E3D41-8BAB-E640-9022-B4651CD37CDD}"/>
                  </a:ext>
                </a:extLst>
              </p:cNvPr>
              <p:cNvSpPr>
                <a:spLocks noChangeArrowheads="1"/>
              </p:cNvSpPr>
              <p:nvPr/>
            </p:nvSpPr>
            <p:spPr bwMode="auto">
              <a:xfrm>
                <a:off x="4579938" y="1301750"/>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5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2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5"/>
                      <a:pt x="286" y="65"/>
                    </a:cubicBezTo>
                    <a:cubicBezTo>
                      <a:pt x="316" y="65"/>
                      <a:pt x="334" y="84"/>
                      <a:pt x="334" y="119"/>
                    </a:cubicBezTo>
                    <a:lnTo>
                      <a:pt x="334" y="227"/>
                    </a:lnTo>
                    <a:cubicBezTo>
                      <a:pt x="334" y="242"/>
                      <a:pt x="346" y="254"/>
                      <a:pt x="361" y="254"/>
                    </a:cubicBezTo>
                    <a:lnTo>
                      <a:pt x="399" y="254"/>
                    </a:lnTo>
                    <a:lnTo>
                      <a:pt x="399" y="98"/>
                    </a:lnTo>
                    <a:cubicBezTo>
                      <a:pt x="399" y="41"/>
                      <a:pt x="361" y="2"/>
                      <a:pt x="303" y="2"/>
                    </a:cubicBezTo>
                    <a:cubicBezTo>
                      <a:pt x="271" y="2"/>
                      <a:pt x="239" y="12"/>
                      <a:pt x="219" y="43"/>
                    </a:cubicBezTo>
                    <a:cubicBezTo>
                      <a:pt x="203" y="18"/>
                      <a:pt x="175" y="2"/>
                      <a:pt x="138" y="0"/>
                    </a:cubicBezTo>
                    <a:cubicBezTo>
                      <a:pt x="110" y="0"/>
                      <a:pt x="84" y="10"/>
                      <a:pt x="65" y="36"/>
                    </a:cubicBezTo>
                    <a:lnTo>
                      <a:pt x="65" y="7"/>
                    </a:lnTo>
                    <a:lnTo>
                      <a:pt x="1" y="7"/>
                    </a:lnTo>
                    <a:lnTo>
                      <a:pt x="0" y="225"/>
                    </a:lnTo>
                    <a:cubicBezTo>
                      <a:pt x="0" y="245"/>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4" name="Freeform 35">
                <a:extLst>
                  <a:ext uri="{FF2B5EF4-FFF2-40B4-BE49-F238E27FC236}">
                    <a16:creationId xmlns:a16="http://schemas.microsoft.com/office/drawing/2014/main" id="{A984CF68-D808-9244-90C1-ACBAD87B2843}"/>
                  </a:ext>
                </a:extLst>
              </p:cNvPr>
              <p:cNvSpPr>
                <a:spLocks noChangeArrowheads="1"/>
              </p:cNvSpPr>
              <p:nvPr/>
            </p:nvSpPr>
            <p:spPr bwMode="auto">
              <a:xfrm>
                <a:off x="4240213" y="1301750"/>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30" name="Freeform 36">
              <a:extLst>
                <a:ext uri="{FF2B5EF4-FFF2-40B4-BE49-F238E27FC236}">
                  <a16:creationId xmlns:a16="http://schemas.microsoft.com/office/drawing/2014/main" id="{C827E20C-9C43-364B-BAFF-F16BFFC3B09D}"/>
                </a:ext>
              </a:extLst>
            </p:cNvPr>
            <p:cNvSpPr>
              <a:spLocks noChangeArrowheads="1"/>
            </p:cNvSpPr>
            <p:nvPr/>
          </p:nvSpPr>
          <p:spPr bwMode="auto">
            <a:xfrm>
              <a:off x="4860925" y="12446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31" name="Group 330">
              <a:extLst>
                <a:ext uri="{FF2B5EF4-FFF2-40B4-BE49-F238E27FC236}">
                  <a16:creationId xmlns:a16="http://schemas.microsoft.com/office/drawing/2014/main" id="{DBEF050F-BF95-9D4B-B44A-C731B98DEE18}"/>
                </a:ext>
              </a:extLst>
            </p:cNvPr>
            <p:cNvGrpSpPr/>
            <p:nvPr/>
          </p:nvGrpSpPr>
          <p:grpSpPr>
            <a:xfrm>
              <a:off x="5002213" y="1271588"/>
              <a:ext cx="515937" cy="157162"/>
              <a:chOff x="5002213" y="1271588"/>
              <a:chExt cx="515937" cy="157162"/>
            </a:xfrm>
            <a:grpFill/>
          </p:grpSpPr>
          <p:sp>
            <p:nvSpPr>
              <p:cNvPr id="332" name="Freeform 37">
                <a:extLst>
                  <a:ext uri="{FF2B5EF4-FFF2-40B4-BE49-F238E27FC236}">
                    <a16:creationId xmlns:a16="http://schemas.microsoft.com/office/drawing/2014/main" id="{5129C0B4-1772-4244-9377-BFBACB059C2D}"/>
                  </a:ext>
                </a:extLst>
              </p:cNvPr>
              <p:cNvSpPr>
                <a:spLocks noChangeArrowheads="1"/>
              </p:cNvSpPr>
              <p:nvPr/>
            </p:nvSpPr>
            <p:spPr bwMode="auto">
              <a:xfrm>
                <a:off x="5002213" y="1303338"/>
                <a:ext cx="82550" cy="90487"/>
              </a:xfrm>
              <a:custGeom>
                <a:avLst/>
                <a:gdLst>
                  <a:gd name="T0" fmla="*/ 213 w 230"/>
                  <a:gd name="T1" fmla="*/ 206 h 252"/>
                  <a:gd name="T2" fmla="*/ 209 w 230"/>
                  <a:gd name="T3" fmla="*/ 207 h 252"/>
                  <a:gd name="T4" fmla="*/ 192 w 230"/>
                  <a:gd name="T5" fmla="*/ 209 h 252"/>
                  <a:gd name="T6" fmla="*/ 179 w 230"/>
                  <a:gd name="T7" fmla="*/ 193 h 252"/>
                  <a:gd name="T8" fmla="*/ 179 w 230"/>
                  <a:gd name="T9" fmla="*/ 30 h 252"/>
                  <a:gd name="T10" fmla="*/ 173 w 230"/>
                  <a:gd name="T11" fmla="*/ 20 h 252"/>
                  <a:gd name="T12" fmla="*/ 172 w 230"/>
                  <a:gd name="T13" fmla="*/ 19 h 252"/>
                  <a:gd name="T14" fmla="*/ 171 w 230"/>
                  <a:gd name="T15" fmla="*/ 18 h 252"/>
                  <a:gd name="T16" fmla="*/ 135 w 230"/>
                  <a:gd name="T17" fmla="*/ 5 h 252"/>
                  <a:gd name="T18" fmla="*/ 134 w 230"/>
                  <a:gd name="T19" fmla="*/ 5 h 252"/>
                  <a:gd name="T20" fmla="*/ 87 w 230"/>
                  <a:gd name="T21" fmla="*/ 0 h 252"/>
                  <a:gd name="T22" fmla="*/ 65 w 230"/>
                  <a:gd name="T23" fmla="*/ 1 h 252"/>
                  <a:gd name="T24" fmla="*/ 32 w 230"/>
                  <a:gd name="T25" fmla="*/ 7 h 252"/>
                  <a:gd name="T26" fmla="*/ 24 w 230"/>
                  <a:gd name="T27" fmla="*/ 17 h 252"/>
                  <a:gd name="T28" fmla="*/ 27 w 230"/>
                  <a:gd name="T29" fmla="*/ 30 h 252"/>
                  <a:gd name="T30" fmla="*/ 35 w 230"/>
                  <a:gd name="T31" fmla="*/ 39 h 252"/>
                  <a:gd name="T32" fmla="*/ 51 w 230"/>
                  <a:gd name="T33" fmla="*/ 37 h 252"/>
                  <a:gd name="T34" fmla="*/ 78 w 230"/>
                  <a:gd name="T35" fmla="*/ 34 h 252"/>
                  <a:gd name="T36" fmla="*/ 107 w 230"/>
                  <a:gd name="T37" fmla="*/ 35 h 252"/>
                  <a:gd name="T38" fmla="*/ 137 w 230"/>
                  <a:gd name="T39" fmla="*/ 45 h 252"/>
                  <a:gd name="T40" fmla="*/ 137 w 230"/>
                  <a:gd name="T41" fmla="*/ 108 h 252"/>
                  <a:gd name="T42" fmla="*/ 135 w 230"/>
                  <a:gd name="T43" fmla="*/ 108 h 252"/>
                  <a:gd name="T44" fmla="*/ 89 w 230"/>
                  <a:gd name="T45" fmla="*/ 109 h 252"/>
                  <a:gd name="T46" fmla="*/ 0 w 230"/>
                  <a:gd name="T47" fmla="*/ 184 h 252"/>
                  <a:gd name="T48" fmla="*/ 20 w 230"/>
                  <a:gd name="T49" fmla="*/ 235 h 252"/>
                  <a:gd name="T50" fmla="*/ 73 w 230"/>
                  <a:gd name="T51" fmla="*/ 251 h 252"/>
                  <a:gd name="T52" fmla="*/ 140 w 230"/>
                  <a:gd name="T53" fmla="*/ 227 h 252"/>
                  <a:gd name="T54" fmla="*/ 142 w 230"/>
                  <a:gd name="T55" fmla="*/ 226 h 252"/>
                  <a:gd name="T56" fmla="*/ 144 w 230"/>
                  <a:gd name="T57" fmla="*/ 228 h 252"/>
                  <a:gd name="T58" fmla="*/ 169 w 230"/>
                  <a:gd name="T59" fmla="*/ 249 h 252"/>
                  <a:gd name="T60" fmla="*/ 188 w 230"/>
                  <a:gd name="T61" fmla="*/ 251 h 252"/>
                  <a:gd name="T62" fmla="*/ 194 w 230"/>
                  <a:gd name="T63" fmla="*/ 251 h 252"/>
                  <a:gd name="T64" fmla="*/ 221 w 230"/>
                  <a:gd name="T65" fmla="*/ 244 h 252"/>
                  <a:gd name="T66" fmla="*/ 229 w 230"/>
                  <a:gd name="T67" fmla="*/ 232 h 252"/>
                  <a:gd name="T68" fmla="*/ 224 w 230"/>
                  <a:gd name="T69" fmla="*/ 215 h 252"/>
                  <a:gd name="T70" fmla="*/ 213 w 230"/>
                  <a:gd name="T71" fmla="*/ 206 h 252"/>
                  <a:gd name="T72" fmla="*/ 136 w 230"/>
                  <a:gd name="T73" fmla="*/ 201 h 252"/>
                  <a:gd name="T74" fmla="*/ 79 w 230"/>
                  <a:gd name="T75" fmla="*/ 218 h 252"/>
                  <a:gd name="T76" fmla="*/ 42 w 230"/>
                  <a:gd name="T77" fmla="*/ 182 h 252"/>
                  <a:gd name="T78" fmla="*/ 87 w 230"/>
                  <a:gd name="T79" fmla="*/ 140 h 252"/>
                  <a:gd name="T80" fmla="*/ 134 w 230"/>
                  <a:gd name="T81" fmla="*/ 138 h 252"/>
                  <a:gd name="T82" fmla="*/ 136 w 230"/>
                  <a:gd name="T83" fmla="*/ 138 h 252"/>
                  <a:gd name="T84" fmla="*/ 138 w 230"/>
                  <a:gd name="T85" fmla="*/ 138 h 252"/>
                  <a:gd name="T86" fmla="*/ 138 w 230"/>
                  <a:gd name="T87" fmla="*/ 200 h 252"/>
                  <a:gd name="T88" fmla="*/ 136 w 230"/>
                  <a:gd name="T89" fmla="*/ 20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0" h="252">
                    <a:moveTo>
                      <a:pt x="213" y="206"/>
                    </a:moveTo>
                    <a:cubicBezTo>
                      <a:pt x="212" y="206"/>
                      <a:pt x="211" y="206"/>
                      <a:pt x="209" y="207"/>
                    </a:cubicBezTo>
                    <a:cubicBezTo>
                      <a:pt x="201" y="209"/>
                      <a:pt x="197" y="209"/>
                      <a:pt x="192" y="209"/>
                    </a:cubicBezTo>
                    <a:cubicBezTo>
                      <a:pt x="181" y="209"/>
                      <a:pt x="179" y="206"/>
                      <a:pt x="179" y="193"/>
                    </a:cubicBezTo>
                    <a:lnTo>
                      <a:pt x="179" y="30"/>
                    </a:lnTo>
                    <a:cubicBezTo>
                      <a:pt x="179" y="25"/>
                      <a:pt x="177" y="22"/>
                      <a:pt x="173" y="20"/>
                    </a:cubicBezTo>
                    <a:lnTo>
                      <a:pt x="172" y="19"/>
                    </a:lnTo>
                    <a:lnTo>
                      <a:pt x="171" y="18"/>
                    </a:lnTo>
                    <a:cubicBezTo>
                      <a:pt x="163" y="13"/>
                      <a:pt x="148" y="8"/>
                      <a:pt x="135" y="5"/>
                    </a:cubicBezTo>
                    <a:lnTo>
                      <a:pt x="134" y="5"/>
                    </a:lnTo>
                    <a:cubicBezTo>
                      <a:pt x="119" y="2"/>
                      <a:pt x="103" y="0"/>
                      <a:pt x="87" y="0"/>
                    </a:cubicBezTo>
                    <a:cubicBezTo>
                      <a:pt x="77" y="0"/>
                      <a:pt x="69" y="1"/>
                      <a:pt x="65" y="1"/>
                    </a:cubicBezTo>
                    <a:cubicBezTo>
                      <a:pt x="58" y="2"/>
                      <a:pt x="39" y="5"/>
                      <a:pt x="32" y="7"/>
                    </a:cubicBezTo>
                    <a:cubicBezTo>
                      <a:pt x="30" y="8"/>
                      <a:pt x="25" y="10"/>
                      <a:pt x="24" y="17"/>
                    </a:cubicBezTo>
                    <a:cubicBezTo>
                      <a:pt x="24" y="20"/>
                      <a:pt x="27" y="30"/>
                      <a:pt x="27" y="30"/>
                    </a:cubicBezTo>
                    <a:cubicBezTo>
                      <a:pt x="29" y="36"/>
                      <a:pt x="31" y="38"/>
                      <a:pt x="35" y="39"/>
                    </a:cubicBezTo>
                    <a:cubicBezTo>
                      <a:pt x="39" y="39"/>
                      <a:pt x="46" y="38"/>
                      <a:pt x="51" y="37"/>
                    </a:cubicBezTo>
                    <a:cubicBezTo>
                      <a:pt x="64" y="35"/>
                      <a:pt x="72" y="34"/>
                      <a:pt x="78" y="34"/>
                    </a:cubicBezTo>
                    <a:cubicBezTo>
                      <a:pt x="86" y="34"/>
                      <a:pt x="95" y="34"/>
                      <a:pt x="107" y="35"/>
                    </a:cubicBezTo>
                    <a:cubicBezTo>
                      <a:pt x="129" y="38"/>
                      <a:pt x="137" y="45"/>
                      <a:pt x="137" y="45"/>
                    </a:cubicBezTo>
                    <a:lnTo>
                      <a:pt x="137" y="108"/>
                    </a:lnTo>
                    <a:lnTo>
                      <a:pt x="135" y="108"/>
                    </a:lnTo>
                    <a:lnTo>
                      <a:pt x="89" y="109"/>
                    </a:lnTo>
                    <a:cubicBezTo>
                      <a:pt x="28" y="111"/>
                      <a:pt x="0" y="135"/>
                      <a:pt x="0" y="184"/>
                    </a:cubicBezTo>
                    <a:cubicBezTo>
                      <a:pt x="0" y="206"/>
                      <a:pt x="7" y="223"/>
                      <a:pt x="20" y="235"/>
                    </a:cubicBezTo>
                    <a:cubicBezTo>
                      <a:pt x="32" y="246"/>
                      <a:pt x="50" y="251"/>
                      <a:pt x="73" y="251"/>
                    </a:cubicBezTo>
                    <a:cubicBezTo>
                      <a:pt x="97" y="251"/>
                      <a:pt x="119" y="244"/>
                      <a:pt x="140" y="227"/>
                    </a:cubicBezTo>
                    <a:lnTo>
                      <a:pt x="142" y="226"/>
                    </a:lnTo>
                    <a:lnTo>
                      <a:pt x="144" y="228"/>
                    </a:lnTo>
                    <a:cubicBezTo>
                      <a:pt x="149" y="238"/>
                      <a:pt x="157" y="246"/>
                      <a:pt x="169" y="249"/>
                    </a:cubicBezTo>
                    <a:cubicBezTo>
                      <a:pt x="175" y="250"/>
                      <a:pt x="181" y="251"/>
                      <a:pt x="188" y="251"/>
                    </a:cubicBezTo>
                    <a:lnTo>
                      <a:pt x="194" y="251"/>
                    </a:lnTo>
                    <a:cubicBezTo>
                      <a:pt x="201" y="250"/>
                      <a:pt x="210" y="249"/>
                      <a:pt x="221" y="244"/>
                    </a:cubicBezTo>
                    <a:cubicBezTo>
                      <a:pt x="226" y="241"/>
                      <a:pt x="229" y="237"/>
                      <a:pt x="229" y="232"/>
                    </a:cubicBezTo>
                    <a:cubicBezTo>
                      <a:pt x="227" y="229"/>
                      <a:pt x="224" y="215"/>
                      <a:pt x="224" y="215"/>
                    </a:cubicBezTo>
                    <a:cubicBezTo>
                      <a:pt x="223" y="209"/>
                      <a:pt x="218" y="206"/>
                      <a:pt x="213" y="206"/>
                    </a:cubicBezTo>
                    <a:close/>
                    <a:moveTo>
                      <a:pt x="136" y="201"/>
                    </a:moveTo>
                    <a:cubicBezTo>
                      <a:pt x="121" y="212"/>
                      <a:pt x="99" y="218"/>
                      <a:pt x="79" y="218"/>
                    </a:cubicBezTo>
                    <a:cubicBezTo>
                      <a:pt x="53" y="217"/>
                      <a:pt x="42" y="207"/>
                      <a:pt x="42" y="182"/>
                    </a:cubicBezTo>
                    <a:cubicBezTo>
                      <a:pt x="43" y="152"/>
                      <a:pt x="53" y="142"/>
                      <a:pt x="87" y="140"/>
                    </a:cubicBezTo>
                    <a:lnTo>
                      <a:pt x="134" y="138"/>
                    </a:lnTo>
                    <a:lnTo>
                      <a:pt x="136" y="138"/>
                    </a:lnTo>
                    <a:lnTo>
                      <a:pt x="138" y="138"/>
                    </a:lnTo>
                    <a:lnTo>
                      <a:pt x="138" y="200"/>
                    </a:lnTo>
                    <a:lnTo>
                      <a:pt x="136"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3" name="Freeform 38">
                <a:extLst>
                  <a:ext uri="{FF2B5EF4-FFF2-40B4-BE49-F238E27FC236}">
                    <a16:creationId xmlns:a16="http://schemas.microsoft.com/office/drawing/2014/main" id="{570D540A-ADF2-5140-806E-F424D52AED8F}"/>
                  </a:ext>
                </a:extLst>
              </p:cNvPr>
              <p:cNvSpPr>
                <a:spLocks noChangeArrowheads="1"/>
              </p:cNvSpPr>
              <p:nvPr/>
            </p:nvSpPr>
            <p:spPr bwMode="auto">
              <a:xfrm>
                <a:off x="5313363" y="1308100"/>
                <a:ext cx="41275" cy="85725"/>
              </a:xfrm>
              <a:custGeom>
                <a:avLst/>
                <a:gdLst>
                  <a:gd name="T0" fmla="*/ 10 w 115"/>
                  <a:gd name="T1" fmla="*/ 238 h 239"/>
                  <a:gd name="T2" fmla="*/ 2 w 115"/>
                  <a:gd name="T3" fmla="*/ 235 h 239"/>
                  <a:gd name="T4" fmla="*/ 0 w 115"/>
                  <a:gd name="T5" fmla="*/ 227 h 239"/>
                  <a:gd name="T6" fmla="*/ 0 w 115"/>
                  <a:gd name="T7" fmla="*/ 17 h 239"/>
                  <a:gd name="T8" fmla="*/ 3 w 115"/>
                  <a:gd name="T9" fmla="*/ 8 h 239"/>
                  <a:gd name="T10" fmla="*/ 11 w 115"/>
                  <a:gd name="T11" fmla="*/ 6 h 239"/>
                  <a:gd name="T12" fmla="*/ 31 w 115"/>
                  <a:gd name="T13" fmla="*/ 6 h 239"/>
                  <a:gd name="T14" fmla="*/ 40 w 115"/>
                  <a:gd name="T15" fmla="*/ 8 h 239"/>
                  <a:gd name="T16" fmla="*/ 43 w 115"/>
                  <a:gd name="T17" fmla="*/ 16 h 239"/>
                  <a:gd name="T18" fmla="*/ 43 w 115"/>
                  <a:gd name="T19" fmla="*/ 21 h 239"/>
                  <a:gd name="T20" fmla="*/ 43 w 115"/>
                  <a:gd name="T21" fmla="*/ 25 h 239"/>
                  <a:gd name="T22" fmla="*/ 46 w 115"/>
                  <a:gd name="T23" fmla="*/ 22 h 239"/>
                  <a:gd name="T24" fmla="*/ 95 w 115"/>
                  <a:gd name="T25" fmla="*/ 0 h 239"/>
                  <a:gd name="T26" fmla="*/ 109 w 115"/>
                  <a:gd name="T27" fmla="*/ 1 h 239"/>
                  <a:gd name="T28" fmla="*/ 114 w 115"/>
                  <a:gd name="T29" fmla="*/ 8 h 239"/>
                  <a:gd name="T30" fmla="*/ 114 w 115"/>
                  <a:gd name="T31" fmla="*/ 11 h 239"/>
                  <a:gd name="T32" fmla="*/ 111 w 115"/>
                  <a:gd name="T33" fmla="*/ 33 h 239"/>
                  <a:gd name="T34" fmla="*/ 105 w 115"/>
                  <a:gd name="T35" fmla="*/ 39 h 239"/>
                  <a:gd name="T36" fmla="*/ 99 w 115"/>
                  <a:gd name="T37" fmla="*/ 38 h 239"/>
                  <a:gd name="T38" fmla="*/ 90 w 115"/>
                  <a:gd name="T39" fmla="*/ 37 h 239"/>
                  <a:gd name="T40" fmla="*/ 46 w 115"/>
                  <a:gd name="T41" fmla="*/ 63 h 239"/>
                  <a:gd name="T42" fmla="*/ 46 w 115"/>
                  <a:gd name="T43" fmla="*/ 64 h 239"/>
                  <a:gd name="T44" fmla="*/ 46 w 115"/>
                  <a:gd name="T45" fmla="*/ 225 h 239"/>
                  <a:gd name="T46" fmla="*/ 43 w 115"/>
                  <a:gd name="T47" fmla="*/ 234 h 239"/>
                  <a:gd name="T48" fmla="*/ 31 w 115"/>
                  <a:gd name="T49" fmla="*/ 238 h 239"/>
                  <a:gd name="T50" fmla="*/ 10 w 115"/>
                  <a:gd name="T51" fmla="*/ 2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 h="239">
                    <a:moveTo>
                      <a:pt x="10" y="238"/>
                    </a:moveTo>
                    <a:cubicBezTo>
                      <a:pt x="6" y="238"/>
                      <a:pt x="3" y="237"/>
                      <a:pt x="2" y="235"/>
                    </a:cubicBezTo>
                    <a:cubicBezTo>
                      <a:pt x="0" y="233"/>
                      <a:pt x="0" y="230"/>
                      <a:pt x="0" y="227"/>
                    </a:cubicBezTo>
                    <a:lnTo>
                      <a:pt x="0" y="17"/>
                    </a:lnTo>
                    <a:cubicBezTo>
                      <a:pt x="0" y="12"/>
                      <a:pt x="1" y="10"/>
                      <a:pt x="3" y="8"/>
                    </a:cubicBezTo>
                    <a:cubicBezTo>
                      <a:pt x="5" y="6"/>
                      <a:pt x="7" y="6"/>
                      <a:pt x="11" y="6"/>
                    </a:cubicBezTo>
                    <a:lnTo>
                      <a:pt x="31" y="6"/>
                    </a:lnTo>
                    <a:cubicBezTo>
                      <a:pt x="34" y="6"/>
                      <a:pt x="37" y="7"/>
                      <a:pt x="40" y="8"/>
                    </a:cubicBezTo>
                    <a:cubicBezTo>
                      <a:pt x="42" y="10"/>
                      <a:pt x="43" y="12"/>
                      <a:pt x="43" y="16"/>
                    </a:cubicBezTo>
                    <a:lnTo>
                      <a:pt x="43" y="21"/>
                    </a:lnTo>
                    <a:lnTo>
                      <a:pt x="43" y="25"/>
                    </a:lnTo>
                    <a:lnTo>
                      <a:pt x="46" y="22"/>
                    </a:lnTo>
                    <a:cubicBezTo>
                      <a:pt x="56" y="12"/>
                      <a:pt x="72" y="0"/>
                      <a:pt x="95" y="0"/>
                    </a:cubicBezTo>
                    <a:cubicBezTo>
                      <a:pt x="98" y="0"/>
                      <a:pt x="104" y="0"/>
                      <a:pt x="109" y="1"/>
                    </a:cubicBezTo>
                    <a:cubicBezTo>
                      <a:pt x="113" y="2"/>
                      <a:pt x="114" y="6"/>
                      <a:pt x="114" y="8"/>
                    </a:cubicBezTo>
                    <a:lnTo>
                      <a:pt x="114" y="11"/>
                    </a:lnTo>
                    <a:lnTo>
                      <a:pt x="111" y="33"/>
                    </a:lnTo>
                    <a:cubicBezTo>
                      <a:pt x="111" y="36"/>
                      <a:pt x="108" y="39"/>
                      <a:pt x="105" y="39"/>
                    </a:cubicBezTo>
                    <a:cubicBezTo>
                      <a:pt x="103" y="39"/>
                      <a:pt x="101" y="39"/>
                      <a:pt x="99" y="38"/>
                    </a:cubicBezTo>
                    <a:cubicBezTo>
                      <a:pt x="97" y="38"/>
                      <a:pt x="94" y="37"/>
                      <a:pt x="90" y="37"/>
                    </a:cubicBezTo>
                    <a:cubicBezTo>
                      <a:pt x="75" y="37"/>
                      <a:pt x="57" y="48"/>
                      <a:pt x="46" y="63"/>
                    </a:cubicBezTo>
                    <a:lnTo>
                      <a:pt x="46" y="64"/>
                    </a:lnTo>
                    <a:lnTo>
                      <a:pt x="46" y="225"/>
                    </a:lnTo>
                    <a:cubicBezTo>
                      <a:pt x="46" y="229"/>
                      <a:pt x="45" y="232"/>
                      <a:pt x="43" y="234"/>
                    </a:cubicBezTo>
                    <a:cubicBezTo>
                      <a:pt x="37" y="236"/>
                      <a:pt x="35" y="238"/>
                      <a:pt x="31" y="238"/>
                    </a:cubicBezTo>
                    <a:lnTo>
                      <a:pt x="10"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4" name="Freeform 39">
                <a:extLst>
                  <a:ext uri="{FF2B5EF4-FFF2-40B4-BE49-F238E27FC236}">
                    <a16:creationId xmlns:a16="http://schemas.microsoft.com/office/drawing/2014/main" id="{D6283AD3-A2E8-1241-9E50-F3EE34A3703A}"/>
                  </a:ext>
                </a:extLst>
              </p:cNvPr>
              <p:cNvSpPr>
                <a:spLocks noChangeArrowheads="1"/>
              </p:cNvSpPr>
              <p:nvPr/>
            </p:nvSpPr>
            <p:spPr bwMode="auto">
              <a:xfrm>
                <a:off x="5222875" y="1304925"/>
                <a:ext cx="68263" cy="92075"/>
              </a:xfrm>
              <a:custGeom>
                <a:avLst/>
                <a:gdLst>
                  <a:gd name="T0" fmla="*/ 0 w 191"/>
                  <a:gd name="T1" fmla="*/ 130 h 254"/>
                  <a:gd name="T2" fmla="*/ 112 w 191"/>
                  <a:gd name="T3" fmla="*/ 253 h 254"/>
                  <a:gd name="T4" fmla="*/ 150 w 191"/>
                  <a:gd name="T5" fmla="*/ 248 h 254"/>
                  <a:gd name="T6" fmla="*/ 157 w 191"/>
                  <a:gd name="T7" fmla="*/ 247 h 254"/>
                  <a:gd name="T8" fmla="*/ 176 w 191"/>
                  <a:gd name="T9" fmla="*/ 240 h 254"/>
                  <a:gd name="T10" fmla="*/ 184 w 191"/>
                  <a:gd name="T11" fmla="*/ 230 h 254"/>
                  <a:gd name="T12" fmla="*/ 179 w 191"/>
                  <a:gd name="T13" fmla="*/ 211 h 254"/>
                  <a:gd name="T14" fmla="*/ 169 w 191"/>
                  <a:gd name="T15" fmla="*/ 204 h 254"/>
                  <a:gd name="T16" fmla="*/ 147 w 191"/>
                  <a:gd name="T17" fmla="*/ 209 h 254"/>
                  <a:gd name="T18" fmla="*/ 112 w 191"/>
                  <a:gd name="T19" fmla="*/ 213 h 254"/>
                  <a:gd name="T20" fmla="*/ 44 w 191"/>
                  <a:gd name="T21" fmla="*/ 137 h 254"/>
                  <a:gd name="T22" fmla="*/ 44 w 191"/>
                  <a:gd name="T23" fmla="*/ 133 h 254"/>
                  <a:gd name="T24" fmla="*/ 180 w 191"/>
                  <a:gd name="T25" fmla="*/ 133 h 254"/>
                  <a:gd name="T26" fmla="*/ 188 w 191"/>
                  <a:gd name="T27" fmla="*/ 125 h 254"/>
                  <a:gd name="T28" fmla="*/ 188 w 191"/>
                  <a:gd name="T29" fmla="*/ 123 h 254"/>
                  <a:gd name="T30" fmla="*/ 189 w 191"/>
                  <a:gd name="T31" fmla="*/ 97 h 254"/>
                  <a:gd name="T32" fmla="*/ 100 w 191"/>
                  <a:gd name="T33" fmla="*/ 0 h 254"/>
                  <a:gd name="T34" fmla="*/ 0 w 191"/>
                  <a:gd name="T35" fmla="*/ 130 h 254"/>
                  <a:gd name="T36" fmla="*/ 46 w 191"/>
                  <a:gd name="T37" fmla="*/ 105 h 254"/>
                  <a:gd name="T38" fmla="*/ 100 w 191"/>
                  <a:gd name="T39" fmla="*/ 32 h 254"/>
                  <a:gd name="T40" fmla="*/ 149 w 191"/>
                  <a:gd name="T41" fmla="*/ 90 h 254"/>
                  <a:gd name="T42" fmla="*/ 148 w 191"/>
                  <a:gd name="T43" fmla="*/ 105 h 254"/>
                  <a:gd name="T44" fmla="*/ 46 w 191"/>
                  <a:gd name="T45" fmla="*/ 1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254">
                    <a:moveTo>
                      <a:pt x="0" y="130"/>
                    </a:moveTo>
                    <a:cubicBezTo>
                      <a:pt x="0" y="212"/>
                      <a:pt x="39" y="253"/>
                      <a:pt x="112" y="253"/>
                    </a:cubicBezTo>
                    <a:cubicBezTo>
                      <a:pt x="123" y="253"/>
                      <a:pt x="137" y="252"/>
                      <a:pt x="150" y="248"/>
                    </a:cubicBezTo>
                    <a:cubicBezTo>
                      <a:pt x="152" y="248"/>
                      <a:pt x="154" y="247"/>
                      <a:pt x="157" y="247"/>
                    </a:cubicBezTo>
                    <a:cubicBezTo>
                      <a:pt x="165" y="245"/>
                      <a:pt x="174" y="242"/>
                      <a:pt x="176" y="240"/>
                    </a:cubicBezTo>
                    <a:cubicBezTo>
                      <a:pt x="180" y="238"/>
                      <a:pt x="184" y="234"/>
                      <a:pt x="184" y="230"/>
                    </a:cubicBezTo>
                    <a:cubicBezTo>
                      <a:pt x="183" y="224"/>
                      <a:pt x="181" y="217"/>
                      <a:pt x="179" y="211"/>
                    </a:cubicBezTo>
                    <a:cubicBezTo>
                      <a:pt x="177" y="207"/>
                      <a:pt x="174" y="203"/>
                      <a:pt x="169" y="204"/>
                    </a:cubicBezTo>
                    <a:cubicBezTo>
                      <a:pt x="168" y="204"/>
                      <a:pt x="148" y="209"/>
                      <a:pt x="147" y="209"/>
                    </a:cubicBezTo>
                    <a:cubicBezTo>
                      <a:pt x="136" y="212"/>
                      <a:pt x="123" y="213"/>
                      <a:pt x="112" y="213"/>
                    </a:cubicBezTo>
                    <a:cubicBezTo>
                      <a:pt x="60" y="213"/>
                      <a:pt x="44" y="188"/>
                      <a:pt x="44" y="137"/>
                    </a:cubicBezTo>
                    <a:lnTo>
                      <a:pt x="44" y="133"/>
                    </a:lnTo>
                    <a:lnTo>
                      <a:pt x="180" y="133"/>
                    </a:lnTo>
                    <a:cubicBezTo>
                      <a:pt x="184" y="133"/>
                      <a:pt x="188" y="130"/>
                      <a:pt x="188" y="125"/>
                    </a:cubicBezTo>
                    <a:lnTo>
                      <a:pt x="188" y="123"/>
                    </a:lnTo>
                    <a:cubicBezTo>
                      <a:pt x="188" y="115"/>
                      <a:pt x="189" y="105"/>
                      <a:pt x="189" y="97"/>
                    </a:cubicBezTo>
                    <a:cubicBezTo>
                      <a:pt x="190" y="36"/>
                      <a:pt x="160" y="0"/>
                      <a:pt x="100" y="0"/>
                    </a:cubicBezTo>
                    <a:cubicBezTo>
                      <a:pt x="43" y="0"/>
                      <a:pt x="0" y="40"/>
                      <a:pt x="0" y="130"/>
                    </a:cubicBezTo>
                    <a:close/>
                    <a:moveTo>
                      <a:pt x="46" y="105"/>
                    </a:moveTo>
                    <a:cubicBezTo>
                      <a:pt x="47" y="54"/>
                      <a:pt x="68" y="32"/>
                      <a:pt x="100" y="32"/>
                    </a:cubicBezTo>
                    <a:cubicBezTo>
                      <a:pt x="131" y="32"/>
                      <a:pt x="149" y="49"/>
                      <a:pt x="149" y="90"/>
                    </a:cubicBezTo>
                    <a:cubicBezTo>
                      <a:pt x="148" y="93"/>
                      <a:pt x="148" y="101"/>
                      <a:pt x="148" y="105"/>
                    </a:cubicBezTo>
                    <a:lnTo>
                      <a:pt x="46" y="10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5" name="Freeform 40">
                <a:extLst>
                  <a:ext uri="{FF2B5EF4-FFF2-40B4-BE49-F238E27FC236}">
                    <a16:creationId xmlns:a16="http://schemas.microsoft.com/office/drawing/2014/main" id="{632B6E57-7EE0-3D4C-9632-3AF5D0524DBD}"/>
                  </a:ext>
                </a:extLst>
              </p:cNvPr>
              <p:cNvSpPr>
                <a:spLocks noChangeArrowheads="1"/>
              </p:cNvSpPr>
              <p:nvPr/>
            </p:nvSpPr>
            <p:spPr bwMode="auto">
              <a:xfrm>
                <a:off x="5364163" y="1309688"/>
                <a:ext cx="76200" cy="119062"/>
              </a:xfrm>
              <a:custGeom>
                <a:avLst/>
                <a:gdLst>
                  <a:gd name="T0" fmla="*/ 27 w 213"/>
                  <a:gd name="T1" fmla="*/ 328 h 329"/>
                  <a:gd name="T2" fmla="*/ 6 w 213"/>
                  <a:gd name="T3" fmla="*/ 325 h 329"/>
                  <a:gd name="T4" fmla="*/ 1 w 213"/>
                  <a:gd name="T5" fmla="*/ 313 h 329"/>
                  <a:gd name="T6" fmla="*/ 2 w 213"/>
                  <a:gd name="T7" fmla="*/ 300 h 329"/>
                  <a:gd name="T8" fmla="*/ 9 w 213"/>
                  <a:gd name="T9" fmla="*/ 292 h 329"/>
                  <a:gd name="T10" fmla="*/ 10 w 213"/>
                  <a:gd name="T11" fmla="*/ 292 h 329"/>
                  <a:gd name="T12" fmla="*/ 12 w 213"/>
                  <a:gd name="T13" fmla="*/ 292 h 329"/>
                  <a:gd name="T14" fmla="*/ 17 w 213"/>
                  <a:gd name="T15" fmla="*/ 292 h 329"/>
                  <a:gd name="T16" fmla="*/ 28 w 213"/>
                  <a:gd name="T17" fmla="*/ 293 h 329"/>
                  <a:gd name="T18" fmla="*/ 79 w 213"/>
                  <a:gd name="T19" fmla="*/ 259 h 329"/>
                  <a:gd name="T20" fmla="*/ 91 w 213"/>
                  <a:gd name="T21" fmla="*/ 229 h 329"/>
                  <a:gd name="T22" fmla="*/ 92 w 213"/>
                  <a:gd name="T23" fmla="*/ 226 h 329"/>
                  <a:gd name="T24" fmla="*/ 92 w 213"/>
                  <a:gd name="T25" fmla="*/ 225 h 329"/>
                  <a:gd name="T26" fmla="*/ 92 w 213"/>
                  <a:gd name="T27" fmla="*/ 224 h 329"/>
                  <a:gd name="T28" fmla="*/ 11 w 213"/>
                  <a:gd name="T29" fmla="*/ 9 h 329"/>
                  <a:gd name="T30" fmla="*/ 11 w 213"/>
                  <a:gd name="T31" fmla="*/ 5 h 329"/>
                  <a:gd name="T32" fmla="*/ 12 w 213"/>
                  <a:gd name="T33" fmla="*/ 2 h 329"/>
                  <a:gd name="T34" fmla="*/ 16 w 213"/>
                  <a:gd name="T35" fmla="*/ 1 h 329"/>
                  <a:gd name="T36" fmla="*/ 47 w 213"/>
                  <a:gd name="T37" fmla="*/ 1 h 329"/>
                  <a:gd name="T38" fmla="*/ 56 w 213"/>
                  <a:gd name="T39" fmla="*/ 6 h 329"/>
                  <a:gd name="T40" fmla="*/ 109 w 213"/>
                  <a:gd name="T41" fmla="*/ 161 h 329"/>
                  <a:gd name="T42" fmla="*/ 113 w 213"/>
                  <a:gd name="T43" fmla="*/ 171 h 329"/>
                  <a:gd name="T44" fmla="*/ 116 w 213"/>
                  <a:gd name="T45" fmla="*/ 161 h 329"/>
                  <a:gd name="T46" fmla="*/ 171 w 213"/>
                  <a:gd name="T47" fmla="*/ 7 h 329"/>
                  <a:gd name="T48" fmla="*/ 180 w 213"/>
                  <a:gd name="T49" fmla="*/ 0 h 329"/>
                  <a:gd name="T50" fmla="*/ 181 w 213"/>
                  <a:gd name="T51" fmla="*/ 0 h 329"/>
                  <a:gd name="T52" fmla="*/ 207 w 213"/>
                  <a:gd name="T53" fmla="*/ 0 h 329"/>
                  <a:gd name="T54" fmla="*/ 211 w 213"/>
                  <a:gd name="T55" fmla="*/ 1 h 329"/>
                  <a:gd name="T56" fmla="*/ 212 w 213"/>
                  <a:gd name="T57" fmla="*/ 4 h 329"/>
                  <a:gd name="T58" fmla="*/ 211 w 213"/>
                  <a:gd name="T59" fmla="*/ 9 h 329"/>
                  <a:gd name="T60" fmla="*/ 120 w 213"/>
                  <a:gd name="T61" fmla="*/ 254 h 329"/>
                  <a:gd name="T62" fmla="*/ 28 w 213"/>
                  <a:gd name="T63" fmla="*/ 328 h 329"/>
                  <a:gd name="T64" fmla="*/ 27 w 213"/>
                  <a:gd name="T65" fmla="*/ 3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3" h="329">
                    <a:moveTo>
                      <a:pt x="27" y="328"/>
                    </a:moveTo>
                    <a:cubicBezTo>
                      <a:pt x="19" y="328"/>
                      <a:pt x="12" y="326"/>
                      <a:pt x="6" y="325"/>
                    </a:cubicBezTo>
                    <a:cubicBezTo>
                      <a:pt x="1" y="324"/>
                      <a:pt x="0" y="320"/>
                      <a:pt x="1" y="313"/>
                    </a:cubicBezTo>
                    <a:cubicBezTo>
                      <a:pt x="1" y="313"/>
                      <a:pt x="1" y="305"/>
                      <a:pt x="2" y="300"/>
                    </a:cubicBezTo>
                    <a:cubicBezTo>
                      <a:pt x="3" y="294"/>
                      <a:pt x="6" y="292"/>
                      <a:pt x="9" y="292"/>
                    </a:cubicBezTo>
                    <a:lnTo>
                      <a:pt x="10" y="292"/>
                    </a:lnTo>
                    <a:lnTo>
                      <a:pt x="12" y="292"/>
                    </a:lnTo>
                    <a:lnTo>
                      <a:pt x="17" y="292"/>
                    </a:lnTo>
                    <a:cubicBezTo>
                      <a:pt x="22" y="292"/>
                      <a:pt x="25" y="293"/>
                      <a:pt x="28" y="293"/>
                    </a:cubicBezTo>
                    <a:cubicBezTo>
                      <a:pt x="55" y="293"/>
                      <a:pt x="69" y="284"/>
                      <a:pt x="79" y="259"/>
                    </a:cubicBezTo>
                    <a:lnTo>
                      <a:pt x="91" y="229"/>
                    </a:lnTo>
                    <a:lnTo>
                      <a:pt x="92" y="226"/>
                    </a:lnTo>
                    <a:lnTo>
                      <a:pt x="92" y="225"/>
                    </a:lnTo>
                    <a:lnTo>
                      <a:pt x="92" y="224"/>
                    </a:lnTo>
                    <a:lnTo>
                      <a:pt x="11" y="9"/>
                    </a:lnTo>
                    <a:lnTo>
                      <a:pt x="11" y="5"/>
                    </a:lnTo>
                    <a:cubicBezTo>
                      <a:pt x="11" y="4"/>
                      <a:pt x="11" y="3"/>
                      <a:pt x="12" y="2"/>
                    </a:cubicBezTo>
                    <a:cubicBezTo>
                      <a:pt x="13" y="1"/>
                      <a:pt x="14" y="1"/>
                      <a:pt x="16" y="1"/>
                    </a:cubicBezTo>
                    <a:lnTo>
                      <a:pt x="47" y="1"/>
                    </a:lnTo>
                    <a:cubicBezTo>
                      <a:pt x="52" y="1"/>
                      <a:pt x="55" y="3"/>
                      <a:pt x="56" y="6"/>
                    </a:cubicBezTo>
                    <a:lnTo>
                      <a:pt x="109" y="161"/>
                    </a:lnTo>
                    <a:lnTo>
                      <a:pt x="113" y="171"/>
                    </a:lnTo>
                    <a:lnTo>
                      <a:pt x="116" y="161"/>
                    </a:lnTo>
                    <a:lnTo>
                      <a:pt x="171" y="7"/>
                    </a:lnTo>
                    <a:cubicBezTo>
                      <a:pt x="172" y="3"/>
                      <a:pt x="176" y="0"/>
                      <a:pt x="180" y="0"/>
                    </a:cubicBezTo>
                    <a:lnTo>
                      <a:pt x="181" y="0"/>
                    </a:lnTo>
                    <a:lnTo>
                      <a:pt x="207" y="0"/>
                    </a:lnTo>
                    <a:cubicBezTo>
                      <a:pt x="209" y="0"/>
                      <a:pt x="210" y="0"/>
                      <a:pt x="211" y="1"/>
                    </a:cubicBezTo>
                    <a:cubicBezTo>
                      <a:pt x="212" y="2"/>
                      <a:pt x="212" y="3"/>
                      <a:pt x="212" y="4"/>
                    </a:cubicBezTo>
                    <a:cubicBezTo>
                      <a:pt x="212" y="5"/>
                      <a:pt x="212" y="7"/>
                      <a:pt x="211" y="9"/>
                    </a:cubicBezTo>
                    <a:lnTo>
                      <a:pt x="120" y="254"/>
                    </a:lnTo>
                    <a:cubicBezTo>
                      <a:pt x="102" y="307"/>
                      <a:pt x="76" y="328"/>
                      <a:pt x="28" y="328"/>
                    </a:cubicBezTo>
                    <a:lnTo>
                      <a:pt x="27" y="3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6" name="Freeform 41">
                <a:extLst>
                  <a:ext uri="{FF2B5EF4-FFF2-40B4-BE49-F238E27FC236}">
                    <a16:creationId xmlns:a16="http://schemas.microsoft.com/office/drawing/2014/main" id="{56B02C47-F223-8048-AC57-943FF07A9C60}"/>
                  </a:ext>
                </a:extLst>
              </p:cNvPr>
              <p:cNvSpPr>
                <a:spLocks noChangeArrowheads="1"/>
              </p:cNvSpPr>
              <p:nvPr/>
            </p:nvSpPr>
            <p:spPr bwMode="auto">
              <a:xfrm>
                <a:off x="5449888" y="1309688"/>
                <a:ext cx="68262" cy="84137"/>
              </a:xfrm>
              <a:custGeom>
                <a:avLst/>
                <a:gdLst>
                  <a:gd name="T0" fmla="*/ 159 w 191"/>
                  <a:gd name="T1" fmla="*/ 233 h 234"/>
                  <a:gd name="T2" fmla="*/ 147 w 191"/>
                  <a:gd name="T3" fmla="*/ 226 h 234"/>
                  <a:gd name="T4" fmla="*/ 98 w 191"/>
                  <a:gd name="T5" fmla="*/ 151 h 234"/>
                  <a:gd name="T6" fmla="*/ 96 w 191"/>
                  <a:gd name="T7" fmla="*/ 149 h 234"/>
                  <a:gd name="T8" fmla="*/ 94 w 191"/>
                  <a:gd name="T9" fmla="*/ 151 h 234"/>
                  <a:gd name="T10" fmla="*/ 46 w 191"/>
                  <a:gd name="T11" fmla="*/ 226 h 234"/>
                  <a:gd name="T12" fmla="*/ 33 w 191"/>
                  <a:gd name="T13" fmla="*/ 233 h 234"/>
                  <a:gd name="T14" fmla="*/ 32 w 191"/>
                  <a:gd name="T15" fmla="*/ 233 h 234"/>
                  <a:gd name="T16" fmla="*/ 7 w 191"/>
                  <a:gd name="T17" fmla="*/ 233 h 234"/>
                  <a:gd name="T18" fmla="*/ 2 w 191"/>
                  <a:gd name="T19" fmla="*/ 232 h 234"/>
                  <a:gd name="T20" fmla="*/ 0 w 191"/>
                  <a:gd name="T21" fmla="*/ 228 h 234"/>
                  <a:gd name="T22" fmla="*/ 2 w 191"/>
                  <a:gd name="T23" fmla="*/ 221 h 234"/>
                  <a:gd name="T24" fmla="*/ 72 w 191"/>
                  <a:gd name="T25" fmla="*/ 114 h 234"/>
                  <a:gd name="T26" fmla="*/ 74 w 191"/>
                  <a:gd name="T27" fmla="*/ 113 h 234"/>
                  <a:gd name="T28" fmla="*/ 72 w 191"/>
                  <a:gd name="T29" fmla="*/ 112 h 234"/>
                  <a:gd name="T30" fmla="*/ 7 w 191"/>
                  <a:gd name="T31" fmla="*/ 12 h 234"/>
                  <a:gd name="T32" fmla="*/ 5 w 191"/>
                  <a:gd name="T33" fmla="*/ 6 h 234"/>
                  <a:gd name="T34" fmla="*/ 13 w 191"/>
                  <a:gd name="T35" fmla="*/ 0 h 234"/>
                  <a:gd name="T36" fmla="*/ 37 w 191"/>
                  <a:gd name="T37" fmla="*/ 0 h 234"/>
                  <a:gd name="T38" fmla="*/ 37 w 191"/>
                  <a:gd name="T39" fmla="*/ 0 h 234"/>
                  <a:gd name="T40" fmla="*/ 48 w 191"/>
                  <a:gd name="T41" fmla="*/ 5 h 234"/>
                  <a:gd name="T42" fmla="*/ 94 w 191"/>
                  <a:gd name="T43" fmla="*/ 75 h 234"/>
                  <a:gd name="T44" fmla="*/ 95 w 191"/>
                  <a:gd name="T45" fmla="*/ 77 h 234"/>
                  <a:gd name="T46" fmla="*/ 96 w 191"/>
                  <a:gd name="T47" fmla="*/ 75 h 234"/>
                  <a:gd name="T48" fmla="*/ 142 w 191"/>
                  <a:gd name="T49" fmla="*/ 6 h 234"/>
                  <a:gd name="T50" fmla="*/ 153 w 191"/>
                  <a:gd name="T51" fmla="*/ 0 h 234"/>
                  <a:gd name="T52" fmla="*/ 177 w 191"/>
                  <a:gd name="T53" fmla="*/ 0 h 234"/>
                  <a:gd name="T54" fmla="*/ 185 w 191"/>
                  <a:gd name="T55" fmla="*/ 6 h 234"/>
                  <a:gd name="T56" fmla="*/ 183 w 191"/>
                  <a:gd name="T57" fmla="*/ 11 h 234"/>
                  <a:gd name="T58" fmla="*/ 117 w 191"/>
                  <a:gd name="T59" fmla="*/ 111 h 234"/>
                  <a:gd name="T60" fmla="*/ 116 w 191"/>
                  <a:gd name="T61" fmla="*/ 112 h 234"/>
                  <a:gd name="T62" fmla="*/ 117 w 191"/>
                  <a:gd name="T63" fmla="*/ 113 h 234"/>
                  <a:gd name="T64" fmla="*/ 188 w 191"/>
                  <a:gd name="T65" fmla="*/ 220 h 234"/>
                  <a:gd name="T66" fmla="*/ 190 w 191"/>
                  <a:gd name="T67" fmla="*/ 227 h 234"/>
                  <a:gd name="T68" fmla="*/ 188 w 191"/>
                  <a:gd name="T69" fmla="*/ 231 h 234"/>
                  <a:gd name="T70" fmla="*/ 183 w 191"/>
                  <a:gd name="T71" fmla="*/ 232 h 234"/>
                  <a:gd name="T72" fmla="*/ 159 w 191"/>
                  <a:gd name="T73" fmla="*/ 23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1" h="234">
                    <a:moveTo>
                      <a:pt x="159" y="233"/>
                    </a:moveTo>
                    <a:cubicBezTo>
                      <a:pt x="154" y="233"/>
                      <a:pt x="150" y="231"/>
                      <a:pt x="147" y="226"/>
                    </a:cubicBezTo>
                    <a:lnTo>
                      <a:pt x="98" y="151"/>
                    </a:lnTo>
                    <a:lnTo>
                      <a:pt x="96" y="149"/>
                    </a:lnTo>
                    <a:lnTo>
                      <a:pt x="94" y="151"/>
                    </a:lnTo>
                    <a:lnTo>
                      <a:pt x="46" y="226"/>
                    </a:lnTo>
                    <a:cubicBezTo>
                      <a:pt x="44" y="230"/>
                      <a:pt x="38" y="233"/>
                      <a:pt x="33" y="233"/>
                    </a:cubicBezTo>
                    <a:lnTo>
                      <a:pt x="32" y="233"/>
                    </a:lnTo>
                    <a:lnTo>
                      <a:pt x="7" y="233"/>
                    </a:lnTo>
                    <a:cubicBezTo>
                      <a:pt x="5" y="233"/>
                      <a:pt x="4" y="233"/>
                      <a:pt x="2" y="232"/>
                    </a:cubicBezTo>
                    <a:cubicBezTo>
                      <a:pt x="1" y="231"/>
                      <a:pt x="0" y="229"/>
                      <a:pt x="0" y="228"/>
                    </a:cubicBezTo>
                    <a:cubicBezTo>
                      <a:pt x="0" y="226"/>
                      <a:pt x="1" y="224"/>
                      <a:pt x="2" y="221"/>
                    </a:cubicBezTo>
                    <a:lnTo>
                      <a:pt x="72" y="114"/>
                    </a:lnTo>
                    <a:lnTo>
                      <a:pt x="74" y="113"/>
                    </a:lnTo>
                    <a:lnTo>
                      <a:pt x="72" y="112"/>
                    </a:lnTo>
                    <a:lnTo>
                      <a:pt x="7" y="12"/>
                    </a:lnTo>
                    <a:cubicBezTo>
                      <a:pt x="6" y="10"/>
                      <a:pt x="5" y="8"/>
                      <a:pt x="5" y="6"/>
                    </a:cubicBezTo>
                    <a:cubicBezTo>
                      <a:pt x="5" y="2"/>
                      <a:pt x="9" y="0"/>
                      <a:pt x="13" y="0"/>
                    </a:cubicBezTo>
                    <a:lnTo>
                      <a:pt x="37" y="0"/>
                    </a:lnTo>
                    <a:lnTo>
                      <a:pt x="37" y="0"/>
                    </a:lnTo>
                    <a:cubicBezTo>
                      <a:pt x="43" y="0"/>
                      <a:pt x="47" y="2"/>
                      <a:pt x="48" y="5"/>
                    </a:cubicBezTo>
                    <a:lnTo>
                      <a:pt x="94" y="75"/>
                    </a:lnTo>
                    <a:lnTo>
                      <a:pt x="95" y="77"/>
                    </a:lnTo>
                    <a:lnTo>
                      <a:pt x="96" y="75"/>
                    </a:lnTo>
                    <a:lnTo>
                      <a:pt x="142" y="6"/>
                    </a:lnTo>
                    <a:cubicBezTo>
                      <a:pt x="144" y="2"/>
                      <a:pt x="148" y="0"/>
                      <a:pt x="153" y="0"/>
                    </a:cubicBezTo>
                    <a:lnTo>
                      <a:pt x="177" y="0"/>
                    </a:lnTo>
                    <a:cubicBezTo>
                      <a:pt x="181" y="0"/>
                      <a:pt x="185" y="2"/>
                      <a:pt x="185" y="6"/>
                    </a:cubicBezTo>
                    <a:cubicBezTo>
                      <a:pt x="185" y="7"/>
                      <a:pt x="184" y="10"/>
                      <a:pt x="183" y="11"/>
                    </a:cubicBezTo>
                    <a:lnTo>
                      <a:pt x="117" y="111"/>
                    </a:lnTo>
                    <a:lnTo>
                      <a:pt x="116" y="112"/>
                    </a:lnTo>
                    <a:lnTo>
                      <a:pt x="117" y="113"/>
                    </a:lnTo>
                    <a:lnTo>
                      <a:pt x="188" y="220"/>
                    </a:lnTo>
                    <a:cubicBezTo>
                      <a:pt x="189" y="223"/>
                      <a:pt x="190" y="225"/>
                      <a:pt x="190" y="227"/>
                    </a:cubicBezTo>
                    <a:cubicBezTo>
                      <a:pt x="190" y="229"/>
                      <a:pt x="189" y="230"/>
                      <a:pt x="188" y="231"/>
                    </a:cubicBezTo>
                    <a:cubicBezTo>
                      <a:pt x="187" y="232"/>
                      <a:pt x="185" y="232"/>
                      <a:pt x="183" y="232"/>
                    </a:cubicBezTo>
                    <a:lnTo>
                      <a:pt x="159" y="2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 name="Freeform 42">
                <a:extLst>
                  <a:ext uri="{FF2B5EF4-FFF2-40B4-BE49-F238E27FC236}">
                    <a16:creationId xmlns:a16="http://schemas.microsoft.com/office/drawing/2014/main" id="{49AE748A-CC1B-264E-A4E3-C18736D20A60}"/>
                  </a:ext>
                </a:extLst>
              </p:cNvPr>
              <p:cNvSpPr>
                <a:spLocks noChangeArrowheads="1"/>
              </p:cNvSpPr>
              <p:nvPr/>
            </p:nvSpPr>
            <p:spPr bwMode="auto">
              <a:xfrm>
                <a:off x="5102225" y="1271588"/>
                <a:ext cx="44450" cy="123825"/>
              </a:xfrm>
              <a:custGeom>
                <a:avLst/>
                <a:gdLst>
                  <a:gd name="T0" fmla="*/ 36 w 122"/>
                  <a:gd name="T1" fmla="*/ 336 h 342"/>
                  <a:gd name="T2" fmla="*/ 15 w 122"/>
                  <a:gd name="T3" fmla="*/ 323 h 342"/>
                  <a:gd name="T4" fmla="*/ 0 w 122"/>
                  <a:gd name="T5" fmla="*/ 264 h 342"/>
                  <a:gd name="T6" fmla="*/ 0 w 122"/>
                  <a:gd name="T7" fmla="*/ 24 h 342"/>
                  <a:gd name="T8" fmla="*/ 2 w 122"/>
                  <a:gd name="T9" fmla="*/ 20 h 342"/>
                  <a:gd name="T10" fmla="*/ 33 w 122"/>
                  <a:gd name="T11" fmla="*/ 0 h 342"/>
                  <a:gd name="T12" fmla="*/ 35 w 122"/>
                  <a:gd name="T13" fmla="*/ 0 h 342"/>
                  <a:gd name="T14" fmla="*/ 41 w 122"/>
                  <a:gd name="T15" fmla="*/ 2 h 342"/>
                  <a:gd name="T16" fmla="*/ 44 w 122"/>
                  <a:gd name="T17" fmla="*/ 11 h 342"/>
                  <a:gd name="T18" fmla="*/ 44 w 122"/>
                  <a:gd name="T19" fmla="*/ 265 h 342"/>
                  <a:gd name="T20" fmla="*/ 53 w 122"/>
                  <a:gd name="T21" fmla="*/ 295 h 342"/>
                  <a:gd name="T22" fmla="*/ 76 w 122"/>
                  <a:gd name="T23" fmla="*/ 304 h 342"/>
                  <a:gd name="T24" fmla="*/ 85 w 122"/>
                  <a:gd name="T25" fmla="*/ 303 h 342"/>
                  <a:gd name="T26" fmla="*/ 104 w 122"/>
                  <a:gd name="T27" fmla="*/ 298 h 342"/>
                  <a:gd name="T28" fmla="*/ 109 w 122"/>
                  <a:gd name="T29" fmla="*/ 297 h 342"/>
                  <a:gd name="T30" fmla="*/ 117 w 122"/>
                  <a:gd name="T31" fmla="*/ 305 h 342"/>
                  <a:gd name="T32" fmla="*/ 121 w 122"/>
                  <a:gd name="T33" fmla="*/ 323 h 342"/>
                  <a:gd name="T34" fmla="*/ 113 w 122"/>
                  <a:gd name="T35" fmla="*/ 333 h 342"/>
                  <a:gd name="T36" fmla="*/ 68 w 122"/>
                  <a:gd name="T37" fmla="*/ 341 h 342"/>
                  <a:gd name="T38" fmla="*/ 36 w 122"/>
                  <a:gd name="T39" fmla="*/ 33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342">
                    <a:moveTo>
                      <a:pt x="36" y="336"/>
                    </a:moveTo>
                    <a:cubicBezTo>
                      <a:pt x="27" y="333"/>
                      <a:pt x="20" y="328"/>
                      <a:pt x="15" y="323"/>
                    </a:cubicBezTo>
                    <a:cubicBezTo>
                      <a:pt x="2" y="308"/>
                      <a:pt x="0" y="289"/>
                      <a:pt x="0" y="264"/>
                    </a:cubicBezTo>
                    <a:lnTo>
                      <a:pt x="0" y="24"/>
                    </a:lnTo>
                    <a:cubicBezTo>
                      <a:pt x="0" y="23"/>
                      <a:pt x="2" y="21"/>
                      <a:pt x="2" y="20"/>
                    </a:cubicBezTo>
                    <a:cubicBezTo>
                      <a:pt x="10" y="11"/>
                      <a:pt x="21" y="4"/>
                      <a:pt x="33" y="0"/>
                    </a:cubicBezTo>
                    <a:lnTo>
                      <a:pt x="35" y="0"/>
                    </a:lnTo>
                    <a:cubicBezTo>
                      <a:pt x="36" y="0"/>
                      <a:pt x="38" y="0"/>
                      <a:pt x="41" y="2"/>
                    </a:cubicBezTo>
                    <a:cubicBezTo>
                      <a:pt x="43" y="4"/>
                      <a:pt x="44" y="6"/>
                      <a:pt x="44" y="11"/>
                    </a:cubicBezTo>
                    <a:lnTo>
                      <a:pt x="44" y="265"/>
                    </a:lnTo>
                    <a:cubicBezTo>
                      <a:pt x="44" y="278"/>
                      <a:pt x="48" y="289"/>
                      <a:pt x="53" y="295"/>
                    </a:cubicBezTo>
                    <a:cubicBezTo>
                      <a:pt x="58" y="301"/>
                      <a:pt x="66" y="304"/>
                      <a:pt x="76" y="304"/>
                    </a:cubicBezTo>
                    <a:cubicBezTo>
                      <a:pt x="79" y="304"/>
                      <a:pt x="82" y="304"/>
                      <a:pt x="85" y="303"/>
                    </a:cubicBezTo>
                    <a:cubicBezTo>
                      <a:pt x="92" y="302"/>
                      <a:pt x="100" y="300"/>
                      <a:pt x="104" y="298"/>
                    </a:cubicBezTo>
                    <a:cubicBezTo>
                      <a:pt x="105" y="297"/>
                      <a:pt x="106" y="297"/>
                      <a:pt x="109" y="297"/>
                    </a:cubicBezTo>
                    <a:cubicBezTo>
                      <a:pt x="113" y="297"/>
                      <a:pt x="116" y="301"/>
                      <a:pt x="117" y="305"/>
                    </a:cubicBezTo>
                    <a:cubicBezTo>
                      <a:pt x="117" y="305"/>
                      <a:pt x="120" y="317"/>
                      <a:pt x="121" y="323"/>
                    </a:cubicBezTo>
                    <a:cubicBezTo>
                      <a:pt x="121" y="328"/>
                      <a:pt x="117" y="332"/>
                      <a:pt x="113" y="333"/>
                    </a:cubicBezTo>
                    <a:cubicBezTo>
                      <a:pt x="106" y="334"/>
                      <a:pt x="88" y="341"/>
                      <a:pt x="68" y="341"/>
                    </a:cubicBezTo>
                    <a:cubicBezTo>
                      <a:pt x="56" y="341"/>
                      <a:pt x="45" y="339"/>
                      <a:pt x="36" y="3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 name="Freeform 43">
                <a:extLst>
                  <a:ext uri="{FF2B5EF4-FFF2-40B4-BE49-F238E27FC236}">
                    <a16:creationId xmlns:a16="http://schemas.microsoft.com/office/drawing/2014/main" id="{FAB5C7B2-334F-194E-B80B-F3F7BFC22DF7}"/>
                  </a:ext>
                </a:extLst>
              </p:cNvPr>
              <p:cNvSpPr>
                <a:spLocks noChangeArrowheads="1"/>
              </p:cNvSpPr>
              <p:nvPr/>
            </p:nvSpPr>
            <p:spPr bwMode="auto">
              <a:xfrm>
                <a:off x="5153025" y="1276350"/>
                <a:ext cx="57150" cy="119063"/>
              </a:xfrm>
              <a:custGeom>
                <a:avLst/>
                <a:gdLst>
                  <a:gd name="T0" fmla="*/ 143 w 157"/>
                  <a:gd name="T1" fmla="*/ 282 h 329"/>
                  <a:gd name="T2" fmla="*/ 139 w 157"/>
                  <a:gd name="T3" fmla="*/ 283 h 329"/>
                  <a:gd name="T4" fmla="*/ 112 w 157"/>
                  <a:gd name="T5" fmla="*/ 289 h 329"/>
                  <a:gd name="T6" fmla="*/ 111 w 157"/>
                  <a:gd name="T7" fmla="*/ 289 h 329"/>
                  <a:gd name="T8" fmla="*/ 87 w 157"/>
                  <a:gd name="T9" fmla="*/ 280 h 329"/>
                  <a:gd name="T10" fmla="*/ 79 w 157"/>
                  <a:gd name="T11" fmla="*/ 250 h 329"/>
                  <a:gd name="T12" fmla="*/ 79 w 157"/>
                  <a:gd name="T13" fmla="*/ 249 h 329"/>
                  <a:gd name="T14" fmla="*/ 80 w 157"/>
                  <a:gd name="T15" fmla="*/ 123 h 329"/>
                  <a:gd name="T16" fmla="*/ 131 w 157"/>
                  <a:gd name="T17" fmla="*/ 123 h 329"/>
                  <a:gd name="T18" fmla="*/ 139 w 157"/>
                  <a:gd name="T19" fmla="*/ 121 h 329"/>
                  <a:gd name="T20" fmla="*/ 142 w 157"/>
                  <a:gd name="T21" fmla="*/ 113 h 329"/>
                  <a:gd name="T22" fmla="*/ 142 w 157"/>
                  <a:gd name="T23" fmla="*/ 99 h 329"/>
                  <a:gd name="T24" fmla="*/ 139 w 157"/>
                  <a:gd name="T25" fmla="*/ 92 h 329"/>
                  <a:gd name="T26" fmla="*/ 132 w 157"/>
                  <a:gd name="T27" fmla="*/ 90 h 329"/>
                  <a:gd name="T28" fmla="*/ 80 w 157"/>
                  <a:gd name="T29" fmla="*/ 90 h 329"/>
                  <a:gd name="T30" fmla="*/ 80 w 157"/>
                  <a:gd name="T31" fmla="*/ 89 h 329"/>
                  <a:gd name="T32" fmla="*/ 80 w 157"/>
                  <a:gd name="T33" fmla="*/ 35 h 329"/>
                  <a:gd name="T34" fmla="*/ 80 w 157"/>
                  <a:gd name="T35" fmla="*/ 10 h 329"/>
                  <a:gd name="T36" fmla="*/ 77 w 157"/>
                  <a:gd name="T37" fmla="*/ 2 h 329"/>
                  <a:gd name="T38" fmla="*/ 70 w 157"/>
                  <a:gd name="T39" fmla="*/ 0 h 329"/>
                  <a:gd name="T40" fmla="*/ 68 w 157"/>
                  <a:gd name="T41" fmla="*/ 0 h 329"/>
                  <a:gd name="T42" fmla="*/ 48 w 157"/>
                  <a:gd name="T43" fmla="*/ 10 h 329"/>
                  <a:gd name="T44" fmla="*/ 38 w 157"/>
                  <a:gd name="T45" fmla="*/ 19 h 329"/>
                  <a:gd name="T46" fmla="*/ 37 w 157"/>
                  <a:gd name="T47" fmla="*/ 23 h 329"/>
                  <a:gd name="T48" fmla="*/ 36 w 157"/>
                  <a:gd name="T49" fmla="*/ 90 h 329"/>
                  <a:gd name="T50" fmla="*/ 9 w 157"/>
                  <a:gd name="T51" fmla="*/ 90 h 329"/>
                  <a:gd name="T52" fmla="*/ 2 w 157"/>
                  <a:gd name="T53" fmla="*/ 93 h 329"/>
                  <a:gd name="T54" fmla="*/ 0 w 157"/>
                  <a:gd name="T55" fmla="*/ 100 h 329"/>
                  <a:gd name="T56" fmla="*/ 0 w 157"/>
                  <a:gd name="T57" fmla="*/ 115 h 329"/>
                  <a:gd name="T58" fmla="*/ 2 w 157"/>
                  <a:gd name="T59" fmla="*/ 124 h 329"/>
                  <a:gd name="T60" fmla="*/ 10 w 157"/>
                  <a:gd name="T61" fmla="*/ 126 h 329"/>
                  <a:gd name="T62" fmla="*/ 35 w 157"/>
                  <a:gd name="T63" fmla="*/ 126 h 329"/>
                  <a:gd name="T64" fmla="*/ 33 w 157"/>
                  <a:gd name="T65" fmla="*/ 245 h 329"/>
                  <a:gd name="T66" fmla="*/ 33 w 157"/>
                  <a:gd name="T67" fmla="*/ 250 h 329"/>
                  <a:gd name="T68" fmla="*/ 48 w 157"/>
                  <a:gd name="T69" fmla="*/ 310 h 329"/>
                  <a:gd name="T70" fmla="*/ 101 w 157"/>
                  <a:gd name="T71" fmla="*/ 328 h 329"/>
                  <a:gd name="T72" fmla="*/ 146 w 157"/>
                  <a:gd name="T73" fmla="*/ 320 h 329"/>
                  <a:gd name="T74" fmla="*/ 155 w 157"/>
                  <a:gd name="T75" fmla="*/ 310 h 329"/>
                  <a:gd name="T76" fmla="*/ 151 w 157"/>
                  <a:gd name="T77" fmla="*/ 290 h 329"/>
                  <a:gd name="T78" fmla="*/ 143 w 157"/>
                  <a:gd name="T79" fmla="*/ 28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329">
                    <a:moveTo>
                      <a:pt x="143" y="282"/>
                    </a:moveTo>
                    <a:cubicBezTo>
                      <a:pt x="142" y="282"/>
                      <a:pt x="141" y="282"/>
                      <a:pt x="139" y="283"/>
                    </a:cubicBezTo>
                    <a:cubicBezTo>
                      <a:pt x="132" y="286"/>
                      <a:pt x="122" y="289"/>
                      <a:pt x="112" y="289"/>
                    </a:cubicBezTo>
                    <a:lnTo>
                      <a:pt x="111" y="289"/>
                    </a:lnTo>
                    <a:cubicBezTo>
                      <a:pt x="100" y="289"/>
                      <a:pt x="93" y="286"/>
                      <a:pt x="87" y="280"/>
                    </a:cubicBezTo>
                    <a:cubicBezTo>
                      <a:pt x="83" y="275"/>
                      <a:pt x="79" y="266"/>
                      <a:pt x="79" y="250"/>
                    </a:cubicBezTo>
                    <a:lnTo>
                      <a:pt x="79" y="249"/>
                    </a:lnTo>
                    <a:lnTo>
                      <a:pt x="80" y="123"/>
                    </a:lnTo>
                    <a:lnTo>
                      <a:pt x="131" y="123"/>
                    </a:lnTo>
                    <a:cubicBezTo>
                      <a:pt x="134" y="123"/>
                      <a:pt x="137" y="123"/>
                      <a:pt x="139" y="121"/>
                    </a:cubicBezTo>
                    <a:cubicBezTo>
                      <a:pt x="141" y="119"/>
                      <a:pt x="142" y="115"/>
                      <a:pt x="142" y="113"/>
                    </a:cubicBezTo>
                    <a:lnTo>
                      <a:pt x="142" y="99"/>
                    </a:lnTo>
                    <a:cubicBezTo>
                      <a:pt x="142" y="96"/>
                      <a:pt x="141" y="94"/>
                      <a:pt x="139" y="92"/>
                    </a:cubicBezTo>
                    <a:cubicBezTo>
                      <a:pt x="137" y="90"/>
                      <a:pt x="134" y="90"/>
                      <a:pt x="132" y="90"/>
                    </a:cubicBezTo>
                    <a:lnTo>
                      <a:pt x="80" y="90"/>
                    </a:lnTo>
                    <a:lnTo>
                      <a:pt x="80" y="89"/>
                    </a:lnTo>
                    <a:lnTo>
                      <a:pt x="80" y="35"/>
                    </a:lnTo>
                    <a:lnTo>
                      <a:pt x="80" y="10"/>
                    </a:lnTo>
                    <a:cubicBezTo>
                      <a:pt x="80" y="7"/>
                      <a:pt x="80" y="4"/>
                      <a:pt x="77" y="2"/>
                    </a:cubicBezTo>
                    <a:cubicBezTo>
                      <a:pt x="75" y="0"/>
                      <a:pt x="71" y="0"/>
                      <a:pt x="70" y="0"/>
                    </a:cubicBezTo>
                    <a:lnTo>
                      <a:pt x="68" y="0"/>
                    </a:lnTo>
                    <a:cubicBezTo>
                      <a:pt x="65" y="1"/>
                      <a:pt x="57" y="4"/>
                      <a:pt x="48" y="10"/>
                    </a:cubicBezTo>
                    <a:cubicBezTo>
                      <a:pt x="44" y="13"/>
                      <a:pt x="41" y="16"/>
                      <a:pt x="38" y="19"/>
                    </a:cubicBezTo>
                    <a:cubicBezTo>
                      <a:pt x="37" y="20"/>
                      <a:pt x="37" y="21"/>
                      <a:pt x="37" y="23"/>
                    </a:cubicBezTo>
                    <a:lnTo>
                      <a:pt x="36" y="90"/>
                    </a:lnTo>
                    <a:lnTo>
                      <a:pt x="9" y="90"/>
                    </a:lnTo>
                    <a:cubicBezTo>
                      <a:pt x="7" y="90"/>
                      <a:pt x="4" y="91"/>
                      <a:pt x="2" y="93"/>
                    </a:cubicBezTo>
                    <a:cubicBezTo>
                      <a:pt x="0" y="95"/>
                      <a:pt x="0" y="98"/>
                      <a:pt x="0" y="100"/>
                    </a:cubicBezTo>
                    <a:lnTo>
                      <a:pt x="0" y="115"/>
                    </a:lnTo>
                    <a:cubicBezTo>
                      <a:pt x="0" y="119"/>
                      <a:pt x="0" y="121"/>
                      <a:pt x="2" y="124"/>
                    </a:cubicBezTo>
                    <a:cubicBezTo>
                      <a:pt x="5" y="126"/>
                      <a:pt x="7" y="126"/>
                      <a:pt x="10" y="126"/>
                    </a:cubicBezTo>
                    <a:lnTo>
                      <a:pt x="35" y="126"/>
                    </a:lnTo>
                    <a:lnTo>
                      <a:pt x="33" y="245"/>
                    </a:lnTo>
                    <a:lnTo>
                      <a:pt x="33" y="250"/>
                    </a:lnTo>
                    <a:cubicBezTo>
                      <a:pt x="33" y="275"/>
                      <a:pt x="34" y="294"/>
                      <a:pt x="48" y="310"/>
                    </a:cubicBezTo>
                    <a:cubicBezTo>
                      <a:pt x="58" y="322"/>
                      <a:pt x="78" y="328"/>
                      <a:pt x="101" y="328"/>
                    </a:cubicBezTo>
                    <a:cubicBezTo>
                      <a:pt x="123" y="328"/>
                      <a:pt x="139" y="323"/>
                      <a:pt x="146" y="320"/>
                    </a:cubicBezTo>
                    <a:cubicBezTo>
                      <a:pt x="150" y="318"/>
                      <a:pt x="155" y="314"/>
                      <a:pt x="155" y="310"/>
                    </a:cubicBezTo>
                    <a:cubicBezTo>
                      <a:pt x="156" y="304"/>
                      <a:pt x="151" y="290"/>
                      <a:pt x="151" y="290"/>
                    </a:cubicBezTo>
                    <a:cubicBezTo>
                      <a:pt x="150" y="286"/>
                      <a:pt x="146" y="282"/>
                      <a:pt x="143" y="2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9729DAA5-FF13-B146-8A61-EE9CF5ADDDF4}"/>
              </a:ext>
            </a:extLst>
          </p:cNvPr>
          <p:cNvGrpSpPr/>
          <p:nvPr/>
        </p:nvGrpSpPr>
        <p:grpSpPr>
          <a:xfrm>
            <a:off x="1307541" y="2901174"/>
            <a:ext cx="2286592" cy="295912"/>
            <a:chOff x="4240213" y="1693863"/>
            <a:chExt cx="1484312" cy="192087"/>
          </a:xfrm>
          <a:solidFill>
            <a:schemeClr val="tx1"/>
          </a:solidFill>
        </p:grpSpPr>
        <p:grpSp>
          <p:nvGrpSpPr>
            <p:cNvPr id="346" name="Group 345">
              <a:extLst>
                <a:ext uri="{FF2B5EF4-FFF2-40B4-BE49-F238E27FC236}">
                  <a16:creationId xmlns:a16="http://schemas.microsoft.com/office/drawing/2014/main" id="{53330137-3386-7744-8218-FB4266C21C15}"/>
                </a:ext>
              </a:extLst>
            </p:cNvPr>
            <p:cNvGrpSpPr/>
            <p:nvPr/>
          </p:nvGrpSpPr>
          <p:grpSpPr>
            <a:xfrm>
              <a:off x="4240213" y="1719263"/>
              <a:ext cx="484187" cy="127000"/>
              <a:chOff x="4240213" y="1719263"/>
              <a:chExt cx="484187" cy="127000"/>
            </a:xfrm>
            <a:grpFill/>
          </p:grpSpPr>
          <p:sp>
            <p:nvSpPr>
              <p:cNvPr id="349" name="Freeform 44">
                <a:extLst>
                  <a:ext uri="{FF2B5EF4-FFF2-40B4-BE49-F238E27FC236}">
                    <a16:creationId xmlns:a16="http://schemas.microsoft.com/office/drawing/2014/main" id="{B69472C2-E2FE-434F-9B98-753260F4AADC}"/>
                  </a:ext>
                </a:extLst>
              </p:cNvPr>
              <p:cNvSpPr>
                <a:spLocks noChangeArrowheads="1"/>
              </p:cNvSpPr>
              <p:nvPr/>
            </p:nvSpPr>
            <p:spPr bwMode="auto">
              <a:xfrm>
                <a:off x="4327525" y="1719263"/>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 name="Freeform 45">
                <a:extLst>
                  <a:ext uri="{FF2B5EF4-FFF2-40B4-BE49-F238E27FC236}">
                    <a16:creationId xmlns:a16="http://schemas.microsoft.com/office/drawing/2014/main" id="{14F84603-C57B-9C42-B909-7E6B29C2395E}"/>
                  </a:ext>
                </a:extLst>
              </p:cNvPr>
              <p:cNvSpPr>
                <a:spLocks noChangeArrowheads="1"/>
              </p:cNvSpPr>
              <p:nvPr/>
            </p:nvSpPr>
            <p:spPr bwMode="auto">
              <a:xfrm>
                <a:off x="4354513" y="175260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2"/>
                      <a:pt x="51" y="258"/>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1" name="Freeform 46">
                <a:extLst>
                  <a:ext uri="{FF2B5EF4-FFF2-40B4-BE49-F238E27FC236}">
                    <a16:creationId xmlns:a16="http://schemas.microsoft.com/office/drawing/2014/main" id="{8B4ACE49-15B8-374B-AD24-6DBE7452A0ED}"/>
                  </a:ext>
                </a:extLst>
              </p:cNvPr>
              <p:cNvSpPr>
                <a:spLocks noChangeArrowheads="1"/>
              </p:cNvSpPr>
              <p:nvPr/>
            </p:nvSpPr>
            <p:spPr bwMode="auto">
              <a:xfrm>
                <a:off x="4454525" y="172085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2" name="Freeform 47">
                <a:extLst>
                  <a:ext uri="{FF2B5EF4-FFF2-40B4-BE49-F238E27FC236}">
                    <a16:creationId xmlns:a16="http://schemas.microsoft.com/office/drawing/2014/main" id="{0BE683F2-A587-B94B-88E4-9201432A54C7}"/>
                  </a:ext>
                </a:extLst>
              </p:cNvPr>
              <p:cNvSpPr>
                <a:spLocks noChangeArrowheads="1"/>
              </p:cNvSpPr>
              <p:nvPr/>
            </p:nvSpPr>
            <p:spPr bwMode="auto">
              <a:xfrm>
                <a:off x="4481513" y="175260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7"/>
                      <a:pt x="133" y="258"/>
                    </a:cubicBezTo>
                    <a:close/>
                    <a:moveTo>
                      <a:pt x="133" y="61"/>
                    </a:moveTo>
                    <a:cubicBezTo>
                      <a:pt x="170" y="61"/>
                      <a:pt x="198" y="89"/>
                      <a:pt x="198" y="129"/>
                    </a:cubicBezTo>
                    <a:cubicBezTo>
                      <a:pt x="198" y="168"/>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3" name="Freeform 48">
                <a:extLst>
                  <a:ext uri="{FF2B5EF4-FFF2-40B4-BE49-F238E27FC236}">
                    <a16:creationId xmlns:a16="http://schemas.microsoft.com/office/drawing/2014/main" id="{B881C1B1-1C5E-E943-B073-72448CB1D9EC}"/>
                  </a:ext>
                </a:extLst>
              </p:cNvPr>
              <p:cNvSpPr>
                <a:spLocks noChangeArrowheads="1"/>
              </p:cNvSpPr>
              <p:nvPr/>
            </p:nvSpPr>
            <p:spPr bwMode="auto">
              <a:xfrm>
                <a:off x="4579938" y="175101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3 h 257"/>
                  <a:gd name="T26" fmla="*/ 399 w 400"/>
                  <a:gd name="T27" fmla="*/ 253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3"/>
                      <a:pt x="361" y="253"/>
                    </a:cubicBezTo>
                    <a:lnTo>
                      <a:pt x="399" y="253"/>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4" name="Freeform 49">
                <a:extLst>
                  <a:ext uri="{FF2B5EF4-FFF2-40B4-BE49-F238E27FC236}">
                    <a16:creationId xmlns:a16="http://schemas.microsoft.com/office/drawing/2014/main" id="{BBF63E30-E871-C94F-9B72-EB1E08D090C3}"/>
                  </a:ext>
                </a:extLst>
              </p:cNvPr>
              <p:cNvSpPr>
                <a:spLocks noChangeArrowheads="1"/>
              </p:cNvSpPr>
              <p:nvPr/>
            </p:nvSpPr>
            <p:spPr bwMode="auto">
              <a:xfrm>
                <a:off x="4240213" y="1752600"/>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47" name="Freeform 50">
              <a:extLst>
                <a:ext uri="{FF2B5EF4-FFF2-40B4-BE49-F238E27FC236}">
                  <a16:creationId xmlns:a16="http://schemas.microsoft.com/office/drawing/2014/main" id="{64E1B074-3B46-A949-9A19-0DB3DB7DCEC0}"/>
                </a:ext>
              </a:extLst>
            </p:cNvPr>
            <p:cNvSpPr>
              <a:spLocks noChangeArrowheads="1"/>
            </p:cNvSpPr>
            <p:nvPr/>
          </p:nvSpPr>
          <p:spPr bwMode="auto">
            <a:xfrm>
              <a:off x="4860925" y="169386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 name="Freeform 51">
              <a:extLst>
                <a:ext uri="{FF2B5EF4-FFF2-40B4-BE49-F238E27FC236}">
                  <a16:creationId xmlns:a16="http://schemas.microsoft.com/office/drawing/2014/main" id="{13F0FC98-5DE9-EB4A-B5AB-FF323C1B315D}"/>
                </a:ext>
              </a:extLst>
            </p:cNvPr>
            <p:cNvSpPr>
              <a:spLocks noChangeArrowheads="1"/>
            </p:cNvSpPr>
            <p:nvPr/>
          </p:nvSpPr>
          <p:spPr bwMode="auto">
            <a:xfrm>
              <a:off x="5002213" y="1719263"/>
              <a:ext cx="722312" cy="153987"/>
            </a:xfrm>
            <a:custGeom>
              <a:avLst/>
              <a:gdLst>
                <a:gd name="T0" fmla="*/ 688 w 2007"/>
                <a:gd name="T1" fmla="*/ 344 h 426"/>
                <a:gd name="T2" fmla="*/ 615 w 2007"/>
                <a:gd name="T3" fmla="*/ 197 h 426"/>
                <a:gd name="T4" fmla="*/ 524 w 2007"/>
                <a:gd name="T5" fmla="*/ 197 h 426"/>
                <a:gd name="T6" fmla="*/ 450 w 2007"/>
                <a:gd name="T7" fmla="*/ 344 h 426"/>
                <a:gd name="T8" fmla="*/ 509 w 2007"/>
                <a:gd name="T9" fmla="*/ 81 h 426"/>
                <a:gd name="T10" fmla="*/ 602 w 2007"/>
                <a:gd name="T11" fmla="*/ 77 h 426"/>
                <a:gd name="T12" fmla="*/ 145 w 2007"/>
                <a:gd name="T13" fmla="*/ 0 h 426"/>
                <a:gd name="T14" fmla="*/ 101 w 2007"/>
                <a:gd name="T15" fmla="*/ 344 h 426"/>
                <a:gd name="T16" fmla="*/ 145 w 2007"/>
                <a:gd name="T17" fmla="*/ 0 h 426"/>
                <a:gd name="T18" fmla="*/ 238 w 2007"/>
                <a:gd name="T19" fmla="*/ 205 h 426"/>
                <a:gd name="T20" fmla="*/ 290 w 2007"/>
                <a:gd name="T21" fmla="*/ 78 h 426"/>
                <a:gd name="T22" fmla="*/ 294 w 2007"/>
                <a:gd name="T23" fmla="*/ 345 h 426"/>
                <a:gd name="T24" fmla="*/ 369 w 2007"/>
                <a:gd name="T25" fmla="*/ 265 h 426"/>
                <a:gd name="T26" fmla="*/ 945 w 2007"/>
                <a:gd name="T27" fmla="*/ 108 h 426"/>
                <a:gd name="T28" fmla="*/ 973 w 2007"/>
                <a:gd name="T29" fmla="*/ 344 h 426"/>
                <a:gd name="T30" fmla="*/ 901 w 2007"/>
                <a:gd name="T31" fmla="*/ 316 h 426"/>
                <a:gd name="T32" fmla="*/ 732 w 2007"/>
                <a:gd name="T33" fmla="*/ 269 h 426"/>
                <a:gd name="T34" fmla="*/ 838 w 2007"/>
                <a:gd name="T35" fmla="*/ 184 h 426"/>
                <a:gd name="T36" fmla="*/ 902 w 2007"/>
                <a:gd name="T37" fmla="*/ 190 h 426"/>
                <a:gd name="T38" fmla="*/ 778 w 2007"/>
                <a:gd name="T39" fmla="*/ 155 h 426"/>
                <a:gd name="T40" fmla="*/ 856 w 2007"/>
                <a:gd name="T41" fmla="*/ 78 h 426"/>
                <a:gd name="T42" fmla="*/ 903 w 2007"/>
                <a:gd name="T43" fmla="*/ 239 h 426"/>
                <a:gd name="T44" fmla="*/ 805 w 2007"/>
                <a:gd name="T45" fmla="*/ 265 h 426"/>
                <a:gd name="T46" fmla="*/ 846 w 2007"/>
                <a:gd name="T47" fmla="*/ 299 h 426"/>
                <a:gd name="T48" fmla="*/ 903 w 2007"/>
                <a:gd name="T49" fmla="*/ 239 h 426"/>
                <a:gd name="T50" fmla="*/ 1305 w 2007"/>
                <a:gd name="T51" fmla="*/ 214 h 426"/>
                <a:gd name="T52" fmla="*/ 1105 w 2007"/>
                <a:gd name="T53" fmla="*/ 309 h 426"/>
                <a:gd name="T54" fmla="*/ 1031 w 2007"/>
                <a:gd name="T55" fmla="*/ 425 h 426"/>
                <a:gd name="T56" fmla="*/ 1089 w 2007"/>
                <a:gd name="T57" fmla="*/ 81 h 426"/>
                <a:gd name="T58" fmla="*/ 1186 w 2007"/>
                <a:gd name="T59" fmla="*/ 76 h 426"/>
                <a:gd name="T60" fmla="*/ 1231 w 2007"/>
                <a:gd name="T61" fmla="*/ 213 h 426"/>
                <a:gd name="T62" fmla="*/ 1104 w 2007"/>
                <a:gd name="T63" fmla="*/ 213 h 426"/>
                <a:gd name="T64" fmla="*/ 1167 w 2007"/>
                <a:gd name="T65" fmla="*/ 287 h 426"/>
                <a:gd name="T66" fmla="*/ 1231 w 2007"/>
                <a:gd name="T67" fmla="*/ 213 h 426"/>
                <a:gd name="T68" fmla="*/ 1840 w 2007"/>
                <a:gd name="T69" fmla="*/ 119 h 426"/>
                <a:gd name="T70" fmla="*/ 1765 w 2007"/>
                <a:gd name="T71" fmla="*/ 81 h 426"/>
                <a:gd name="T72" fmla="*/ 1839 w 2007"/>
                <a:gd name="T73" fmla="*/ 344 h 426"/>
                <a:gd name="T74" fmla="*/ 1885 w 2007"/>
                <a:gd name="T75" fmla="*/ 144 h 426"/>
                <a:gd name="T76" fmla="*/ 1930 w 2007"/>
                <a:gd name="T77" fmla="*/ 345 h 426"/>
                <a:gd name="T78" fmla="*/ 2004 w 2007"/>
                <a:gd name="T79" fmla="*/ 175 h 426"/>
                <a:gd name="T80" fmla="*/ 1682 w 2007"/>
                <a:gd name="T81" fmla="*/ 108 h 426"/>
                <a:gd name="T82" fmla="*/ 1709 w 2007"/>
                <a:gd name="T83" fmla="*/ 344 h 426"/>
                <a:gd name="T84" fmla="*/ 1638 w 2007"/>
                <a:gd name="T85" fmla="*/ 316 h 426"/>
                <a:gd name="T86" fmla="*/ 1469 w 2007"/>
                <a:gd name="T87" fmla="*/ 269 h 426"/>
                <a:gd name="T88" fmla="*/ 1575 w 2007"/>
                <a:gd name="T89" fmla="*/ 184 h 426"/>
                <a:gd name="T90" fmla="*/ 1639 w 2007"/>
                <a:gd name="T91" fmla="*/ 190 h 426"/>
                <a:gd name="T92" fmla="*/ 1515 w 2007"/>
                <a:gd name="T93" fmla="*/ 155 h 426"/>
                <a:gd name="T94" fmla="*/ 1593 w 2007"/>
                <a:gd name="T95" fmla="*/ 78 h 426"/>
                <a:gd name="T96" fmla="*/ 1640 w 2007"/>
                <a:gd name="T97" fmla="*/ 239 h 426"/>
                <a:gd name="T98" fmla="*/ 1541 w 2007"/>
                <a:gd name="T99" fmla="*/ 265 h 426"/>
                <a:gd name="T100" fmla="*/ 1582 w 2007"/>
                <a:gd name="T101" fmla="*/ 299 h 426"/>
                <a:gd name="T102" fmla="*/ 1640 w 2007"/>
                <a:gd name="T103" fmla="*/ 239 h 426"/>
                <a:gd name="T104" fmla="*/ 1424 w 2007"/>
                <a:gd name="T105" fmla="*/ 344 h 426"/>
                <a:gd name="T106" fmla="*/ 1350 w 2007"/>
                <a:gd name="T107"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7" h="426">
                  <a:moveTo>
                    <a:pt x="688" y="174"/>
                  </a:moveTo>
                  <a:lnTo>
                    <a:pt x="688" y="344"/>
                  </a:lnTo>
                  <a:lnTo>
                    <a:pt x="615" y="344"/>
                  </a:lnTo>
                  <a:lnTo>
                    <a:pt x="615" y="197"/>
                  </a:lnTo>
                  <a:cubicBezTo>
                    <a:pt x="615" y="162"/>
                    <a:pt x="597" y="143"/>
                    <a:pt x="570" y="143"/>
                  </a:cubicBezTo>
                  <a:cubicBezTo>
                    <a:pt x="542" y="143"/>
                    <a:pt x="524" y="162"/>
                    <a:pt x="524" y="197"/>
                  </a:cubicBezTo>
                  <a:lnTo>
                    <a:pt x="524" y="344"/>
                  </a:lnTo>
                  <a:lnTo>
                    <a:pt x="450" y="344"/>
                  </a:lnTo>
                  <a:lnTo>
                    <a:pt x="450" y="81"/>
                  </a:lnTo>
                  <a:lnTo>
                    <a:pt x="509" y="81"/>
                  </a:lnTo>
                  <a:lnTo>
                    <a:pt x="525" y="119"/>
                  </a:lnTo>
                  <a:cubicBezTo>
                    <a:pt x="542" y="96"/>
                    <a:pt x="564" y="77"/>
                    <a:pt x="602" y="77"/>
                  </a:cubicBezTo>
                  <a:cubicBezTo>
                    <a:pt x="655" y="77"/>
                    <a:pt x="688" y="114"/>
                    <a:pt x="688" y="174"/>
                  </a:cubicBezTo>
                  <a:close/>
                  <a:moveTo>
                    <a:pt x="145" y="0"/>
                  </a:moveTo>
                  <a:lnTo>
                    <a:pt x="0" y="344"/>
                  </a:lnTo>
                  <a:lnTo>
                    <a:pt x="101" y="344"/>
                  </a:lnTo>
                  <a:lnTo>
                    <a:pt x="245" y="0"/>
                  </a:lnTo>
                  <a:lnTo>
                    <a:pt x="145" y="0"/>
                  </a:lnTo>
                  <a:close/>
                  <a:moveTo>
                    <a:pt x="290" y="78"/>
                  </a:moveTo>
                  <a:lnTo>
                    <a:pt x="238" y="205"/>
                  </a:lnTo>
                  <a:lnTo>
                    <a:pt x="345" y="205"/>
                  </a:lnTo>
                  <a:lnTo>
                    <a:pt x="290" y="78"/>
                  </a:lnTo>
                  <a:close/>
                  <a:moveTo>
                    <a:pt x="261" y="265"/>
                  </a:moveTo>
                  <a:lnTo>
                    <a:pt x="294" y="345"/>
                  </a:lnTo>
                  <a:lnTo>
                    <a:pt x="403" y="345"/>
                  </a:lnTo>
                  <a:lnTo>
                    <a:pt x="369" y="265"/>
                  </a:lnTo>
                  <a:lnTo>
                    <a:pt x="261" y="265"/>
                  </a:lnTo>
                  <a:close/>
                  <a:moveTo>
                    <a:pt x="945" y="108"/>
                  </a:moveTo>
                  <a:cubicBezTo>
                    <a:pt x="964" y="127"/>
                    <a:pt x="973" y="156"/>
                    <a:pt x="973" y="192"/>
                  </a:cubicBezTo>
                  <a:lnTo>
                    <a:pt x="973" y="344"/>
                  </a:lnTo>
                  <a:lnTo>
                    <a:pt x="913" y="344"/>
                  </a:lnTo>
                  <a:lnTo>
                    <a:pt x="901" y="316"/>
                  </a:lnTo>
                  <a:cubicBezTo>
                    <a:pt x="883" y="336"/>
                    <a:pt x="859" y="349"/>
                    <a:pt x="822" y="349"/>
                  </a:cubicBezTo>
                  <a:cubicBezTo>
                    <a:pt x="773" y="349"/>
                    <a:pt x="732" y="321"/>
                    <a:pt x="732" y="269"/>
                  </a:cubicBezTo>
                  <a:lnTo>
                    <a:pt x="732" y="268"/>
                  </a:lnTo>
                  <a:cubicBezTo>
                    <a:pt x="732" y="211"/>
                    <a:pt x="776" y="184"/>
                    <a:pt x="838" y="184"/>
                  </a:cubicBezTo>
                  <a:cubicBezTo>
                    <a:pt x="865" y="184"/>
                    <a:pt x="883" y="188"/>
                    <a:pt x="902" y="195"/>
                  </a:cubicBezTo>
                  <a:lnTo>
                    <a:pt x="902" y="190"/>
                  </a:lnTo>
                  <a:cubicBezTo>
                    <a:pt x="902" y="159"/>
                    <a:pt x="883" y="142"/>
                    <a:pt x="846" y="142"/>
                  </a:cubicBezTo>
                  <a:cubicBezTo>
                    <a:pt x="819" y="142"/>
                    <a:pt x="800" y="148"/>
                    <a:pt x="778" y="155"/>
                  </a:cubicBezTo>
                  <a:lnTo>
                    <a:pt x="755" y="99"/>
                  </a:lnTo>
                  <a:cubicBezTo>
                    <a:pt x="784" y="87"/>
                    <a:pt x="811" y="78"/>
                    <a:pt x="856" y="78"/>
                  </a:cubicBezTo>
                  <a:cubicBezTo>
                    <a:pt x="897" y="79"/>
                    <a:pt x="927" y="90"/>
                    <a:pt x="945" y="108"/>
                  </a:cubicBezTo>
                  <a:close/>
                  <a:moveTo>
                    <a:pt x="903" y="239"/>
                  </a:moveTo>
                  <a:cubicBezTo>
                    <a:pt x="891" y="232"/>
                    <a:pt x="874" y="229"/>
                    <a:pt x="856" y="229"/>
                  </a:cubicBezTo>
                  <a:cubicBezTo>
                    <a:pt x="824" y="229"/>
                    <a:pt x="805" y="242"/>
                    <a:pt x="805" y="265"/>
                  </a:cubicBezTo>
                  <a:lnTo>
                    <a:pt x="805" y="266"/>
                  </a:lnTo>
                  <a:cubicBezTo>
                    <a:pt x="805" y="287"/>
                    <a:pt x="822" y="299"/>
                    <a:pt x="846" y="299"/>
                  </a:cubicBezTo>
                  <a:cubicBezTo>
                    <a:pt x="880" y="299"/>
                    <a:pt x="903" y="279"/>
                    <a:pt x="903" y="253"/>
                  </a:cubicBezTo>
                  <a:lnTo>
                    <a:pt x="903" y="239"/>
                  </a:lnTo>
                  <a:close/>
                  <a:moveTo>
                    <a:pt x="1305" y="213"/>
                  </a:moveTo>
                  <a:lnTo>
                    <a:pt x="1305" y="214"/>
                  </a:lnTo>
                  <a:cubicBezTo>
                    <a:pt x="1305" y="302"/>
                    <a:pt x="1248" y="349"/>
                    <a:pt x="1186" y="349"/>
                  </a:cubicBezTo>
                  <a:cubicBezTo>
                    <a:pt x="1146" y="349"/>
                    <a:pt x="1122" y="331"/>
                    <a:pt x="1105" y="309"/>
                  </a:cubicBezTo>
                  <a:lnTo>
                    <a:pt x="1105" y="425"/>
                  </a:lnTo>
                  <a:lnTo>
                    <a:pt x="1031" y="425"/>
                  </a:lnTo>
                  <a:lnTo>
                    <a:pt x="1031" y="81"/>
                  </a:lnTo>
                  <a:lnTo>
                    <a:pt x="1089" y="81"/>
                  </a:lnTo>
                  <a:lnTo>
                    <a:pt x="1105" y="119"/>
                  </a:lnTo>
                  <a:cubicBezTo>
                    <a:pt x="1123" y="94"/>
                    <a:pt x="1148" y="76"/>
                    <a:pt x="1186" y="76"/>
                  </a:cubicBezTo>
                  <a:cubicBezTo>
                    <a:pt x="1247" y="77"/>
                    <a:pt x="1305" y="125"/>
                    <a:pt x="1305" y="213"/>
                  </a:cubicBezTo>
                  <a:close/>
                  <a:moveTo>
                    <a:pt x="1231" y="213"/>
                  </a:moveTo>
                  <a:cubicBezTo>
                    <a:pt x="1231" y="169"/>
                    <a:pt x="1201" y="140"/>
                    <a:pt x="1167" y="140"/>
                  </a:cubicBezTo>
                  <a:cubicBezTo>
                    <a:pt x="1133" y="140"/>
                    <a:pt x="1104" y="169"/>
                    <a:pt x="1104" y="213"/>
                  </a:cubicBezTo>
                  <a:lnTo>
                    <a:pt x="1104" y="214"/>
                  </a:lnTo>
                  <a:cubicBezTo>
                    <a:pt x="1104" y="258"/>
                    <a:pt x="1133" y="287"/>
                    <a:pt x="1167" y="287"/>
                  </a:cubicBezTo>
                  <a:cubicBezTo>
                    <a:pt x="1201" y="287"/>
                    <a:pt x="1231" y="259"/>
                    <a:pt x="1231" y="214"/>
                  </a:cubicBezTo>
                  <a:lnTo>
                    <a:pt x="1231" y="213"/>
                  </a:lnTo>
                  <a:close/>
                  <a:moveTo>
                    <a:pt x="1917" y="77"/>
                  </a:moveTo>
                  <a:cubicBezTo>
                    <a:pt x="1880" y="77"/>
                    <a:pt x="1857" y="97"/>
                    <a:pt x="1840" y="119"/>
                  </a:cubicBezTo>
                  <a:lnTo>
                    <a:pt x="1824" y="81"/>
                  </a:lnTo>
                  <a:lnTo>
                    <a:pt x="1765" y="81"/>
                  </a:lnTo>
                  <a:lnTo>
                    <a:pt x="1765" y="344"/>
                  </a:lnTo>
                  <a:lnTo>
                    <a:pt x="1839" y="344"/>
                  </a:lnTo>
                  <a:lnTo>
                    <a:pt x="1839" y="198"/>
                  </a:lnTo>
                  <a:cubicBezTo>
                    <a:pt x="1839" y="163"/>
                    <a:pt x="1857" y="144"/>
                    <a:pt x="1885" y="144"/>
                  </a:cubicBezTo>
                  <a:cubicBezTo>
                    <a:pt x="1913" y="144"/>
                    <a:pt x="1930" y="163"/>
                    <a:pt x="1930" y="198"/>
                  </a:cubicBezTo>
                  <a:lnTo>
                    <a:pt x="1930" y="345"/>
                  </a:lnTo>
                  <a:lnTo>
                    <a:pt x="2004" y="345"/>
                  </a:lnTo>
                  <a:lnTo>
                    <a:pt x="2004" y="175"/>
                  </a:lnTo>
                  <a:cubicBezTo>
                    <a:pt x="2006" y="114"/>
                    <a:pt x="1974" y="77"/>
                    <a:pt x="1917" y="77"/>
                  </a:cubicBezTo>
                  <a:close/>
                  <a:moveTo>
                    <a:pt x="1682" y="108"/>
                  </a:moveTo>
                  <a:cubicBezTo>
                    <a:pt x="1701" y="127"/>
                    <a:pt x="1709" y="156"/>
                    <a:pt x="1709" y="192"/>
                  </a:cubicBezTo>
                  <a:lnTo>
                    <a:pt x="1709" y="344"/>
                  </a:lnTo>
                  <a:lnTo>
                    <a:pt x="1649" y="344"/>
                  </a:lnTo>
                  <a:lnTo>
                    <a:pt x="1638" y="316"/>
                  </a:lnTo>
                  <a:cubicBezTo>
                    <a:pt x="1620" y="336"/>
                    <a:pt x="1595" y="349"/>
                    <a:pt x="1559" y="349"/>
                  </a:cubicBezTo>
                  <a:cubicBezTo>
                    <a:pt x="1509" y="349"/>
                    <a:pt x="1469" y="321"/>
                    <a:pt x="1469" y="269"/>
                  </a:cubicBezTo>
                  <a:lnTo>
                    <a:pt x="1469" y="268"/>
                  </a:lnTo>
                  <a:cubicBezTo>
                    <a:pt x="1469" y="211"/>
                    <a:pt x="1512" y="184"/>
                    <a:pt x="1575" y="184"/>
                  </a:cubicBezTo>
                  <a:cubicBezTo>
                    <a:pt x="1601" y="184"/>
                    <a:pt x="1620" y="188"/>
                    <a:pt x="1639" y="195"/>
                  </a:cubicBezTo>
                  <a:lnTo>
                    <a:pt x="1639" y="190"/>
                  </a:lnTo>
                  <a:cubicBezTo>
                    <a:pt x="1639" y="159"/>
                    <a:pt x="1620" y="142"/>
                    <a:pt x="1582" y="142"/>
                  </a:cubicBezTo>
                  <a:cubicBezTo>
                    <a:pt x="1555" y="142"/>
                    <a:pt x="1536" y="148"/>
                    <a:pt x="1515" y="155"/>
                  </a:cubicBezTo>
                  <a:lnTo>
                    <a:pt x="1491" y="99"/>
                  </a:lnTo>
                  <a:cubicBezTo>
                    <a:pt x="1520" y="87"/>
                    <a:pt x="1548" y="78"/>
                    <a:pt x="1593" y="78"/>
                  </a:cubicBezTo>
                  <a:cubicBezTo>
                    <a:pt x="1633" y="79"/>
                    <a:pt x="1663" y="90"/>
                    <a:pt x="1682" y="108"/>
                  </a:cubicBezTo>
                  <a:close/>
                  <a:moveTo>
                    <a:pt x="1640" y="239"/>
                  </a:moveTo>
                  <a:cubicBezTo>
                    <a:pt x="1627" y="232"/>
                    <a:pt x="1610" y="229"/>
                    <a:pt x="1593" y="229"/>
                  </a:cubicBezTo>
                  <a:cubicBezTo>
                    <a:pt x="1561" y="229"/>
                    <a:pt x="1541" y="242"/>
                    <a:pt x="1541" y="265"/>
                  </a:cubicBezTo>
                  <a:lnTo>
                    <a:pt x="1541" y="266"/>
                  </a:lnTo>
                  <a:cubicBezTo>
                    <a:pt x="1541" y="287"/>
                    <a:pt x="1559" y="299"/>
                    <a:pt x="1582" y="299"/>
                  </a:cubicBezTo>
                  <a:cubicBezTo>
                    <a:pt x="1616" y="299"/>
                    <a:pt x="1640" y="279"/>
                    <a:pt x="1640" y="253"/>
                  </a:cubicBezTo>
                  <a:lnTo>
                    <a:pt x="1640" y="239"/>
                  </a:lnTo>
                  <a:close/>
                  <a:moveTo>
                    <a:pt x="1350" y="344"/>
                  </a:moveTo>
                  <a:lnTo>
                    <a:pt x="1424" y="344"/>
                  </a:lnTo>
                  <a:lnTo>
                    <a:pt x="1424" y="0"/>
                  </a:lnTo>
                  <a:lnTo>
                    <a:pt x="1350" y="0"/>
                  </a:lnTo>
                  <a:lnTo>
                    <a:pt x="1350" y="34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55" name="Group 354">
            <a:extLst>
              <a:ext uri="{FF2B5EF4-FFF2-40B4-BE49-F238E27FC236}">
                <a16:creationId xmlns:a16="http://schemas.microsoft.com/office/drawing/2014/main" id="{A1DC16CD-9492-1540-B3F7-718262871ADC}"/>
              </a:ext>
            </a:extLst>
          </p:cNvPr>
          <p:cNvGrpSpPr/>
          <p:nvPr/>
        </p:nvGrpSpPr>
        <p:grpSpPr>
          <a:xfrm>
            <a:off x="1307546" y="4419627"/>
            <a:ext cx="1863514" cy="295911"/>
            <a:chOff x="4240213" y="2600325"/>
            <a:chExt cx="1209675" cy="192088"/>
          </a:xfrm>
          <a:solidFill>
            <a:schemeClr val="tx1"/>
          </a:solidFill>
        </p:grpSpPr>
        <p:grpSp>
          <p:nvGrpSpPr>
            <p:cNvPr id="356" name="Group 355">
              <a:extLst>
                <a:ext uri="{FF2B5EF4-FFF2-40B4-BE49-F238E27FC236}">
                  <a16:creationId xmlns:a16="http://schemas.microsoft.com/office/drawing/2014/main" id="{02D38E9A-29AE-1B4E-A1D5-9BF0E1F261D2}"/>
                </a:ext>
              </a:extLst>
            </p:cNvPr>
            <p:cNvGrpSpPr/>
            <p:nvPr/>
          </p:nvGrpSpPr>
          <p:grpSpPr>
            <a:xfrm>
              <a:off x="4240213" y="2624138"/>
              <a:ext cx="484187" cy="128587"/>
              <a:chOff x="4240213" y="2624138"/>
              <a:chExt cx="484187" cy="128587"/>
            </a:xfrm>
            <a:grpFill/>
          </p:grpSpPr>
          <p:sp>
            <p:nvSpPr>
              <p:cNvPr id="365" name="Freeform 52">
                <a:extLst>
                  <a:ext uri="{FF2B5EF4-FFF2-40B4-BE49-F238E27FC236}">
                    <a16:creationId xmlns:a16="http://schemas.microsoft.com/office/drawing/2014/main" id="{32F7816B-6CE6-AB49-AF16-6C150BE2F71A}"/>
                  </a:ext>
                </a:extLst>
              </p:cNvPr>
              <p:cNvSpPr>
                <a:spLocks noChangeArrowheads="1"/>
              </p:cNvSpPr>
              <p:nvPr/>
            </p:nvSpPr>
            <p:spPr bwMode="auto">
              <a:xfrm>
                <a:off x="4327525" y="2624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6" name="Freeform 53">
                <a:extLst>
                  <a:ext uri="{FF2B5EF4-FFF2-40B4-BE49-F238E27FC236}">
                    <a16:creationId xmlns:a16="http://schemas.microsoft.com/office/drawing/2014/main" id="{AFB353E1-0555-C643-9651-CB68A1656B9D}"/>
                  </a:ext>
                </a:extLst>
              </p:cNvPr>
              <p:cNvSpPr>
                <a:spLocks noChangeArrowheads="1"/>
              </p:cNvSpPr>
              <p:nvPr/>
            </p:nvSpPr>
            <p:spPr bwMode="auto">
              <a:xfrm>
                <a:off x="4354513" y="265747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6"/>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7" name="Freeform 54">
                <a:extLst>
                  <a:ext uri="{FF2B5EF4-FFF2-40B4-BE49-F238E27FC236}">
                    <a16:creationId xmlns:a16="http://schemas.microsoft.com/office/drawing/2014/main" id="{DBBA1D2E-D376-0840-B9FE-4C4257F73986}"/>
                  </a:ext>
                </a:extLst>
              </p:cNvPr>
              <p:cNvSpPr>
                <a:spLocks noChangeArrowheads="1"/>
              </p:cNvSpPr>
              <p:nvPr/>
            </p:nvSpPr>
            <p:spPr bwMode="auto">
              <a:xfrm>
                <a:off x="4454525" y="262572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 name="Freeform 55">
                <a:extLst>
                  <a:ext uri="{FF2B5EF4-FFF2-40B4-BE49-F238E27FC236}">
                    <a16:creationId xmlns:a16="http://schemas.microsoft.com/office/drawing/2014/main" id="{47D57727-A081-2744-BB11-AF569AB56598}"/>
                  </a:ext>
                </a:extLst>
              </p:cNvPr>
              <p:cNvSpPr>
                <a:spLocks noChangeArrowheads="1"/>
              </p:cNvSpPr>
              <p:nvPr/>
            </p:nvSpPr>
            <p:spPr bwMode="auto">
              <a:xfrm>
                <a:off x="4481513" y="26590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5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8"/>
                      <a:pt x="170" y="195"/>
                      <a:pt x="133" y="195"/>
                    </a:cubicBezTo>
                    <a:cubicBezTo>
                      <a:pt x="95" y="195"/>
                      <a:pt x="68" y="168"/>
                      <a:pt x="68" y="128"/>
                    </a:cubicBezTo>
                    <a:cubicBezTo>
                      <a:pt x="68" y="88"/>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 name="Freeform 56">
                <a:extLst>
                  <a:ext uri="{FF2B5EF4-FFF2-40B4-BE49-F238E27FC236}">
                    <a16:creationId xmlns:a16="http://schemas.microsoft.com/office/drawing/2014/main" id="{2F7494BE-A2DF-F04E-9F0D-6D2F3B002B76}"/>
                  </a:ext>
                </a:extLst>
              </p:cNvPr>
              <p:cNvSpPr>
                <a:spLocks noChangeArrowheads="1"/>
              </p:cNvSpPr>
              <p:nvPr/>
            </p:nvSpPr>
            <p:spPr bwMode="auto">
              <a:xfrm>
                <a:off x="4579938" y="265747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0" name="Freeform 57">
                <a:extLst>
                  <a:ext uri="{FF2B5EF4-FFF2-40B4-BE49-F238E27FC236}">
                    <a16:creationId xmlns:a16="http://schemas.microsoft.com/office/drawing/2014/main" id="{7906D06A-6D7F-6144-B46A-3135E8D95006}"/>
                  </a:ext>
                </a:extLst>
              </p:cNvPr>
              <p:cNvSpPr>
                <a:spLocks noChangeArrowheads="1"/>
              </p:cNvSpPr>
              <p:nvPr/>
            </p:nvSpPr>
            <p:spPr bwMode="auto">
              <a:xfrm>
                <a:off x="4240213" y="2657475"/>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0"/>
                      <a:pt x="76" y="77"/>
                    </a:cubicBezTo>
                    <a:cubicBezTo>
                      <a:pt x="76" y="63"/>
                      <a:pt x="88" y="55"/>
                      <a:pt x="113" y="56"/>
                    </a:cubicBezTo>
                    <a:cubicBezTo>
                      <a:pt x="138" y="56"/>
                      <a:pt x="163" y="64"/>
                      <a:pt x="182" y="71"/>
                    </a:cubicBezTo>
                    <a:cubicBezTo>
                      <a:pt x="195" y="76"/>
                      <a:pt x="210" y="70"/>
                      <a:pt x="216" y="57"/>
                    </a:cubicBezTo>
                    <a:lnTo>
                      <a:pt x="228" y="30"/>
                    </a:lnTo>
                    <a:cubicBezTo>
                      <a:pt x="196" y="13"/>
                      <a:pt x="158" y="3"/>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57" name="Freeform 58">
              <a:extLst>
                <a:ext uri="{FF2B5EF4-FFF2-40B4-BE49-F238E27FC236}">
                  <a16:creationId xmlns:a16="http://schemas.microsoft.com/office/drawing/2014/main" id="{747A42F8-0B2B-B944-A1FD-4BE538ECEE2D}"/>
                </a:ext>
              </a:extLst>
            </p:cNvPr>
            <p:cNvSpPr>
              <a:spLocks noChangeArrowheads="1"/>
            </p:cNvSpPr>
            <p:nvPr/>
          </p:nvSpPr>
          <p:spPr bwMode="auto">
            <a:xfrm>
              <a:off x="4860925" y="26003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58" name="Group 357">
              <a:extLst>
                <a:ext uri="{FF2B5EF4-FFF2-40B4-BE49-F238E27FC236}">
                  <a16:creationId xmlns:a16="http://schemas.microsoft.com/office/drawing/2014/main" id="{873E9509-D975-294C-B909-16F2EC697B82}"/>
                </a:ext>
              </a:extLst>
            </p:cNvPr>
            <p:cNvGrpSpPr/>
            <p:nvPr/>
          </p:nvGrpSpPr>
          <p:grpSpPr>
            <a:xfrm>
              <a:off x="5002213" y="2622550"/>
              <a:ext cx="447675" cy="130175"/>
              <a:chOff x="5002213" y="2622550"/>
              <a:chExt cx="447675" cy="130175"/>
            </a:xfrm>
            <a:grpFill/>
          </p:grpSpPr>
          <p:sp>
            <p:nvSpPr>
              <p:cNvPr id="359" name="Freeform 59">
                <a:extLst>
                  <a:ext uri="{FF2B5EF4-FFF2-40B4-BE49-F238E27FC236}">
                    <a16:creationId xmlns:a16="http://schemas.microsoft.com/office/drawing/2014/main" id="{56A3D10D-E758-EF4B-850D-629301F62FFD}"/>
                  </a:ext>
                </a:extLst>
              </p:cNvPr>
              <p:cNvSpPr>
                <a:spLocks noChangeArrowheads="1"/>
              </p:cNvSpPr>
              <p:nvPr/>
            </p:nvSpPr>
            <p:spPr bwMode="auto">
              <a:xfrm>
                <a:off x="5429250" y="2635250"/>
                <a:ext cx="20638" cy="20638"/>
              </a:xfrm>
              <a:custGeom>
                <a:avLst/>
                <a:gdLst>
                  <a:gd name="T0" fmla="*/ 56 w 57"/>
                  <a:gd name="T1" fmla="*/ 28 h 57"/>
                  <a:gd name="T2" fmla="*/ 52 w 57"/>
                  <a:gd name="T3" fmla="*/ 42 h 57"/>
                  <a:gd name="T4" fmla="*/ 42 w 57"/>
                  <a:gd name="T5" fmla="*/ 52 h 57"/>
                  <a:gd name="T6" fmla="*/ 28 w 57"/>
                  <a:gd name="T7" fmla="*/ 56 h 57"/>
                  <a:gd name="T8" fmla="*/ 14 w 57"/>
                  <a:gd name="T9" fmla="*/ 52 h 57"/>
                  <a:gd name="T10" fmla="*/ 4 w 57"/>
                  <a:gd name="T11" fmla="*/ 42 h 57"/>
                  <a:gd name="T12" fmla="*/ 0 w 57"/>
                  <a:gd name="T13" fmla="*/ 28 h 57"/>
                  <a:gd name="T14" fmla="*/ 4 w 57"/>
                  <a:gd name="T15" fmla="*/ 14 h 57"/>
                  <a:gd name="T16" fmla="*/ 14 w 57"/>
                  <a:gd name="T17" fmla="*/ 4 h 57"/>
                  <a:gd name="T18" fmla="*/ 28 w 57"/>
                  <a:gd name="T19" fmla="*/ 0 h 57"/>
                  <a:gd name="T20" fmla="*/ 42 w 57"/>
                  <a:gd name="T21" fmla="*/ 4 h 57"/>
                  <a:gd name="T22" fmla="*/ 52 w 57"/>
                  <a:gd name="T23" fmla="*/ 14 h 57"/>
                  <a:gd name="T24" fmla="*/ 56 w 57"/>
                  <a:gd name="T2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6" y="28"/>
                    </a:moveTo>
                    <a:cubicBezTo>
                      <a:pt x="56" y="33"/>
                      <a:pt x="55" y="38"/>
                      <a:pt x="52" y="42"/>
                    </a:cubicBezTo>
                    <a:cubicBezTo>
                      <a:pt x="49" y="46"/>
                      <a:pt x="47" y="49"/>
                      <a:pt x="42" y="52"/>
                    </a:cubicBezTo>
                    <a:cubicBezTo>
                      <a:pt x="38" y="54"/>
                      <a:pt x="33" y="56"/>
                      <a:pt x="28" y="56"/>
                    </a:cubicBezTo>
                    <a:cubicBezTo>
                      <a:pt x="23" y="56"/>
                      <a:pt x="18" y="54"/>
                      <a:pt x="14" y="52"/>
                    </a:cubicBezTo>
                    <a:cubicBezTo>
                      <a:pt x="10" y="49"/>
                      <a:pt x="7" y="46"/>
                      <a:pt x="4" y="42"/>
                    </a:cubicBezTo>
                    <a:cubicBezTo>
                      <a:pt x="2" y="38"/>
                      <a:pt x="0" y="33"/>
                      <a:pt x="0" y="28"/>
                    </a:cubicBezTo>
                    <a:cubicBezTo>
                      <a:pt x="0" y="23"/>
                      <a:pt x="2" y="18"/>
                      <a:pt x="4" y="14"/>
                    </a:cubicBezTo>
                    <a:cubicBezTo>
                      <a:pt x="7" y="9"/>
                      <a:pt x="10" y="7"/>
                      <a:pt x="14" y="4"/>
                    </a:cubicBezTo>
                    <a:cubicBezTo>
                      <a:pt x="18" y="1"/>
                      <a:pt x="23" y="0"/>
                      <a:pt x="28" y="0"/>
                    </a:cubicBezTo>
                    <a:cubicBezTo>
                      <a:pt x="33" y="0"/>
                      <a:pt x="38" y="1"/>
                      <a:pt x="42" y="4"/>
                    </a:cubicBezTo>
                    <a:cubicBezTo>
                      <a:pt x="47" y="7"/>
                      <a:pt x="49" y="9"/>
                      <a:pt x="52" y="14"/>
                    </a:cubicBezTo>
                    <a:cubicBezTo>
                      <a:pt x="55" y="18"/>
                      <a:pt x="56" y="23"/>
                      <a:pt x="56"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0" name="Freeform 60">
                <a:extLst>
                  <a:ext uri="{FF2B5EF4-FFF2-40B4-BE49-F238E27FC236}">
                    <a16:creationId xmlns:a16="http://schemas.microsoft.com/office/drawing/2014/main" id="{44409043-69A7-BB4B-918A-4B2B2313B469}"/>
                  </a:ext>
                </a:extLst>
              </p:cNvPr>
              <p:cNvSpPr>
                <a:spLocks noChangeArrowheads="1"/>
              </p:cNvSpPr>
              <p:nvPr/>
            </p:nvSpPr>
            <p:spPr bwMode="auto">
              <a:xfrm>
                <a:off x="5100638"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49"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1" name="Freeform 61">
                <a:extLst>
                  <a:ext uri="{FF2B5EF4-FFF2-40B4-BE49-F238E27FC236}">
                    <a16:creationId xmlns:a16="http://schemas.microsoft.com/office/drawing/2014/main" id="{857F8A3D-47C6-6944-B22D-1EFDAF05DC77}"/>
                  </a:ext>
                </a:extLst>
              </p:cNvPr>
              <p:cNvSpPr>
                <a:spLocks noChangeArrowheads="1"/>
              </p:cNvSpPr>
              <p:nvPr/>
            </p:nvSpPr>
            <p:spPr bwMode="auto">
              <a:xfrm>
                <a:off x="5192713"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50"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2" name="Freeform 62">
                <a:extLst>
                  <a:ext uri="{FF2B5EF4-FFF2-40B4-BE49-F238E27FC236}">
                    <a16:creationId xmlns:a16="http://schemas.microsoft.com/office/drawing/2014/main" id="{BC722DF5-4D70-F949-B00C-6831679F8406}"/>
                  </a:ext>
                </a:extLst>
              </p:cNvPr>
              <p:cNvSpPr>
                <a:spLocks noChangeArrowheads="1"/>
              </p:cNvSpPr>
              <p:nvPr/>
            </p:nvSpPr>
            <p:spPr bwMode="auto">
              <a:xfrm>
                <a:off x="5430838" y="2668588"/>
                <a:ext cx="17462" cy="80962"/>
              </a:xfrm>
              <a:custGeom>
                <a:avLst/>
                <a:gdLst>
                  <a:gd name="T0" fmla="*/ 0 w 47"/>
                  <a:gd name="T1" fmla="*/ 220 h 226"/>
                  <a:gd name="T2" fmla="*/ 0 w 47"/>
                  <a:gd name="T3" fmla="*/ 6 h 226"/>
                  <a:gd name="T4" fmla="*/ 6 w 47"/>
                  <a:gd name="T5" fmla="*/ 0 h 226"/>
                  <a:gd name="T6" fmla="*/ 41 w 47"/>
                  <a:gd name="T7" fmla="*/ 0 h 226"/>
                  <a:gd name="T8" fmla="*/ 46 w 47"/>
                  <a:gd name="T9" fmla="*/ 6 h 226"/>
                  <a:gd name="T10" fmla="*/ 46 w 47"/>
                  <a:gd name="T11" fmla="*/ 220 h 226"/>
                  <a:gd name="T12" fmla="*/ 41 w 47"/>
                  <a:gd name="T13" fmla="*/ 225 h 226"/>
                  <a:gd name="T14" fmla="*/ 6 w 47"/>
                  <a:gd name="T15" fmla="*/ 225 h 226"/>
                  <a:gd name="T16" fmla="*/ 0 w 47"/>
                  <a:gd name="T17" fmla="*/ 22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26">
                    <a:moveTo>
                      <a:pt x="0" y="220"/>
                    </a:moveTo>
                    <a:lnTo>
                      <a:pt x="0" y="6"/>
                    </a:lnTo>
                    <a:cubicBezTo>
                      <a:pt x="0" y="3"/>
                      <a:pt x="3" y="0"/>
                      <a:pt x="6" y="0"/>
                    </a:cubicBezTo>
                    <a:lnTo>
                      <a:pt x="41" y="0"/>
                    </a:lnTo>
                    <a:cubicBezTo>
                      <a:pt x="44" y="0"/>
                      <a:pt x="46" y="3"/>
                      <a:pt x="46" y="6"/>
                    </a:cubicBezTo>
                    <a:lnTo>
                      <a:pt x="46" y="220"/>
                    </a:lnTo>
                    <a:cubicBezTo>
                      <a:pt x="46" y="223"/>
                      <a:pt x="44" y="225"/>
                      <a:pt x="41" y="225"/>
                    </a:cubicBezTo>
                    <a:lnTo>
                      <a:pt x="6" y="225"/>
                    </a:lnTo>
                    <a:cubicBezTo>
                      <a:pt x="4" y="225"/>
                      <a:pt x="0" y="222"/>
                      <a:pt x="0"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3" name="Freeform 63">
                <a:extLst>
                  <a:ext uri="{FF2B5EF4-FFF2-40B4-BE49-F238E27FC236}">
                    <a16:creationId xmlns:a16="http://schemas.microsoft.com/office/drawing/2014/main" id="{5113B617-8CBF-474A-951B-5C1B892B1294}"/>
                  </a:ext>
                </a:extLst>
              </p:cNvPr>
              <p:cNvSpPr>
                <a:spLocks noChangeArrowheads="1"/>
              </p:cNvSpPr>
              <p:nvPr/>
            </p:nvSpPr>
            <p:spPr bwMode="auto">
              <a:xfrm>
                <a:off x="5287963" y="2665413"/>
                <a:ext cx="130175" cy="84137"/>
              </a:xfrm>
              <a:custGeom>
                <a:avLst/>
                <a:gdLst>
                  <a:gd name="T0" fmla="*/ 268 w 360"/>
                  <a:gd name="T1" fmla="*/ 10 h 234"/>
                  <a:gd name="T2" fmla="*/ 190 w 360"/>
                  <a:gd name="T3" fmla="*/ 50 h 234"/>
                  <a:gd name="T4" fmla="*/ 111 w 360"/>
                  <a:gd name="T5" fmla="*/ 10 h 234"/>
                  <a:gd name="T6" fmla="*/ 45 w 360"/>
                  <a:gd name="T7" fmla="*/ 42 h 234"/>
                  <a:gd name="T8" fmla="*/ 45 w 360"/>
                  <a:gd name="T9" fmla="*/ 6 h 234"/>
                  <a:gd name="T10" fmla="*/ 38 w 360"/>
                  <a:gd name="T11" fmla="*/ 2 h 234"/>
                  <a:gd name="T12" fmla="*/ 1 w 360"/>
                  <a:gd name="T13" fmla="*/ 23 h 234"/>
                  <a:gd name="T14" fmla="*/ 0 w 360"/>
                  <a:gd name="T15" fmla="*/ 26 h 234"/>
                  <a:gd name="T16" fmla="*/ 0 w 360"/>
                  <a:gd name="T17" fmla="*/ 228 h 234"/>
                  <a:gd name="T18" fmla="*/ 6 w 360"/>
                  <a:gd name="T19" fmla="*/ 233 h 234"/>
                  <a:gd name="T20" fmla="*/ 41 w 360"/>
                  <a:gd name="T21" fmla="*/ 233 h 234"/>
                  <a:gd name="T22" fmla="*/ 46 w 360"/>
                  <a:gd name="T23" fmla="*/ 228 h 234"/>
                  <a:gd name="T24" fmla="*/ 46 w 360"/>
                  <a:gd name="T25" fmla="*/ 109 h 234"/>
                  <a:gd name="T26" fmla="*/ 105 w 360"/>
                  <a:gd name="T27" fmla="*/ 52 h 234"/>
                  <a:gd name="T28" fmla="*/ 156 w 360"/>
                  <a:gd name="T29" fmla="*/ 109 h 234"/>
                  <a:gd name="T30" fmla="*/ 156 w 360"/>
                  <a:gd name="T31" fmla="*/ 228 h 234"/>
                  <a:gd name="T32" fmla="*/ 162 w 360"/>
                  <a:gd name="T33" fmla="*/ 233 h 234"/>
                  <a:gd name="T34" fmla="*/ 197 w 360"/>
                  <a:gd name="T35" fmla="*/ 233 h 234"/>
                  <a:gd name="T36" fmla="*/ 202 w 360"/>
                  <a:gd name="T37" fmla="*/ 228 h 234"/>
                  <a:gd name="T38" fmla="*/ 202 w 360"/>
                  <a:gd name="T39" fmla="*/ 107 h 234"/>
                  <a:gd name="T40" fmla="*/ 261 w 360"/>
                  <a:gd name="T41" fmla="*/ 52 h 234"/>
                  <a:gd name="T42" fmla="*/ 313 w 360"/>
                  <a:gd name="T43" fmla="*/ 109 h 234"/>
                  <a:gd name="T44" fmla="*/ 313 w 360"/>
                  <a:gd name="T45" fmla="*/ 228 h 234"/>
                  <a:gd name="T46" fmla="*/ 318 w 360"/>
                  <a:gd name="T47" fmla="*/ 233 h 234"/>
                  <a:gd name="T48" fmla="*/ 353 w 360"/>
                  <a:gd name="T49" fmla="*/ 233 h 234"/>
                  <a:gd name="T50" fmla="*/ 359 w 360"/>
                  <a:gd name="T51" fmla="*/ 228 h 234"/>
                  <a:gd name="T52" fmla="*/ 359 w 360"/>
                  <a:gd name="T53" fmla="*/ 99 h 234"/>
                  <a:gd name="T54" fmla="*/ 268 w 360"/>
                  <a:gd name="T55" fmla="*/ 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234">
                    <a:moveTo>
                      <a:pt x="268" y="10"/>
                    </a:moveTo>
                    <a:cubicBezTo>
                      <a:pt x="230" y="10"/>
                      <a:pt x="202" y="29"/>
                      <a:pt x="190" y="50"/>
                    </a:cubicBezTo>
                    <a:cubicBezTo>
                      <a:pt x="176" y="24"/>
                      <a:pt x="149" y="10"/>
                      <a:pt x="111" y="10"/>
                    </a:cubicBezTo>
                    <a:cubicBezTo>
                      <a:pt x="73" y="10"/>
                      <a:pt x="53" y="31"/>
                      <a:pt x="45" y="42"/>
                    </a:cubicBezTo>
                    <a:lnTo>
                      <a:pt x="45" y="6"/>
                    </a:lnTo>
                    <a:cubicBezTo>
                      <a:pt x="45" y="2"/>
                      <a:pt x="41" y="0"/>
                      <a:pt x="38" y="2"/>
                    </a:cubicBezTo>
                    <a:lnTo>
                      <a:pt x="1" y="23"/>
                    </a:lnTo>
                    <a:cubicBezTo>
                      <a:pt x="0" y="23"/>
                      <a:pt x="0" y="24"/>
                      <a:pt x="0" y="26"/>
                    </a:cubicBezTo>
                    <a:lnTo>
                      <a:pt x="0" y="228"/>
                    </a:lnTo>
                    <a:cubicBezTo>
                      <a:pt x="0" y="231"/>
                      <a:pt x="2" y="233"/>
                      <a:pt x="6" y="233"/>
                    </a:cubicBezTo>
                    <a:lnTo>
                      <a:pt x="41" y="233"/>
                    </a:lnTo>
                    <a:cubicBezTo>
                      <a:pt x="44" y="233"/>
                      <a:pt x="46" y="231"/>
                      <a:pt x="46" y="228"/>
                    </a:cubicBezTo>
                    <a:lnTo>
                      <a:pt x="46" y="109"/>
                    </a:lnTo>
                    <a:cubicBezTo>
                      <a:pt x="46" y="73"/>
                      <a:pt x="73" y="52"/>
                      <a:pt x="105" y="52"/>
                    </a:cubicBezTo>
                    <a:cubicBezTo>
                      <a:pt x="137" y="52"/>
                      <a:pt x="156" y="74"/>
                      <a:pt x="156" y="109"/>
                    </a:cubicBezTo>
                    <a:lnTo>
                      <a:pt x="156" y="228"/>
                    </a:lnTo>
                    <a:cubicBezTo>
                      <a:pt x="156" y="231"/>
                      <a:pt x="159" y="233"/>
                      <a:pt x="162" y="233"/>
                    </a:cubicBezTo>
                    <a:lnTo>
                      <a:pt x="197" y="233"/>
                    </a:lnTo>
                    <a:cubicBezTo>
                      <a:pt x="200" y="233"/>
                      <a:pt x="202" y="231"/>
                      <a:pt x="202" y="228"/>
                    </a:cubicBezTo>
                    <a:lnTo>
                      <a:pt x="202" y="107"/>
                    </a:lnTo>
                    <a:cubicBezTo>
                      <a:pt x="204" y="73"/>
                      <a:pt x="230" y="52"/>
                      <a:pt x="261" y="52"/>
                    </a:cubicBezTo>
                    <a:cubicBezTo>
                      <a:pt x="293" y="52"/>
                      <a:pt x="313" y="74"/>
                      <a:pt x="313" y="109"/>
                    </a:cubicBezTo>
                    <a:lnTo>
                      <a:pt x="313" y="228"/>
                    </a:lnTo>
                    <a:cubicBezTo>
                      <a:pt x="313" y="231"/>
                      <a:pt x="315" y="233"/>
                      <a:pt x="318" y="233"/>
                    </a:cubicBezTo>
                    <a:lnTo>
                      <a:pt x="353" y="233"/>
                    </a:lnTo>
                    <a:cubicBezTo>
                      <a:pt x="357" y="233"/>
                      <a:pt x="359" y="231"/>
                      <a:pt x="359" y="228"/>
                    </a:cubicBezTo>
                    <a:lnTo>
                      <a:pt x="359" y="99"/>
                    </a:lnTo>
                    <a:cubicBezTo>
                      <a:pt x="358" y="47"/>
                      <a:pt x="327" y="10"/>
                      <a:pt x="268" y="1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4" name="Freeform 64">
                <a:extLst>
                  <a:ext uri="{FF2B5EF4-FFF2-40B4-BE49-F238E27FC236}">
                    <a16:creationId xmlns:a16="http://schemas.microsoft.com/office/drawing/2014/main" id="{AFE255CE-FDA9-2F4A-B0FB-3F49461CC511}"/>
                  </a:ext>
                </a:extLst>
              </p:cNvPr>
              <p:cNvSpPr>
                <a:spLocks noChangeArrowheads="1"/>
              </p:cNvSpPr>
              <p:nvPr/>
            </p:nvSpPr>
            <p:spPr bwMode="auto">
              <a:xfrm>
                <a:off x="5002213" y="2622550"/>
                <a:ext cx="87312" cy="128588"/>
              </a:xfrm>
              <a:custGeom>
                <a:avLst/>
                <a:gdLst>
                  <a:gd name="T0" fmla="*/ 125 w 243"/>
                  <a:gd name="T1" fmla="*/ 128 h 357"/>
                  <a:gd name="T2" fmla="*/ 45 w 243"/>
                  <a:gd name="T3" fmla="*/ 159 h 357"/>
                  <a:gd name="T4" fmla="*/ 45 w 243"/>
                  <a:gd name="T5" fmla="*/ 7 h 357"/>
                  <a:gd name="T6" fmla="*/ 38 w 243"/>
                  <a:gd name="T7" fmla="*/ 2 h 357"/>
                  <a:gd name="T8" fmla="*/ 1 w 243"/>
                  <a:gd name="T9" fmla="*/ 24 h 357"/>
                  <a:gd name="T10" fmla="*/ 0 w 243"/>
                  <a:gd name="T11" fmla="*/ 26 h 357"/>
                  <a:gd name="T12" fmla="*/ 0 w 243"/>
                  <a:gd name="T13" fmla="*/ 346 h 357"/>
                  <a:gd name="T14" fmla="*/ 6 w 243"/>
                  <a:gd name="T15" fmla="*/ 351 h 357"/>
                  <a:gd name="T16" fmla="*/ 41 w 243"/>
                  <a:gd name="T17" fmla="*/ 351 h 357"/>
                  <a:gd name="T18" fmla="*/ 46 w 243"/>
                  <a:gd name="T19" fmla="*/ 346 h 357"/>
                  <a:gd name="T20" fmla="*/ 46 w 243"/>
                  <a:gd name="T21" fmla="*/ 324 h 357"/>
                  <a:gd name="T22" fmla="*/ 126 w 243"/>
                  <a:gd name="T23" fmla="*/ 356 h 357"/>
                  <a:gd name="T24" fmla="*/ 242 w 243"/>
                  <a:gd name="T25" fmla="*/ 241 h 357"/>
                  <a:gd name="T26" fmla="*/ 125 w 243"/>
                  <a:gd name="T27" fmla="*/ 128 h 357"/>
                  <a:gd name="T28" fmla="*/ 125 w 243"/>
                  <a:gd name="T29" fmla="*/ 313 h 357"/>
                  <a:gd name="T30" fmla="*/ 55 w 243"/>
                  <a:gd name="T31" fmla="*/ 241 h 357"/>
                  <a:gd name="T32" fmla="*/ 125 w 243"/>
                  <a:gd name="T33" fmla="*/ 169 h 357"/>
                  <a:gd name="T34" fmla="*/ 196 w 243"/>
                  <a:gd name="T35" fmla="*/ 241 h 357"/>
                  <a:gd name="T36" fmla="*/ 125 w 243"/>
                  <a:gd name="T37" fmla="*/ 31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57">
                    <a:moveTo>
                      <a:pt x="125" y="128"/>
                    </a:moveTo>
                    <a:cubicBezTo>
                      <a:pt x="93" y="128"/>
                      <a:pt x="65" y="139"/>
                      <a:pt x="45" y="159"/>
                    </a:cubicBezTo>
                    <a:lnTo>
                      <a:pt x="45" y="7"/>
                    </a:lnTo>
                    <a:cubicBezTo>
                      <a:pt x="45" y="2"/>
                      <a:pt x="41" y="0"/>
                      <a:pt x="38" y="2"/>
                    </a:cubicBezTo>
                    <a:lnTo>
                      <a:pt x="1" y="24"/>
                    </a:lnTo>
                    <a:cubicBezTo>
                      <a:pt x="0" y="24"/>
                      <a:pt x="0" y="25"/>
                      <a:pt x="0" y="26"/>
                    </a:cubicBezTo>
                    <a:lnTo>
                      <a:pt x="0" y="346"/>
                    </a:lnTo>
                    <a:cubicBezTo>
                      <a:pt x="0" y="349"/>
                      <a:pt x="2" y="351"/>
                      <a:pt x="6" y="351"/>
                    </a:cubicBezTo>
                    <a:lnTo>
                      <a:pt x="41" y="351"/>
                    </a:lnTo>
                    <a:cubicBezTo>
                      <a:pt x="44" y="351"/>
                      <a:pt x="46" y="349"/>
                      <a:pt x="46" y="346"/>
                    </a:cubicBezTo>
                    <a:lnTo>
                      <a:pt x="46" y="324"/>
                    </a:lnTo>
                    <a:cubicBezTo>
                      <a:pt x="67" y="344"/>
                      <a:pt x="95" y="356"/>
                      <a:pt x="126" y="356"/>
                    </a:cubicBezTo>
                    <a:cubicBezTo>
                      <a:pt x="193" y="356"/>
                      <a:pt x="242" y="305"/>
                      <a:pt x="242" y="241"/>
                    </a:cubicBezTo>
                    <a:cubicBezTo>
                      <a:pt x="242" y="177"/>
                      <a:pt x="192" y="128"/>
                      <a:pt x="125" y="128"/>
                    </a:cubicBezTo>
                    <a:close/>
                    <a:moveTo>
                      <a:pt x="125" y="313"/>
                    </a:moveTo>
                    <a:cubicBezTo>
                      <a:pt x="84" y="313"/>
                      <a:pt x="55" y="282"/>
                      <a:pt x="55" y="241"/>
                    </a:cubicBezTo>
                    <a:cubicBezTo>
                      <a:pt x="55" y="200"/>
                      <a:pt x="85" y="169"/>
                      <a:pt x="125" y="169"/>
                    </a:cubicBezTo>
                    <a:cubicBezTo>
                      <a:pt x="167" y="169"/>
                      <a:pt x="196" y="200"/>
                      <a:pt x="196" y="241"/>
                    </a:cubicBezTo>
                    <a:cubicBezTo>
                      <a:pt x="196" y="282"/>
                      <a:pt x="166" y="313"/>
                      <a:pt x="125" y="31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71" name="Group 370">
            <a:extLst>
              <a:ext uri="{FF2B5EF4-FFF2-40B4-BE49-F238E27FC236}">
                <a16:creationId xmlns:a16="http://schemas.microsoft.com/office/drawing/2014/main" id="{96755D99-CCED-FB42-BFCE-535A25E26A57}"/>
              </a:ext>
            </a:extLst>
          </p:cNvPr>
          <p:cNvGrpSpPr/>
          <p:nvPr/>
        </p:nvGrpSpPr>
        <p:grpSpPr>
          <a:xfrm>
            <a:off x="4622801" y="1392503"/>
            <a:ext cx="2580057" cy="295912"/>
            <a:chOff x="4240213" y="3049588"/>
            <a:chExt cx="1674812" cy="192087"/>
          </a:xfrm>
          <a:solidFill>
            <a:schemeClr val="tx1"/>
          </a:solidFill>
        </p:grpSpPr>
        <p:grpSp>
          <p:nvGrpSpPr>
            <p:cNvPr id="372" name="Group 371">
              <a:extLst>
                <a:ext uri="{FF2B5EF4-FFF2-40B4-BE49-F238E27FC236}">
                  <a16:creationId xmlns:a16="http://schemas.microsoft.com/office/drawing/2014/main" id="{AA5387EC-9911-C944-9499-1A19FA473426}"/>
                </a:ext>
              </a:extLst>
            </p:cNvPr>
            <p:cNvGrpSpPr/>
            <p:nvPr/>
          </p:nvGrpSpPr>
          <p:grpSpPr>
            <a:xfrm>
              <a:off x="4240213" y="3074988"/>
              <a:ext cx="484187" cy="127000"/>
              <a:chOff x="4240213" y="3074988"/>
              <a:chExt cx="484187" cy="127000"/>
            </a:xfrm>
            <a:grpFill/>
          </p:grpSpPr>
          <p:sp>
            <p:nvSpPr>
              <p:cNvPr id="385" name="Freeform 65">
                <a:extLst>
                  <a:ext uri="{FF2B5EF4-FFF2-40B4-BE49-F238E27FC236}">
                    <a16:creationId xmlns:a16="http://schemas.microsoft.com/office/drawing/2014/main" id="{A1A866F9-6859-2C4C-950A-AF9E4145E483}"/>
                  </a:ext>
                </a:extLst>
              </p:cNvPr>
              <p:cNvSpPr>
                <a:spLocks noChangeArrowheads="1"/>
              </p:cNvSpPr>
              <p:nvPr/>
            </p:nvSpPr>
            <p:spPr bwMode="auto">
              <a:xfrm>
                <a:off x="4327525" y="30749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6" name="Freeform 66">
                <a:extLst>
                  <a:ext uri="{FF2B5EF4-FFF2-40B4-BE49-F238E27FC236}">
                    <a16:creationId xmlns:a16="http://schemas.microsoft.com/office/drawing/2014/main" id="{0888EE06-2ABA-8B47-95BD-08C640BF6CF8}"/>
                  </a:ext>
                </a:extLst>
              </p:cNvPr>
              <p:cNvSpPr>
                <a:spLocks noChangeArrowheads="1"/>
              </p:cNvSpPr>
              <p:nvPr/>
            </p:nvSpPr>
            <p:spPr bwMode="auto">
              <a:xfrm>
                <a:off x="4354513" y="310832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2"/>
                      <a:pt x="51" y="258"/>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7" name="Freeform 67">
                <a:extLst>
                  <a:ext uri="{FF2B5EF4-FFF2-40B4-BE49-F238E27FC236}">
                    <a16:creationId xmlns:a16="http://schemas.microsoft.com/office/drawing/2014/main" id="{B76048BA-6B8E-514D-B9DA-B80B71F6EAA7}"/>
                  </a:ext>
                </a:extLst>
              </p:cNvPr>
              <p:cNvSpPr>
                <a:spLocks noChangeArrowheads="1"/>
              </p:cNvSpPr>
              <p:nvPr/>
            </p:nvSpPr>
            <p:spPr bwMode="auto">
              <a:xfrm>
                <a:off x="4454525" y="30749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8" name="Freeform 68">
                <a:extLst>
                  <a:ext uri="{FF2B5EF4-FFF2-40B4-BE49-F238E27FC236}">
                    <a16:creationId xmlns:a16="http://schemas.microsoft.com/office/drawing/2014/main" id="{32BC8342-E10F-1647-A1D9-220F79DDB78F}"/>
                  </a:ext>
                </a:extLst>
              </p:cNvPr>
              <p:cNvSpPr>
                <a:spLocks noChangeArrowheads="1"/>
              </p:cNvSpPr>
              <p:nvPr/>
            </p:nvSpPr>
            <p:spPr bwMode="auto">
              <a:xfrm>
                <a:off x="4481513" y="3108325"/>
                <a:ext cx="96837" cy="93663"/>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7"/>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 name="Freeform 69">
                <a:extLst>
                  <a:ext uri="{FF2B5EF4-FFF2-40B4-BE49-F238E27FC236}">
                    <a16:creationId xmlns:a16="http://schemas.microsoft.com/office/drawing/2014/main" id="{D00BE14A-2987-3A40-AEE8-9E9FC3BCE0F9}"/>
                  </a:ext>
                </a:extLst>
              </p:cNvPr>
              <p:cNvSpPr>
                <a:spLocks noChangeArrowheads="1"/>
              </p:cNvSpPr>
              <p:nvPr/>
            </p:nvSpPr>
            <p:spPr bwMode="auto">
              <a:xfrm>
                <a:off x="4579938" y="3106738"/>
                <a:ext cx="144462" cy="92075"/>
              </a:xfrm>
              <a:custGeom>
                <a:avLst/>
                <a:gdLst>
                  <a:gd name="T0" fmla="*/ 27 w 400"/>
                  <a:gd name="T1" fmla="*/ 255 h 256"/>
                  <a:gd name="T2" fmla="*/ 66 w 400"/>
                  <a:gd name="T3" fmla="*/ 255 h 256"/>
                  <a:gd name="T4" fmla="*/ 66 w 400"/>
                  <a:gd name="T5" fmla="*/ 120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0"/>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4"/>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0" name="Freeform 70">
                <a:extLst>
                  <a:ext uri="{FF2B5EF4-FFF2-40B4-BE49-F238E27FC236}">
                    <a16:creationId xmlns:a16="http://schemas.microsoft.com/office/drawing/2014/main" id="{B5488B4D-DAC9-0A4A-A0DF-D00B40544097}"/>
                  </a:ext>
                </a:extLst>
              </p:cNvPr>
              <p:cNvSpPr>
                <a:spLocks noChangeArrowheads="1"/>
              </p:cNvSpPr>
              <p:nvPr/>
            </p:nvSpPr>
            <p:spPr bwMode="auto">
              <a:xfrm>
                <a:off x="4240213" y="310832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3"/>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73" name="Freeform 71">
              <a:extLst>
                <a:ext uri="{FF2B5EF4-FFF2-40B4-BE49-F238E27FC236}">
                  <a16:creationId xmlns:a16="http://schemas.microsoft.com/office/drawing/2014/main" id="{2B72C135-6F3C-5945-8F2F-5336BCF006C2}"/>
                </a:ext>
              </a:extLst>
            </p:cNvPr>
            <p:cNvSpPr>
              <a:spLocks noChangeArrowheads="1"/>
            </p:cNvSpPr>
            <p:nvPr/>
          </p:nvSpPr>
          <p:spPr bwMode="auto">
            <a:xfrm>
              <a:off x="4860925" y="30495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74" name="Group 373">
              <a:extLst>
                <a:ext uri="{FF2B5EF4-FFF2-40B4-BE49-F238E27FC236}">
                  <a16:creationId xmlns:a16="http://schemas.microsoft.com/office/drawing/2014/main" id="{807AE7AF-3DCC-0E43-BFCF-6A9C80ED8031}"/>
                </a:ext>
              </a:extLst>
            </p:cNvPr>
            <p:cNvGrpSpPr/>
            <p:nvPr/>
          </p:nvGrpSpPr>
          <p:grpSpPr>
            <a:xfrm>
              <a:off x="5002213" y="3074988"/>
              <a:ext cx="912812" cy="144462"/>
              <a:chOff x="5002213" y="3074988"/>
              <a:chExt cx="912812" cy="144462"/>
            </a:xfrm>
            <a:grpFill/>
          </p:grpSpPr>
          <p:sp>
            <p:nvSpPr>
              <p:cNvPr id="375" name="Freeform 72">
                <a:extLst>
                  <a:ext uri="{FF2B5EF4-FFF2-40B4-BE49-F238E27FC236}">
                    <a16:creationId xmlns:a16="http://schemas.microsoft.com/office/drawing/2014/main" id="{72BB245B-CB9D-7F49-A48F-8FAA27397BE8}"/>
                  </a:ext>
                </a:extLst>
              </p:cNvPr>
              <p:cNvSpPr>
                <a:spLocks noChangeArrowheads="1"/>
              </p:cNvSpPr>
              <p:nvPr/>
            </p:nvSpPr>
            <p:spPr bwMode="auto">
              <a:xfrm>
                <a:off x="5024438" y="3074988"/>
                <a:ext cx="107950" cy="49212"/>
              </a:xfrm>
              <a:custGeom>
                <a:avLst/>
                <a:gdLst>
                  <a:gd name="T0" fmla="*/ 241 w 300"/>
                  <a:gd name="T1" fmla="*/ 103 h 137"/>
                  <a:gd name="T2" fmla="*/ 256 w 300"/>
                  <a:gd name="T3" fmla="*/ 103 h 137"/>
                  <a:gd name="T4" fmla="*/ 297 w 300"/>
                  <a:gd name="T5" fmla="*/ 63 h 137"/>
                  <a:gd name="T6" fmla="*/ 299 w 300"/>
                  <a:gd name="T7" fmla="*/ 46 h 137"/>
                  <a:gd name="T8" fmla="*/ 177 w 300"/>
                  <a:gd name="T9" fmla="*/ 0 h 137"/>
                  <a:gd name="T10" fmla="*/ 0 w 300"/>
                  <a:gd name="T11" fmla="*/ 136 h 137"/>
                  <a:gd name="T12" fmla="*/ 14 w 300"/>
                  <a:gd name="T13" fmla="*/ 134 h 137"/>
                  <a:gd name="T14" fmla="*/ 95 w 300"/>
                  <a:gd name="T15" fmla="*/ 121 h 137"/>
                  <a:gd name="T16" fmla="*/ 102 w 300"/>
                  <a:gd name="T17" fmla="*/ 114 h 137"/>
                  <a:gd name="T18" fmla="*/ 176 w 300"/>
                  <a:gd name="T19" fmla="*/ 81 h 137"/>
                  <a:gd name="T20" fmla="*/ 241 w 300"/>
                  <a:gd name="T21" fmla="*/ 10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137">
                    <a:moveTo>
                      <a:pt x="241" y="103"/>
                    </a:moveTo>
                    <a:lnTo>
                      <a:pt x="256" y="103"/>
                    </a:lnTo>
                    <a:lnTo>
                      <a:pt x="297" y="63"/>
                    </a:lnTo>
                    <a:lnTo>
                      <a:pt x="299" y="46"/>
                    </a:lnTo>
                    <a:cubicBezTo>
                      <a:pt x="267" y="17"/>
                      <a:pt x="224" y="0"/>
                      <a:pt x="177" y="0"/>
                    </a:cubicBezTo>
                    <a:cubicBezTo>
                      <a:pt x="93" y="0"/>
                      <a:pt x="21" y="57"/>
                      <a:pt x="0" y="136"/>
                    </a:cubicBezTo>
                    <a:cubicBezTo>
                      <a:pt x="4" y="132"/>
                      <a:pt x="14" y="134"/>
                      <a:pt x="14" y="134"/>
                    </a:cubicBezTo>
                    <a:lnTo>
                      <a:pt x="95" y="121"/>
                    </a:lnTo>
                    <a:cubicBezTo>
                      <a:pt x="95" y="121"/>
                      <a:pt x="100" y="114"/>
                      <a:pt x="102" y="114"/>
                    </a:cubicBezTo>
                    <a:cubicBezTo>
                      <a:pt x="120" y="94"/>
                      <a:pt x="148" y="81"/>
                      <a:pt x="176" y="81"/>
                    </a:cubicBezTo>
                    <a:cubicBezTo>
                      <a:pt x="200" y="81"/>
                      <a:pt x="223" y="90"/>
                      <a:pt x="241" y="103"/>
                    </a:cubicBezTo>
                  </a:path>
                </a:pathLst>
              </a:custGeom>
              <a:solidFill>
                <a:schemeClr val="tx1">
                  <a:lumMod val="75000"/>
                  <a:lumOff val="2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6" name="Freeform 73">
                <a:extLst>
                  <a:ext uri="{FF2B5EF4-FFF2-40B4-BE49-F238E27FC236}">
                    <a16:creationId xmlns:a16="http://schemas.microsoft.com/office/drawing/2014/main" id="{D16A8E14-E18B-994C-B63C-0B399E6B858C}"/>
                  </a:ext>
                </a:extLst>
              </p:cNvPr>
              <p:cNvSpPr>
                <a:spLocks noChangeArrowheads="1"/>
              </p:cNvSpPr>
              <p:nvPr/>
            </p:nvSpPr>
            <p:spPr bwMode="auto">
              <a:xfrm>
                <a:off x="5084763" y="3092450"/>
                <a:ext cx="88900" cy="120650"/>
              </a:xfrm>
              <a:custGeom>
                <a:avLst/>
                <a:gdLst>
                  <a:gd name="T0" fmla="*/ 186 w 245"/>
                  <a:gd name="T1" fmla="*/ 89 h 333"/>
                  <a:gd name="T2" fmla="*/ 131 w 245"/>
                  <a:gd name="T3" fmla="*/ 0 h 333"/>
                  <a:gd name="T4" fmla="*/ 73 w 245"/>
                  <a:gd name="T5" fmla="*/ 58 h 333"/>
                  <a:gd name="T6" fmla="*/ 111 w 245"/>
                  <a:gd name="T7" fmla="*/ 137 h 333"/>
                  <a:gd name="T8" fmla="*/ 111 w 245"/>
                  <a:gd name="T9" fmla="*/ 147 h 333"/>
                  <a:gd name="T10" fmla="*/ 163 w 245"/>
                  <a:gd name="T11" fmla="*/ 199 h 333"/>
                  <a:gd name="T12" fmla="*/ 111 w 245"/>
                  <a:gd name="T13" fmla="*/ 250 h 333"/>
                  <a:gd name="T14" fmla="*/ 10 w 245"/>
                  <a:gd name="T15" fmla="*/ 250 h 333"/>
                  <a:gd name="T16" fmla="*/ 0 w 245"/>
                  <a:gd name="T17" fmla="*/ 261 h 333"/>
                  <a:gd name="T18" fmla="*/ 0 w 245"/>
                  <a:gd name="T19" fmla="*/ 322 h 333"/>
                  <a:gd name="T20" fmla="*/ 10 w 245"/>
                  <a:gd name="T21" fmla="*/ 332 h 333"/>
                  <a:gd name="T22" fmla="*/ 111 w 245"/>
                  <a:gd name="T23" fmla="*/ 332 h 333"/>
                  <a:gd name="T24" fmla="*/ 244 w 245"/>
                  <a:gd name="T25" fmla="*/ 199 h 333"/>
                  <a:gd name="T26" fmla="*/ 186 w 245"/>
                  <a:gd name="T27" fmla="*/ 8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333">
                    <a:moveTo>
                      <a:pt x="186" y="89"/>
                    </a:moveTo>
                    <a:cubicBezTo>
                      <a:pt x="177" y="53"/>
                      <a:pt x="157" y="22"/>
                      <a:pt x="131" y="0"/>
                    </a:cubicBezTo>
                    <a:lnTo>
                      <a:pt x="73" y="58"/>
                    </a:lnTo>
                    <a:cubicBezTo>
                      <a:pt x="96" y="76"/>
                      <a:pt x="111" y="105"/>
                      <a:pt x="111" y="137"/>
                    </a:cubicBezTo>
                    <a:lnTo>
                      <a:pt x="111" y="147"/>
                    </a:lnTo>
                    <a:cubicBezTo>
                      <a:pt x="139" y="147"/>
                      <a:pt x="163" y="170"/>
                      <a:pt x="163" y="199"/>
                    </a:cubicBezTo>
                    <a:cubicBezTo>
                      <a:pt x="163" y="227"/>
                      <a:pt x="140" y="250"/>
                      <a:pt x="111" y="250"/>
                    </a:cubicBezTo>
                    <a:lnTo>
                      <a:pt x="10" y="250"/>
                    </a:lnTo>
                    <a:lnTo>
                      <a:pt x="0" y="261"/>
                    </a:lnTo>
                    <a:lnTo>
                      <a:pt x="0" y="322"/>
                    </a:lnTo>
                    <a:lnTo>
                      <a:pt x="10" y="332"/>
                    </a:lnTo>
                    <a:lnTo>
                      <a:pt x="111" y="332"/>
                    </a:lnTo>
                    <a:cubicBezTo>
                      <a:pt x="184" y="332"/>
                      <a:pt x="244" y="272"/>
                      <a:pt x="244" y="199"/>
                    </a:cubicBezTo>
                    <a:cubicBezTo>
                      <a:pt x="243" y="152"/>
                      <a:pt x="221" y="112"/>
                      <a:pt x="186" y="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7" name="Freeform 74">
                <a:extLst>
                  <a:ext uri="{FF2B5EF4-FFF2-40B4-BE49-F238E27FC236}">
                    <a16:creationId xmlns:a16="http://schemas.microsoft.com/office/drawing/2014/main" id="{3B6D044E-C5C2-8A4C-9988-11D5382C96A8}"/>
                  </a:ext>
                </a:extLst>
              </p:cNvPr>
              <p:cNvSpPr>
                <a:spLocks noChangeArrowheads="1"/>
              </p:cNvSpPr>
              <p:nvPr/>
            </p:nvSpPr>
            <p:spPr bwMode="auto">
              <a:xfrm>
                <a:off x="5021263" y="3179763"/>
                <a:ext cx="65087" cy="31750"/>
              </a:xfrm>
              <a:custGeom>
                <a:avLst/>
                <a:gdLst>
                  <a:gd name="T0" fmla="*/ 80 w 182"/>
                  <a:gd name="T1" fmla="*/ 85 h 86"/>
                  <a:gd name="T2" fmla="*/ 181 w 182"/>
                  <a:gd name="T3" fmla="*/ 85 h 86"/>
                  <a:gd name="T4" fmla="*/ 181 w 182"/>
                  <a:gd name="T5" fmla="*/ 4 h 86"/>
                  <a:gd name="T6" fmla="*/ 80 w 182"/>
                  <a:gd name="T7" fmla="*/ 4 h 86"/>
                  <a:gd name="T8" fmla="*/ 58 w 182"/>
                  <a:gd name="T9" fmla="*/ 0 h 86"/>
                  <a:gd name="T10" fmla="*/ 43 w 182"/>
                  <a:gd name="T11" fmla="*/ 4 h 86"/>
                  <a:gd name="T12" fmla="*/ 3 w 182"/>
                  <a:gd name="T13" fmla="*/ 45 h 86"/>
                  <a:gd name="T14" fmla="*/ 0 w 182"/>
                  <a:gd name="T15" fmla="*/ 59 h 86"/>
                  <a:gd name="T16" fmla="*/ 80 w 182"/>
                  <a:gd name="T17"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6">
                    <a:moveTo>
                      <a:pt x="80" y="85"/>
                    </a:moveTo>
                    <a:lnTo>
                      <a:pt x="181" y="85"/>
                    </a:lnTo>
                    <a:lnTo>
                      <a:pt x="181" y="4"/>
                    </a:lnTo>
                    <a:lnTo>
                      <a:pt x="80" y="4"/>
                    </a:lnTo>
                    <a:cubicBezTo>
                      <a:pt x="72" y="4"/>
                      <a:pt x="65" y="2"/>
                      <a:pt x="58" y="0"/>
                    </a:cubicBezTo>
                    <a:lnTo>
                      <a:pt x="43" y="4"/>
                    </a:lnTo>
                    <a:lnTo>
                      <a:pt x="3" y="45"/>
                    </a:lnTo>
                    <a:lnTo>
                      <a:pt x="0" y="59"/>
                    </a:lnTo>
                    <a:cubicBezTo>
                      <a:pt x="22" y="75"/>
                      <a:pt x="50" y="85"/>
                      <a:pt x="80" y="85"/>
                    </a:cubicBezTo>
                  </a:path>
                </a:pathLst>
              </a:custGeom>
              <a:solidFill>
                <a:schemeClr val="tx1">
                  <a:lumMod val="75000"/>
                  <a:lumOff val="2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 name="Freeform 75">
                <a:extLst>
                  <a:ext uri="{FF2B5EF4-FFF2-40B4-BE49-F238E27FC236}">
                    <a16:creationId xmlns:a16="http://schemas.microsoft.com/office/drawing/2014/main" id="{92509570-0E75-F049-A41B-0C00AB86EB4C}"/>
                  </a:ext>
                </a:extLst>
              </p:cNvPr>
              <p:cNvSpPr>
                <a:spLocks noChangeArrowheads="1"/>
              </p:cNvSpPr>
              <p:nvPr/>
            </p:nvSpPr>
            <p:spPr bwMode="auto">
              <a:xfrm>
                <a:off x="5002213" y="3114675"/>
                <a:ext cx="85725" cy="85725"/>
              </a:xfrm>
              <a:custGeom>
                <a:avLst/>
                <a:gdLst>
                  <a:gd name="T0" fmla="*/ 133 w 238"/>
                  <a:gd name="T1" fmla="*/ 0 h 240"/>
                  <a:gd name="T2" fmla="*/ 0 w 238"/>
                  <a:gd name="T3" fmla="*/ 133 h 240"/>
                  <a:gd name="T4" fmla="*/ 53 w 238"/>
                  <a:gd name="T5" fmla="*/ 239 h 240"/>
                  <a:gd name="T6" fmla="*/ 111 w 238"/>
                  <a:gd name="T7" fmla="*/ 180 h 240"/>
                  <a:gd name="T8" fmla="*/ 82 w 238"/>
                  <a:gd name="T9" fmla="*/ 134 h 240"/>
                  <a:gd name="T10" fmla="*/ 133 w 238"/>
                  <a:gd name="T11" fmla="*/ 82 h 240"/>
                  <a:gd name="T12" fmla="*/ 179 w 238"/>
                  <a:gd name="T13" fmla="*/ 112 h 240"/>
                  <a:gd name="T14" fmla="*/ 237 w 238"/>
                  <a:gd name="T15" fmla="*/ 54 h 240"/>
                  <a:gd name="T16" fmla="*/ 133 w 238"/>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240">
                    <a:moveTo>
                      <a:pt x="133" y="0"/>
                    </a:moveTo>
                    <a:cubicBezTo>
                      <a:pt x="60" y="0"/>
                      <a:pt x="0" y="60"/>
                      <a:pt x="0" y="133"/>
                    </a:cubicBezTo>
                    <a:cubicBezTo>
                      <a:pt x="0" y="176"/>
                      <a:pt x="21" y="214"/>
                      <a:pt x="53" y="239"/>
                    </a:cubicBezTo>
                    <a:lnTo>
                      <a:pt x="111" y="180"/>
                    </a:lnTo>
                    <a:cubicBezTo>
                      <a:pt x="93" y="172"/>
                      <a:pt x="82" y="154"/>
                      <a:pt x="82" y="134"/>
                    </a:cubicBezTo>
                    <a:cubicBezTo>
                      <a:pt x="82" y="106"/>
                      <a:pt x="104" y="82"/>
                      <a:pt x="133" y="82"/>
                    </a:cubicBezTo>
                    <a:cubicBezTo>
                      <a:pt x="153" y="82"/>
                      <a:pt x="171" y="95"/>
                      <a:pt x="179" y="112"/>
                    </a:cubicBezTo>
                    <a:lnTo>
                      <a:pt x="237" y="54"/>
                    </a:lnTo>
                    <a:cubicBezTo>
                      <a:pt x="215" y="20"/>
                      <a:pt x="177" y="0"/>
                      <a:pt x="133" y="0"/>
                    </a:cubicBez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9" name="Freeform 76">
                <a:extLst>
                  <a:ext uri="{FF2B5EF4-FFF2-40B4-BE49-F238E27FC236}">
                    <a16:creationId xmlns:a16="http://schemas.microsoft.com/office/drawing/2014/main" id="{4B2230DE-38EC-BD43-8B02-CD657D1E0EBD}"/>
                  </a:ext>
                </a:extLst>
              </p:cNvPr>
              <p:cNvSpPr>
                <a:spLocks noChangeArrowheads="1"/>
              </p:cNvSpPr>
              <p:nvPr/>
            </p:nvSpPr>
            <p:spPr bwMode="auto">
              <a:xfrm>
                <a:off x="5221288" y="3095625"/>
                <a:ext cx="376237" cy="123825"/>
              </a:xfrm>
              <a:custGeom>
                <a:avLst/>
                <a:gdLst>
                  <a:gd name="T0" fmla="*/ 40 w 1047"/>
                  <a:gd name="T1" fmla="*/ 225 h 342"/>
                  <a:gd name="T2" fmla="*/ 40 w 1047"/>
                  <a:gd name="T3" fmla="*/ 39 h 342"/>
                  <a:gd name="T4" fmla="*/ 225 w 1047"/>
                  <a:gd name="T5" fmla="*/ 37 h 342"/>
                  <a:gd name="T6" fmla="*/ 134 w 1047"/>
                  <a:gd name="T7" fmla="*/ 37 h 342"/>
                  <a:gd name="T8" fmla="*/ 39 w 1047"/>
                  <a:gd name="T9" fmla="*/ 133 h 342"/>
                  <a:gd name="T10" fmla="*/ 134 w 1047"/>
                  <a:gd name="T11" fmla="*/ 229 h 342"/>
                  <a:gd name="T12" fmla="*/ 220 w 1047"/>
                  <a:gd name="T13" fmla="*/ 157 h 342"/>
                  <a:gd name="T14" fmla="*/ 133 w 1047"/>
                  <a:gd name="T15" fmla="*/ 120 h 342"/>
                  <a:gd name="T16" fmla="*/ 257 w 1047"/>
                  <a:gd name="T17" fmla="*/ 143 h 342"/>
                  <a:gd name="T18" fmla="*/ 134 w 1047"/>
                  <a:gd name="T19" fmla="*/ 264 h 342"/>
                  <a:gd name="T20" fmla="*/ 355 w 1047"/>
                  <a:gd name="T21" fmla="*/ 265 h 342"/>
                  <a:gd name="T22" fmla="*/ 270 w 1047"/>
                  <a:gd name="T23" fmla="*/ 179 h 342"/>
                  <a:gd name="T24" fmla="*/ 355 w 1047"/>
                  <a:gd name="T25" fmla="*/ 93 h 342"/>
                  <a:gd name="T26" fmla="*/ 441 w 1047"/>
                  <a:gd name="T27" fmla="*/ 179 h 342"/>
                  <a:gd name="T28" fmla="*/ 322 w 1047"/>
                  <a:gd name="T29" fmla="*/ 216 h 342"/>
                  <a:gd name="T30" fmla="*/ 391 w 1047"/>
                  <a:gd name="T31" fmla="*/ 216 h 342"/>
                  <a:gd name="T32" fmla="*/ 391 w 1047"/>
                  <a:gd name="T33" fmla="*/ 141 h 342"/>
                  <a:gd name="T34" fmla="*/ 322 w 1047"/>
                  <a:gd name="T35" fmla="*/ 141 h 342"/>
                  <a:gd name="T36" fmla="*/ 322 w 1047"/>
                  <a:gd name="T37" fmla="*/ 216 h 342"/>
                  <a:gd name="T38" fmla="*/ 542 w 1047"/>
                  <a:gd name="T39" fmla="*/ 265 h 342"/>
                  <a:gd name="T40" fmla="*/ 456 w 1047"/>
                  <a:gd name="T41" fmla="*/ 179 h 342"/>
                  <a:gd name="T42" fmla="*/ 542 w 1047"/>
                  <a:gd name="T43" fmla="*/ 93 h 342"/>
                  <a:gd name="T44" fmla="*/ 627 w 1047"/>
                  <a:gd name="T45" fmla="*/ 179 h 342"/>
                  <a:gd name="T46" fmla="*/ 509 w 1047"/>
                  <a:gd name="T47" fmla="*/ 216 h 342"/>
                  <a:gd name="T48" fmla="*/ 577 w 1047"/>
                  <a:gd name="T49" fmla="*/ 216 h 342"/>
                  <a:gd name="T50" fmla="*/ 577 w 1047"/>
                  <a:gd name="T51" fmla="*/ 141 h 342"/>
                  <a:gd name="T52" fmla="*/ 509 w 1047"/>
                  <a:gd name="T53" fmla="*/ 141 h 342"/>
                  <a:gd name="T54" fmla="*/ 509 w 1047"/>
                  <a:gd name="T55" fmla="*/ 216 h 342"/>
                  <a:gd name="T56" fmla="*/ 678 w 1047"/>
                  <a:gd name="T57" fmla="*/ 326 h 342"/>
                  <a:gd name="T58" fmla="*/ 682 w 1047"/>
                  <a:gd name="T59" fmla="*/ 277 h 342"/>
                  <a:gd name="T60" fmla="*/ 725 w 1047"/>
                  <a:gd name="T61" fmla="*/ 306 h 342"/>
                  <a:gd name="T62" fmla="*/ 770 w 1047"/>
                  <a:gd name="T63" fmla="*/ 256 h 342"/>
                  <a:gd name="T64" fmla="*/ 769 w 1047"/>
                  <a:gd name="T65" fmla="*/ 244 h 342"/>
                  <a:gd name="T66" fmla="*/ 667 w 1047"/>
                  <a:gd name="T67" fmla="*/ 239 h 342"/>
                  <a:gd name="T68" fmla="*/ 667 w 1047"/>
                  <a:gd name="T69" fmla="*/ 118 h 342"/>
                  <a:gd name="T70" fmla="*/ 750 w 1047"/>
                  <a:gd name="T71" fmla="*/ 99 h 342"/>
                  <a:gd name="T72" fmla="*/ 770 w 1047"/>
                  <a:gd name="T73" fmla="*/ 113 h 342"/>
                  <a:gd name="T74" fmla="*/ 805 w 1047"/>
                  <a:gd name="T75" fmla="*/ 99 h 342"/>
                  <a:gd name="T76" fmla="*/ 783 w 1047"/>
                  <a:gd name="T77" fmla="*/ 318 h 342"/>
                  <a:gd name="T78" fmla="*/ 728 w 1047"/>
                  <a:gd name="T79" fmla="*/ 230 h 342"/>
                  <a:gd name="T80" fmla="*/ 773 w 1047"/>
                  <a:gd name="T81" fmla="*/ 179 h 342"/>
                  <a:gd name="T82" fmla="*/ 728 w 1047"/>
                  <a:gd name="T83" fmla="*/ 127 h 342"/>
                  <a:gd name="T84" fmla="*/ 681 w 1047"/>
                  <a:gd name="T85" fmla="*/ 179 h 342"/>
                  <a:gd name="T86" fmla="*/ 728 w 1047"/>
                  <a:gd name="T87" fmla="*/ 230 h 342"/>
                  <a:gd name="T88" fmla="*/ 870 w 1047"/>
                  <a:gd name="T89" fmla="*/ 258 h 342"/>
                  <a:gd name="T90" fmla="*/ 833 w 1047"/>
                  <a:gd name="T91" fmla="*/ 8 h 342"/>
                  <a:gd name="T92" fmla="*/ 972 w 1047"/>
                  <a:gd name="T93" fmla="*/ 264 h 342"/>
                  <a:gd name="T94" fmla="*/ 887 w 1047"/>
                  <a:gd name="T95" fmla="*/ 178 h 342"/>
                  <a:gd name="T96" fmla="*/ 968 w 1047"/>
                  <a:gd name="T97" fmla="*/ 93 h 342"/>
                  <a:gd name="T98" fmla="*/ 1019 w 1047"/>
                  <a:gd name="T99" fmla="*/ 114 h 342"/>
                  <a:gd name="T100" fmla="*/ 1042 w 1047"/>
                  <a:gd name="T101" fmla="*/ 148 h 342"/>
                  <a:gd name="T102" fmla="*/ 932 w 1047"/>
                  <a:gd name="T103" fmla="*/ 205 h 342"/>
                  <a:gd name="T104" fmla="*/ 1016 w 1047"/>
                  <a:gd name="T105" fmla="*/ 207 h 342"/>
                  <a:gd name="T106" fmla="*/ 1017 w 1047"/>
                  <a:gd name="T107" fmla="*/ 252 h 342"/>
                  <a:gd name="T108" fmla="*/ 925 w 1047"/>
                  <a:gd name="T109" fmla="*/ 176 h 342"/>
                  <a:gd name="T110" fmla="*/ 989 w 1047"/>
                  <a:gd name="T111" fmla="*/ 131 h 342"/>
                  <a:gd name="T112" fmla="*/ 939 w 1047"/>
                  <a:gd name="T113"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342">
                    <a:moveTo>
                      <a:pt x="134" y="264"/>
                    </a:moveTo>
                    <a:cubicBezTo>
                      <a:pt x="98" y="264"/>
                      <a:pt x="65" y="251"/>
                      <a:pt x="40" y="225"/>
                    </a:cubicBezTo>
                    <a:cubicBezTo>
                      <a:pt x="13" y="199"/>
                      <a:pt x="0" y="168"/>
                      <a:pt x="0" y="132"/>
                    </a:cubicBezTo>
                    <a:cubicBezTo>
                      <a:pt x="0" y="96"/>
                      <a:pt x="13" y="65"/>
                      <a:pt x="40" y="39"/>
                    </a:cubicBezTo>
                    <a:cubicBezTo>
                      <a:pt x="67" y="13"/>
                      <a:pt x="98" y="0"/>
                      <a:pt x="134" y="0"/>
                    </a:cubicBezTo>
                    <a:cubicBezTo>
                      <a:pt x="169" y="0"/>
                      <a:pt x="199" y="12"/>
                      <a:pt x="225" y="37"/>
                    </a:cubicBezTo>
                    <a:lnTo>
                      <a:pt x="199" y="62"/>
                    </a:lnTo>
                    <a:cubicBezTo>
                      <a:pt x="181" y="45"/>
                      <a:pt x="160" y="37"/>
                      <a:pt x="134" y="37"/>
                    </a:cubicBezTo>
                    <a:cubicBezTo>
                      <a:pt x="107" y="37"/>
                      <a:pt x="86" y="46"/>
                      <a:pt x="67" y="65"/>
                    </a:cubicBezTo>
                    <a:cubicBezTo>
                      <a:pt x="49" y="83"/>
                      <a:pt x="39" y="106"/>
                      <a:pt x="39" y="133"/>
                    </a:cubicBezTo>
                    <a:cubicBezTo>
                      <a:pt x="39" y="160"/>
                      <a:pt x="48" y="182"/>
                      <a:pt x="67" y="202"/>
                    </a:cubicBezTo>
                    <a:cubicBezTo>
                      <a:pt x="85" y="220"/>
                      <a:pt x="107" y="229"/>
                      <a:pt x="134" y="229"/>
                    </a:cubicBezTo>
                    <a:cubicBezTo>
                      <a:pt x="161" y="229"/>
                      <a:pt x="183" y="221"/>
                      <a:pt x="200" y="203"/>
                    </a:cubicBezTo>
                    <a:cubicBezTo>
                      <a:pt x="211" y="192"/>
                      <a:pt x="217" y="177"/>
                      <a:pt x="220" y="157"/>
                    </a:cubicBezTo>
                    <a:lnTo>
                      <a:pt x="133" y="157"/>
                    </a:lnTo>
                    <a:lnTo>
                      <a:pt x="133" y="120"/>
                    </a:lnTo>
                    <a:lnTo>
                      <a:pt x="255" y="120"/>
                    </a:lnTo>
                    <a:cubicBezTo>
                      <a:pt x="256" y="127"/>
                      <a:pt x="257" y="134"/>
                      <a:pt x="257" y="143"/>
                    </a:cubicBezTo>
                    <a:cubicBezTo>
                      <a:pt x="257" y="178"/>
                      <a:pt x="246" y="207"/>
                      <a:pt x="226" y="227"/>
                    </a:cubicBezTo>
                    <a:cubicBezTo>
                      <a:pt x="202" y="252"/>
                      <a:pt x="171" y="264"/>
                      <a:pt x="134" y="264"/>
                    </a:cubicBezTo>
                    <a:close/>
                    <a:moveTo>
                      <a:pt x="417" y="240"/>
                    </a:moveTo>
                    <a:cubicBezTo>
                      <a:pt x="400" y="256"/>
                      <a:pt x="380" y="265"/>
                      <a:pt x="355" y="265"/>
                    </a:cubicBezTo>
                    <a:cubicBezTo>
                      <a:pt x="332" y="265"/>
                      <a:pt x="312" y="256"/>
                      <a:pt x="294" y="240"/>
                    </a:cubicBezTo>
                    <a:cubicBezTo>
                      <a:pt x="278" y="224"/>
                      <a:pt x="270" y="204"/>
                      <a:pt x="270" y="179"/>
                    </a:cubicBezTo>
                    <a:cubicBezTo>
                      <a:pt x="270" y="154"/>
                      <a:pt x="278" y="134"/>
                      <a:pt x="294" y="118"/>
                    </a:cubicBezTo>
                    <a:cubicBezTo>
                      <a:pt x="311" y="102"/>
                      <a:pt x="331" y="93"/>
                      <a:pt x="355" y="93"/>
                    </a:cubicBezTo>
                    <a:cubicBezTo>
                      <a:pt x="379" y="93"/>
                      <a:pt x="399" y="102"/>
                      <a:pt x="417" y="118"/>
                    </a:cubicBezTo>
                    <a:cubicBezTo>
                      <a:pt x="433" y="134"/>
                      <a:pt x="441" y="154"/>
                      <a:pt x="441" y="179"/>
                    </a:cubicBezTo>
                    <a:cubicBezTo>
                      <a:pt x="441" y="203"/>
                      <a:pt x="433" y="223"/>
                      <a:pt x="417" y="240"/>
                    </a:cubicBezTo>
                    <a:close/>
                    <a:moveTo>
                      <a:pt x="322" y="216"/>
                    </a:moveTo>
                    <a:cubicBezTo>
                      <a:pt x="332" y="225"/>
                      <a:pt x="343" y="230"/>
                      <a:pt x="357" y="230"/>
                    </a:cubicBezTo>
                    <a:cubicBezTo>
                      <a:pt x="369" y="230"/>
                      <a:pt x="381" y="225"/>
                      <a:pt x="391" y="216"/>
                    </a:cubicBezTo>
                    <a:cubicBezTo>
                      <a:pt x="400" y="206"/>
                      <a:pt x="405" y="193"/>
                      <a:pt x="405" y="178"/>
                    </a:cubicBezTo>
                    <a:cubicBezTo>
                      <a:pt x="405" y="163"/>
                      <a:pt x="401" y="150"/>
                      <a:pt x="391" y="141"/>
                    </a:cubicBezTo>
                    <a:cubicBezTo>
                      <a:pt x="382" y="131"/>
                      <a:pt x="370" y="126"/>
                      <a:pt x="357" y="126"/>
                    </a:cubicBezTo>
                    <a:cubicBezTo>
                      <a:pt x="344" y="126"/>
                      <a:pt x="332" y="131"/>
                      <a:pt x="322" y="141"/>
                    </a:cubicBezTo>
                    <a:cubicBezTo>
                      <a:pt x="313" y="150"/>
                      <a:pt x="308" y="163"/>
                      <a:pt x="308" y="178"/>
                    </a:cubicBezTo>
                    <a:cubicBezTo>
                      <a:pt x="307" y="194"/>
                      <a:pt x="313" y="206"/>
                      <a:pt x="322" y="216"/>
                    </a:cubicBezTo>
                    <a:close/>
                    <a:moveTo>
                      <a:pt x="603" y="240"/>
                    </a:moveTo>
                    <a:cubicBezTo>
                      <a:pt x="587" y="256"/>
                      <a:pt x="566" y="265"/>
                      <a:pt x="542" y="265"/>
                    </a:cubicBezTo>
                    <a:cubicBezTo>
                      <a:pt x="518" y="265"/>
                      <a:pt x="498" y="256"/>
                      <a:pt x="481" y="240"/>
                    </a:cubicBezTo>
                    <a:cubicBezTo>
                      <a:pt x="465" y="224"/>
                      <a:pt x="456" y="204"/>
                      <a:pt x="456" y="179"/>
                    </a:cubicBezTo>
                    <a:cubicBezTo>
                      <a:pt x="456" y="154"/>
                      <a:pt x="465" y="134"/>
                      <a:pt x="481" y="118"/>
                    </a:cubicBezTo>
                    <a:cubicBezTo>
                      <a:pt x="497" y="102"/>
                      <a:pt x="517" y="93"/>
                      <a:pt x="542" y="93"/>
                    </a:cubicBezTo>
                    <a:cubicBezTo>
                      <a:pt x="565" y="93"/>
                      <a:pt x="586" y="102"/>
                      <a:pt x="603" y="118"/>
                    </a:cubicBezTo>
                    <a:cubicBezTo>
                      <a:pt x="619" y="134"/>
                      <a:pt x="627" y="154"/>
                      <a:pt x="627" y="179"/>
                    </a:cubicBezTo>
                    <a:cubicBezTo>
                      <a:pt x="627" y="203"/>
                      <a:pt x="620" y="223"/>
                      <a:pt x="603" y="240"/>
                    </a:cubicBezTo>
                    <a:close/>
                    <a:moveTo>
                      <a:pt x="509" y="216"/>
                    </a:moveTo>
                    <a:cubicBezTo>
                      <a:pt x="518" y="225"/>
                      <a:pt x="529" y="230"/>
                      <a:pt x="543" y="230"/>
                    </a:cubicBezTo>
                    <a:cubicBezTo>
                      <a:pt x="556" y="230"/>
                      <a:pt x="567" y="225"/>
                      <a:pt x="577" y="216"/>
                    </a:cubicBezTo>
                    <a:cubicBezTo>
                      <a:pt x="587" y="206"/>
                      <a:pt x="591" y="193"/>
                      <a:pt x="591" y="178"/>
                    </a:cubicBezTo>
                    <a:cubicBezTo>
                      <a:pt x="591" y="163"/>
                      <a:pt x="587" y="150"/>
                      <a:pt x="577" y="141"/>
                    </a:cubicBezTo>
                    <a:cubicBezTo>
                      <a:pt x="567" y="131"/>
                      <a:pt x="557" y="126"/>
                      <a:pt x="543" y="126"/>
                    </a:cubicBezTo>
                    <a:cubicBezTo>
                      <a:pt x="530" y="126"/>
                      <a:pt x="518" y="131"/>
                      <a:pt x="509" y="141"/>
                    </a:cubicBezTo>
                    <a:cubicBezTo>
                      <a:pt x="499" y="150"/>
                      <a:pt x="495" y="163"/>
                      <a:pt x="495" y="178"/>
                    </a:cubicBezTo>
                    <a:cubicBezTo>
                      <a:pt x="495" y="194"/>
                      <a:pt x="499" y="206"/>
                      <a:pt x="509" y="216"/>
                    </a:cubicBezTo>
                    <a:close/>
                    <a:moveTo>
                      <a:pt x="726" y="341"/>
                    </a:moveTo>
                    <a:cubicBezTo>
                      <a:pt x="707" y="341"/>
                      <a:pt x="691" y="335"/>
                      <a:pt x="678" y="326"/>
                    </a:cubicBezTo>
                    <a:cubicBezTo>
                      <a:pt x="666" y="316"/>
                      <a:pt x="655" y="304"/>
                      <a:pt x="650" y="290"/>
                    </a:cubicBezTo>
                    <a:lnTo>
                      <a:pt x="682" y="277"/>
                    </a:lnTo>
                    <a:cubicBezTo>
                      <a:pt x="685" y="285"/>
                      <a:pt x="691" y="292"/>
                      <a:pt x="698" y="298"/>
                    </a:cubicBezTo>
                    <a:cubicBezTo>
                      <a:pt x="706" y="304"/>
                      <a:pt x="714" y="306"/>
                      <a:pt x="725" y="306"/>
                    </a:cubicBezTo>
                    <a:cubicBezTo>
                      <a:pt x="739" y="306"/>
                      <a:pt x="750" y="302"/>
                      <a:pt x="758" y="294"/>
                    </a:cubicBezTo>
                    <a:cubicBezTo>
                      <a:pt x="766" y="285"/>
                      <a:pt x="770" y="272"/>
                      <a:pt x="770" y="256"/>
                    </a:cubicBezTo>
                    <a:lnTo>
                      <a:pt x="770" y="244"/>
                    </a:lnTo>
                    <a:lnTo>
                      <a:pt x="769" y="244"/>
                    </a:lnTo>
                    <a:cubicBezTo>
                      <a:pt x="758" y="257"/>
                      <a:pt x="743" y="264"/>
                      <a:pt x="724" y="264"/>
                    </a:cubicBezTo>
                    <a:cubicBezTo>
                      <a:pt x="702" y="264"/>
                      <a:pt x="683" y="255"/>
                      <a:pt x="667" y="239"/>
                    </a:cubicBezTo>
                    <a:cubicBezTo>
                      <a:pt x="651" y="223"/>
                      <a:pt x="642" y="202"/>
                      <a:pt x="642" y="179"/>
                    </a:cubicBezTo>
                    <a:cubicBezTo>
                      <a:pt x="642" y="155"/>
                      <a:pt x="651" y="135"/>
                      <a:pt x="667" y="118"/>
                    </a:cubicBezTo>
                    <a:cubicBezTo>
                      <a:pt x="683" y="101"/>
                      <a:pt x="702" y="93"/>
                      <a:pt x="724" y="93"/>
                    </a:cubicBezTo>
                    <a:cubicBezTo>
                      <a:pt x="733" y="93"/>
                      <a:pt x="742" y="96"/>
                      <a:pt x="750" y="99"/>
                    </a:cubicBezTo>
                    <a:cubicBezTo>
                      <a:pt x="758" y="102"/>
                      <a:pt x="764" y="107"/>
                      <a:pt x="769" y="113"/>
                    </a:cubicBezTo>
                    <a:lnTo>
                      <a:pt x="770" y="113"/>
                    </a:lnTo>
                    <a:lnTo>
                      <a:pt x="770" y="99"/>
                    </a:lnTo>
                    <a:lnTo>
                      <a:pt x="805" y="99"/>
                    </a:lnTo>
                    <a:lnTo>
                      <a:pt x="805" y="252"/>
                    </a:lnTo>
                    <a:cubicBezTo>
                      <a:pt x="805" y="282"/>
                      <a:pt x="798" y="303"/>
                      <a:pt x="783" y="318"/>
                    </a:cubicBezTo>
                    <a:cubicBezTo>
                      <a:pt x="769" y="333"/>
                      <a:pt x="749" y="341"/>
                      <a:pt x="726" y="341"/>
                    </a:cubicBezTo>
                    <a:close/>
                    <a:moveTo>
                      <a:pt x="728" y="230"/>
                    </a:moveTo>
                    <a:cubicBezTo>
                      <a:pt x="741" y="230"/>
                      <a:pt x="752" y="225"/>
                      <a:pt x="760" y="216"/>
                    </a:cubicBezTo>
                    <a:cubicBezTo>
                      <a:pt x="769" y="206"/>
                      <a:pt x="773" y="193"/>
                      <a:pt x="773" y="179"/>
                    </a:cubicBezTo>
                    <a:cubicBezTo>
                      <a:pt x="773" y="164"/>
                      <a:pt x="769" y="152"/>
                      <a:pt x="760" y="142"/>
                    </a:cubicBezTo>
                    <a:cubicBezTo>
                      <a:pt x="752" y="132"/>
                      <a:pt x="741" y="127"/>
                      <a:pt x="728" y="127"/>
                    </a:cubicBezTo>
                    <a:cubicBezTo>
                      <a:pt x="715" y="127"/>
                      <a:pt x="703" y="132"/>
                      <a:pt x="695" y="142"/>
                    </a:cubicBezTo>
                    <a:cubicBezTo>
                      <a:pt x="685" y="151"/>
                      <a:pt x="681" y="164"/>
                      <a:pt x="681" y="179"/>
                    </a:cubicBezTo>
                    <a:cubicBezTo>
                      <a:pt x="681" y="194"/>
                      <a:pt x="685" y="206"/>
                      <a:pt x="695" y="216"/>
                    </a:cubicBezTo>
                    <a:cubicBezTo>
                      <a:pt x="703" y="225"/>
                      <a:pt x="715" y="230"/>
                      <a:pt x="728" y="230"/>
                    </a:cubicBezTo>
                    <a:close/>
                    <a:moveTo>
                      <a:pt x="870" y="8"/>
                    </a:moveTo>
                    <a:lnTo>
                      <a:pt x="870" y="258"/>
                    </a:lnTo>
                    <a:lnTo>
                      <a:pt x="833" y="258"/>
                    </a:lnTo>
                    <a:lnTo>
                      <a:pt x="833" y="8"/>
                    </a:lnTo>
                    <a:lnTo>
                      <a:pt x="870" y="8"/>
                    </a:lnTo>
                    <a:close/>
                    <a:moveTo>
                      <a:pt x="972" y="264"/>
                    </a:moveTo>
                    <a:cubicBezTo>
                      <a:pt x="947" y="264"/>
                      <a:pt x="928" y="255"/>
                      <a:pt x="912" y="239"/>
                    </a:cubicBezTo>
                    <a:cubicBezTo>
                      <a:pt x="896" y="223"/>
                      <a:pt x="887" y="203"/>
                      <a:pt x="887" y="178"/>
                    </a:cubicBezTo>
                    <a:cubicBezTo>
                      <a:pt x="887" y="153"/>
                      <a:pt x="895" y="133"/>
                      <a:pt x="911" y="117"/>
                    </a:cubicBezTo>
                    <a:cubicBezTo>
                      <a:pt x="927" y="101"/>
                      <a:pt x="945" y="93"/>
                      <a:pt x="968" y="93"/>
                    </a:cubicBezTo>
                    <a:cubicBezTo>
                      <a:pt x="978" y="93"/>
                      <a:pt x="988" y="96"/>
                      <a:pt x="997" y="99"/>
                    </a:cubicBezTo>
                    <a:cubicBezTo>
                      <a:pt x="1005" y="103"/>
                      <a:pt x="1013" y="107"/>
                      <a:pt x="1019" y="114"/>
                    </a:cubicBezTo>
                    <a:cubicBezTo>
                      <a:pt x="1024" y="120"/>
                      <a:pt x="1030" y="126"/>
                      <a:pt x="1033" y="131"/>
                    </a:cubicBezTo>
                    <a:cubicBezTo>
                      <a:pt x="1036" y="136"/>
                      <a:pt x="1039" y="142"/>
                      <a:pt x="1042" y="148"/>
                    </a:cubicBezTo>
                    <a:lnTo>
                      <a:pt x="1046" y="158"/>
                    </a:lnTo>
                    <a:lnTo>
                      <a:pt x="932" y="205"/>
                    </a:lnTo>
                    <a:cubicBezTo>
                      <a:pt x="941" y="222"/>
                      <a:pt x="955" y="230"/>
                      <a:pt x="974" y="230"/>
                    </a:cubicBezTo>
                    <a:cubicBezTo>
                      <a:pt x="991" y="230"/>
                      <a:pt x="1005" y="223"/>
                      <a:pt x="1016" y="207"/>
                    </a:cubicBezTo>
                    <a:lnTo>
                      <a:pt x="1045" y="226"/>
                    </a:lnTo>
                    <a:cubicBezTo>
                      <a:pt x="1038" y="236"/>
                      <a:pt x="1029" y="244"/>
                      <a:pt x="1017" y="252"/>
                    </a:cubicBezTo>
                    <a:cubicBezTo>
                      <a:pt x="1004" y="260"/>
                      <a:pt x="990" y="264"/>
                      <a:pt x="972" y="264"/>
                    </a:cubicBezTo>
                    <a:close/>
                    <a:moveTo>
                      <a:pt x="925" y="176"/>
                    </a:moveTo>
                    <a:lnTo>
                      <a:pt x="1001" y="144"/>
                    </a:lnTo>
                    <a:cubicBezTo>
                      <a:pt x="999" y="138"/>
                      <a:pt x="994" y="134"/>
                      <a:pt x="989" y="131"/>
                    </a:cubicBezTo>
                    <a:cubicBezTo>
                      <a:pt x="984" y="128"/>
                      <a:pt x="976" y="126"/>
                      <a:pt x="970" y="126"/>
                    </a:cubicBezTo>
                    <a:cubicBezTo>
                      <a:pt x="959" y="126"/>
                      <a:pt x="949" y="130"/>
                      <a:pt x="939" y="140"/>
                    </a:cubicBezTo>
                    <a:cubicBezTo>
                      <a:pt x="930" y="149"/>
                      <a:pt x="925" y="161"/>
                      <a:pt x="925" y="1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0" name="Freeform 77">
                <a:extLst>
                  <a:ext uri="{FF2B5EF4-FFF2-40B4-BE49-F238E27FC236}">
                    <a16:creationId xmlns:a16="http://schemas.microsoft.com/office/drawing/2014/main" id="{8CC88D94-0EBD-5E49-A7E0-FF5ED5455BE0}"/>
                  </a:ext>
                </a:extLst>
              </p:cNvPr>
              <p:cNvSpPr>
                <a:spLocks noChangeArrowheads="1"/>
              </p:cNvSpPr>
              <p:nvPr/>
            </p:nvSpPr>
            <p:spPr bwMode="auto">
              <a:xfrm>
                <a:off x="5626100" y="3103563"/>
                <a:ext cx="76200" cy="87312"/>
              </a:xfrm>
              <a:custGeom>
                <a:avLst/>
                <a:gdLst>
                  <a:gd name="T0" fmla="*/ 120 w 212"/>
                  <a:gd name="T1" fmla="*/ 242 h 243"/>
                  <a:gd name="T2" fmla="*/ 34 w 212"/>
                  <a:gd name="T3" fmla="*/ 207 h 243"/>
                  <a:gd name="T4" fmla="*/ 0 w 212"/>
                  <a:gd name="T5" fmla="*/ 121 h 243"/>
                  <a:gd name="T6" fmla="*/ 34 w 212"/>
                  <a:gd name="T7" fmla="*/ 34 h 243"/>
                  <a:gd name="T8" fmla="*/ 120 w 212"/>
                  <a:gd name="T9" fmla="*/ 0 h 243"/>
                  <a:gd name="T10" fmla="*/ 204 w 212"/>
                  <a:gd name="T11" fmla="*/ 37 h 243"/>
                  <a:gd name="T12" fmla="*/ 184 w 212"/>
                  <a:gd name="T13" fmla="*/ 58 h 243"/>
                  <a:gd name="T14" fmla="*/ 120 w 212"/>
                  <a:gd name="T15" fmla="*/ 29 h 243"/>
                  <a:gd name="T16" fmla="*/ 55 w 212"/>
                  <a:gd name="T17" fmla="*/ 54 h 243"/>
                  <a:gd name="T18" fmla="*/ 30 w 212"/>
                  <a:gd name="T19" fmla="*/ 121 h 243"/>
                  <a:gd name="T20" fmla="*/ 55 w 212"/>
                  <a:gd name="T21" fmla="*/ 187 h 243"/>
                  <a:gd name="T22" fmla="*/ 120 w 212"/>
                  <a:gd name="T23" fmla="*/ 213 h 243"/>
                  <a:gd name="T24" fmla="*/ 190 w 212"/>
                  <a:gd name="T25" fmla="*/ 180 h 243"/>
                  <a:gd name="T26" fmla="*/ 211 w 212"/>
                  <a:gd name="T27" fmla="*/ 200 h 243"/>
                  <a:gd name="T28" fmla="*/ 171 w 212"/>
                  <a:gd name="T29" fmla="*/ 230 h 243"/>
                  <a:gd name="T30" fmla="*/ 120 w 212"/>
                  <a:gd name="T31" fmla="*/ 24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43">
                    <a:moveTo>
                      <a:pt x="120" y="242"/>
                    </a:moveTo>
                    <a:cubicBezTo>
                      <a:pt x="85" y="242"/>
                      <a:pt x="58" y="230"/>
                      <a:pt x="34" y="207"/>
                    </a:cubicBezTo>
                    <a:cubicBezTo>
                      <a:pt x="11" y="184"/>
                      <a:pt x="0" y="156"/>
                      <a:pt x="0" y="121"/>
                    </a:cubicBezTo>
                    <a:cubicBezTo>
                      <a:pt x="0" y="86"/>
                      <a:pt x="12" y="58"/>
                      <a:pt x="34" y="34"/>
                    </a:cubicBezTo>
                    <a:cubicBezTo>
                      <a:pt x="58" y="10"/>
                      <a:pt x="85" y="0"/>
                      <a:pt x="120" y="0"/>
                    </a:cubicBezTo>
                    <a:cubicBezTo>
                      <a:pt x="155" y="0"/>
                      <a:pt x="183" y="13"/>
                      <a:pt x="204" y="37"/>
                    </a:cubicBezTo>
                    <a:lnTo>
                      <a:pt x="184" y="58"/>
                    </a:lnTo>
                    <a:cubicBezTo>
                      <a:pt x="168" y="38"/>
                      <a:pt x="146" y="29"/>
                      <a:pt x="120" y="29"/>
                    </a:cubicBezTo>
                    <a:cubicBezTo>
                      <a:pt x="94" y="29"/>
                      <a:pt x="74" y="37"/>
                      <a:pt x="55" y="54"/>
                    </a:cubicBezTo>
                    <a:cubicBezTo>
                      <a:pt x="38" y="71"/>
                      <a:pt x="30" y="94"/>
                      <a:pt x="30" y="121"/>
                    </a:cubicBezTo>
                    <a:cubicBezTo>
                      <a:pt x="30" y="149"/>
                      <a:pt x="38" y="171"/>
                      <a:pt x="55" y="187"/>
                    </a:cubicBezTo>
                    <a:cubicBezTo>
                      <a:pt x="73" y="204"/>
                      <a:pt x="94" y="213"/>
                      <a:pt x="120" y="213"/>
                    </a:cubicBezTo>
                    <a:cubicBezTo>
                      <a:pt x="148" y="213"/>
                      <a:pt x="171" y="202"/>
                      <a:pt x="190" y="180"/>
                    </a:cubicBezTo>
                    <a:lnTo>
                      <a:pt x="211" y="200"/>
                    </a:lnTo>
                    <a:cubicBezTo>
                      <a:pt x="200" y="213"/>
                      <a:pt x="187" y="222"/>
                      <a:pt x="171" y="230"/>
                    </a:cubicBezTo>
                    <a:cubicBezTo>
                      <a:pt x="156" y="238"/>
                      <a:pt x="138" y="242"/>
                      <a:pt x="120" y="2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1" name="Freeform 78">
                <a:extLst>
                  <a:ext uri="{FF2B5EF4-FFF2-40B4-BE49-F238E27FC236}">
                    <a16:creationId xmlns:a16="http://schemas.microsoft.com/office/drawing/2014/main" id="{7DDC75DA-110C-9C42-A03B-6481F353DFE3}"/>
                  </a:ext>
                </a:extLst>
              </p:cNvPr>
              <p:cNvSpPr>
                <a:spLocks noChangeArrowheads="1"/>
              </p:cNvSpPr>
              <p:nvPr/>
            </p:nvSpPr>
            <p:spPr bwMode="auto">
              <a:xfrm>
                <a:off x="5711825" y="3105150"/>
                <a:ext cx="11113" cy="84138"/>
              </a:xfrm>
              <a:custGeom>
                <a:avLst/>
                <a:gdLst>
                  <a:gd name="T0" fmla="*/ 30 w 31"/>
                  <a:gd name="T1" fmla="*/ 231 h 232"/>
                  <a:gd name="T2" fmla="*/ 0 w 31"/>
                  <a:gd name="T3" fmla="*/ 231 h 232"/>
                  <a:gd name="T4" fmla="*/ 0 w 31"/>
                  <a:gd name="T5" fmla="*/ 0 h 232"/>
                  <a:gd name="T6" fmla="*/ 30 w 31"/>
                  <a:gd name="T7" fmla="*/ 0 h 232"/>
                  <a:gd name="T8" fmla="*/ 30 w 31"/>
                  <a:gd name="T9" fmla="*/ 231 h 232"/>
                </a:gdLst>
                <a:ahLst/>
                <a:cxnLst>
                  <a:cxn ang="0">
                    <a:pos x="T0" y="T1"/>
                  </a:cxn>
                  <a:cxn ang="0">
                    <a:pos x="T2" y="T3"/>
                  </a:cxn>
                  <a:cxn ang="0">
                    <a:pos x="T4" y="T5"/>
                  </a:cxn>
                  <a:cxn ang="0">
                    <a:pos x="T6" y="T7"/>
                  </a:cxn>
                  <a:cxn ang="0">
                    <a:pos x="T8" y="T9"/>
                  </a:cxn>
                </a:cxnLst>
                <a:rect l="0" t="0" r="r" b="b"/>
                <a:pathLst>
                  <a:path w="31" h="232">
                    <a:moveTo>
                      <a:pt x="30" y="231"/>
                    </a:moveTo>
                    <a:lnTo>
                      <a:pt x="0" y="231"/>
                    </a:lnTo>
                    <a:lnTo>
                      <a:pt x="0" y="0"/>
                    </a:lnTo>
                    <a:lnTo>
                      <a:pt x="30" y="0"/>
                    </a:lnTo>
                    <a:lnTo>
                      <a:pt x="30" y="2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2" name="Freeform 79">
                <a:extLst>
                  <a:ext uri="{FF2B5EF4-FFF2-40B4-BE49-F238E27FC236}">
                    <a16:creationId xmlns:a16="http://schemas.microsoft.com/office/drawing/2014/main" id="{EB9482B2-B410-154C-984E-18CA4CE97783}"/>
                  </a:ext>
                </a:extLst>
              </p:cNvPr>
              <p:cNvSpPr>
                <a:spLocks noChangeArrowheads="1"/>
              </p:cNvSpPr>
              <p:nvPr/>
            </p:nvSpPr>
            <p:spPr bwMode="auto">
              <a:xfrm>
                <a:off x="5730875" y="3128963"/>
                <a:ext cx="58738" cy="60325"/>
              </a:xfrm>
              <a:custGeom>
                <a:avLst/>
                <a:gdLst>
                  <a:gd name="T0" fmla="*/ 23 w 164"/>
                  <a:gd name="T1" fmla="*/ 23 h 168"/>
                  <a:gd name="T2" fmla="*/ 81 w 164"/>
                  <a:gd name="T3" fmla="*/ 0 h 168"/>
                  <a:gd name="T4" fmla="*/ 140 w 164"/>
                  <a:gd name="T5" fmla="*/ 23 h 168"/>
                  <a:gd name="T6" fmla="*/ 163 w 164"/>
                  <a:gd name="T7" fmla="*/ 83 h 168"/>
                  <a:gd name="T8" fmla="*/ 140 w 164"/>
                  <a:gd name="T9" fmla="*/ 143 h 168"/>
                  <a:gd name="T10" fmla="*/ 81 w 164"/>
                  <a:gd name="T11" fmla="*/ 167 h 168"/>
                  <a:gd name="T12" fmla="*/ 23 w 164"/>
                  <a:gd name="T13" fmla="*/ 143 h 168"/>
                  <a:gd name="T14" fmla="*/ 0 w 164"/>
                  <a:gd name="T15" fmla="*/ 83 h 168"/>
                  <a:gd name="T16" fmla="*/ 23 w 164"/>
                  <a:gd name="T17" fmla="*/ 23 h 168"/>
                  <a:gd name="T18" fmla="*/ 45 w 164"/>
                  <a:gd name="T19" fmla="*/ 125 h 168"/>
                  <a:gd name="T20" fmla="*/ 81 w 164"/>
                  <a:gd name="T21" fmla="*/ 141 h 168"/>
                  <a:gd name="T22" fmla="*/ 118 w 164"/>
                  <a:gd name="T23" fmla="*/ 125 h 168"/>
                  <a:gd name="T24" fmla="*/ 133 w 164"/>
                  <a:gd name="T25" fmla="*/ 83 h 168"/>
                  <a:gd name="T26" fmla="*/ 118 w 164"/>
                  <a:gd name="T27" fmla="*/ 41 h 168"/>
                  <a:gd name="T28" fmla="*/ 81 w 164"/>
                  <a:gd name="T29" fmla="*/ 25 h 168"/>
                  <a:gd name="T30" fmla="*/ 45 w 164"/>
                  <a:gd name="T31" fmla="*/ 41 h 168"/>
                  <a:gd name="T32" fmla="*/ 30 w 164"/>
                  <a:gd name="T33" fmla="*/ 83 h 168"/>
                  <a:gd name="T34" fmla="*/ 45 w 164"/>
                  <a:gd name="T35" fmla="*/ 1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8">
                    <a:moveTo>
                      <a:pt x="23" y="23"/>
                    </a:moveTo>
                    <a:cubicBezTo>
                      <a:pt x="38" y="7"/>
                      <a:pt x="57" y="0"/>
                      <a:pt x="81" y="0"/>
                    </a:cubicBezTo>
                    <a:cubicBezTo>
                      <a:pt x="105" y="0"/>
                      <a:pt x="124" y="7"/>
                      <a:pt x="140" y="23"/>
                    </a:cubicBezTo>
                    <a:cubicBezTo>
                      <a:pt x="155" y="39"/>
                      <a:pt x="163" y="60"/>
                      <a:pt x="163" y="83"/>
                    </a:cubicBezTo>
                    <a:cubicBezTo>
                      <a:pt x="163" y="108"/>
                      <a:pt x="155" y="127"/>
                      <a:pt x="140" y="143"/>
                    </a:cubicBezTo>
                    <a:cubicBezTo>
                      <a:pt x="125" y="159"/>
                      <a:pt x="106" y="167"/>
                      <a:pt x="81" y="167"/>
                    </a:cubicBezTo>
                    <a:cubicBezTo>
                      <a:pt x="58" y="167"/>
                      <a:pt x="39" y="159"/>
                      <a:pt x="23" y="143"/>
                    </a:cubicBezTo>
                    <a:cubicBezTo>
                      <a:pt x="8" y="127"/>
                      <a:pt x="0" y="106"/>
                      <a:pt x="0" y="83"/>
                    </a:cubicBezTo>
                    <a:cubicBezTo>
                      <a:pt x="0" y="59"/>
                      <a:pt x="8" y="39"/>
                      <a:pt x="23" y="23"/>
                    </a:cubicBezTo>
                    <a:close/>
                    <a:moveTo>
                      <a:pt x="45" y="125"/>
                    </a:moveTo>
                    <a:cubicBezTo>
                      <a:pt x="56" y="136"/>
                      <a:pt x="68" y="141"/>
                      <a:pt x="81" y="141"/>
                    </a:cubicBezTo>
                    <a:cubicBezTo>
                      <a:pt x="95" y="141"/>
                      <a:pt x="107" y="136"/>
                      <a:pt x="118" y="125"/>
                    </a:cubicBezTo>
                    <a:cubicBezTo>
                      <a:pt x="129" y="114"/>
                      <a:pt x="133" y="100"/>
                      <a:pt x="133" y="83"/>
                    </a:cubicBezTo>
                    <a:cubicBezTo>
                      <a:pt x="133" y="66"/>
                      <a:pt x="127" y="52"/>
                      <a:pt x="118" y="41"/>
                    </a:cubicBezTo>
                    <a:cubicBezTo>
                      <a:pt x="107" y="31"/>
                      <a:pt x="95" y="25"/>
                      <a:pt x="81" y="25"/>
                    </a:cubicBezTo>
                    <a:cubicBezTo>
                      <a:pt x="68" y="25"/>
                      <a:pt x="56" y="30"/>
                      <a:pt x="45" y="41"/>
                    </a:cubicBezTo>
                    <a:cubicBezTo>
                      <a:pt x="34" y="51"/>
                      <a:pt x="30" y="66"/>
                      <a:pt x="30" y="83"/>
                    </a:cubicBezTo>
                    <a:cubicBezTo>
                      <a:pt x="30" y="100"/>
                      <a:pt x="34" y="115"/>
                      <a:pt x="45" y="12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3" name="Freeform 80">
                <a:extLst>
                  <a:ext uri="{FF2B5EF4-FFF2-40B4-BE49-F238E27FC236}">
                    <a16:creationId xmlns:a16="http://schemas.microsoft.com/office/drawing/2014/main" id="{7857BA2A-F724-AE46-B87B-DCB82B39236E}"/>
                  </a:ext>
                </a:extLst>
              </p:cNvPr>
              <p:cNvSpPr>
                <a:spLocks noChangeArrowheads="1"/>
              </p:cNvSpPr>
              <p:nvPr/>
            </p:nvSpPr>
            <p:spPr bwMode="auto">
              <a:xfrm>
                <a:off x="5799138" y="3130550"/>
                <a:ext cx="50800" cy="58738"/>
              </a:xfrm>
              <a:custGeom>
                <a:avLst/>
                <a:gdLst>
                  <a:gd name="T0" fmla="*/ 140 w 142"/>
                  <a:gd name="T1" fmla="*/ 158 h 164"/>
                  <a:gd name="T2" fmla="*/ 111 w 142"/>
                  <a:gd name="T3" fmla="*/ 158 h 164"/>
                  <a:gd name="T4" fmla="*/ 111 w 142"/>
                  <a:gd name="T5" fmla="*/ 136 h 164"/>
                  <a:gd name="T6" fmla="*/ 110 w 142"/>
                  <a:gd name="T7" fmla="*/ 136 h 164"/>
                  <a:gd name="T8" fmla="*/ 89 w 142"/>
                  <a:gd name="T9" fmla="*/ 155 h 164"/>
                  <a:gd name="T10" fmla="*/ 60 w 142"/>
                  <a:gd name="T11" fmla="*/ 163 h 164"/>
                  <a:gd name="T12" fmla="*/ 15 w 142"/>
                  <a:gd name="T13" fmla="*/ 144 h 164"/>
                  <a:gd name="T14" fmla="*/ 0 w 142"/>
                  <a:gd name="T15" fmla="*/ 96 h 164"/>
                  <a:gd name="T16" fmla="*/ 0 w 142"/>
                  <a:gd name="T17" fmla="*/ 0 h 164"/>
                  <a:gd name="T18" fmla="*/ 30 w 142"/>
                  <a:gd name="T19" fmla="*/ 0 h 164"/>
                  <a:gd name="T20" fmla="*/ 30 w 142"/>
                  <a:gd name="T21" fmla="*/ 92 h 164"/>
                  <a:gd name="T22" fmla="*/ 69 w 142"/>
                  <a:gd name="T23" fmla="*/ 136 h 164"/>
                  <a:gd name="T24" fmla="*/ 99 w 142"/>
                  <a:gd name="T25" fmla="*/ 121 h 164"/>
                  <a:gd name="T26" fmla="*/ 111 w 142"/>
                  <a:gd name="T27" fmla="*/ 87 h 164"/>
                  <a:gd name="T28" fmla="*/ 111 w 142"/>
                  <a:gd name="T29" fmla="*/ 0 h 164"/>
                  <a:gd name="T30" fmla="*/ 141 w 142"/>
                  <a:gd name="T31" fmla="*/ 0 h 164"/>
                  <a:gd name="T32" fmla="*/ 141 w 142"/>
                  <a:gd name="T33" fmla="*/ 158 h 164"/>
                  <a:gd name="T34" fmla="*/ 140 w 142"/>
                  <a:gd name="T35" fmla="*/ 15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64">
                    <a:moveTo>
                      <a:pt x="140" y="158"/>
                    </a:moveTo>
                    <a:lnTo>
                      <a:pt x="111" y="158"/>
                    </a:lnTo>
                    <a:lnTo>
                      <a:pt x="111" y="136"/>
                    </a:lnTo>
                    <a:lnTo>
                      <a:pt x="110" y="136"/>
                    </a:lnTo>
                    <a:cubicBezTo>
                      <a:pt x="105" y="143"/>
                      <a:pt x="98" y="150"/>
                      <a:pt x="89" y="155"/>
                    </a:cubicBezTo>
                    <a:cubicBezTo>
                      <a:pt x="80" y="160"/>
                      <a:pt x="70" y="163"/>
                      <a:pt x="60" y="163"/>
                    </a:cubicBezTo>
                    <a:cubicBezTo>
                      <a:pt x="41" y="163"/>
                      <a:pt x="25" y="156"/>
                      <a:pt x="15" y="144"/>
                    </a:cubicBezTo>
                    <a:cubicBezTo>
                      <a:pt x="5" y="133"/>
                      <a:pt x="0" y="117"/>
                      <a:pt x="0" y="96"/>
                    </a:cubicBezTo>
                    <a:lnTo>
                      <a:pt x="0" y="0"/>
                    </a:lnTo>
                    <a:lnTo>
                      <a:pt x="30" y="0"/>
                    </a:lnTo>
                    <a:lnTo>
                      <a:pt x="30" y="92"/>
                    </a:lnTo>
                    <a:cubicBezTo>
                      <a:pt x="30" y="122"/>
                      <a:pt x="43" y="136"/>
                      <a:pt x="69" y="136"/>
                    </a:cubicBezTo>
                    <a:cubicBezTo>
                      <a:pt x="81" y="136"/>
                      <a:pt x="91" y="130"/>
                      <a:pt x="99" y="121"/>
                    </a:cubicBezTo>
                    <a:cubicBezTo>
                      <a:pt x="106" y="111"/>
                      <a:pt x="111" y="99"/>
                      <a:pt x="111" y="87"/>
                    </a:cubicBezTo>
                    <a:lnTo>
                      <a:pt x="111" y="0"/>
                    </a:lnTo>
                    <a:lnTo>
                      <a:pt x="141" y="0"/>
                    </a:lnTo>
                    <a:lnTo>
                      <a:pt x="141" y="158"/>
                    </a:lnTo>
                    <a:lnTo>
                      <a:pt x="140" y="1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4" name="Freeform 81">
                <a:extLst>
                  <a:ext uri="{FF2B5EF4-FFF2-40B4-BE49-F238E27FC236}">
                    <a16:creationId xmlns:a16="http://schemas.microsoft.com/office/drawing/2014/main" id="{499282C4-EA5B-C342-BFBB-8F5AF24AF74A}"/>
                  </a:ext>
                </a:extLst>
              </p:cNvPr>
              <p:cNvSpPr>
                <a:spLocks noChangeArrowheads="1"/>
              </p:cNvSpPr>
              <p:nvPr/>
            </p:nvSpPr>
            <p:spPr bwMode="auto">
              <a:xfrm>
                <a:off x="5857875" y="3103563"/>
                <a:ext cx="57150" cy="85725"/>
              </a:xfrm>
              <a:custGeom>
                <a:avLst/>
                <a:gdLst>
                  <a:gd name="T0" fmla="*/ 75 w 160"/>
                  <a:gd name="T1" fmla="*/ 238 h 239"/>
                  <a:gd name="T2" fmla="*/ 23 w 160"/>
                  <a:gd name="T3" fmla="*/ 213 h 239"/>
                  <a:gd name="T4" fmla="*/ 0 w 160"/>
                  <a:gd name="T5" fmla="*/ 153 h 239"/>
                  <a:gd name="T6" fmla="*/ 23 w 160"/>
                  <a:gd name="T7" fmla="*/ 93 h 239"/>
                  <a:gd name="T8" fmla="*/ 75 w 160"/>
                  <a:gd name="T9" fmla="*/ 69 h 239"/>
                  <a:gd name="T10" fmla="*/ 107 w 160"/>
                  <a:gd name="T11" fmla="*/ 76 h 239"/>
                  <a:gd name="T12" fmla="*/ 129 w 160"/>
                  <a:gd name="T13" fmla="*/ 95 h 239"/>
                  <a:gd name="T14" fmla="*/ 130 w 160"/>
                  <a:gd name="T15" fmla="*/ 95 h 239"/>
                  <a:gd name="T16" fmla="*/ 129 w 160"/>
                  <a:gd name="T17" fmla="*/ 73 h 239"/>
                  <a:gd name="T18" fmla="*/ 129 w 160"/>
                  <a:gd name="T19" fmla="*/ 0 h 239"/>
                  <a:gd name="T20" fmla="*/ 159 w 160"/>
                  <a:gd name="T21" fmla="*/ 0 h 239"/>
                  <a:gd name="T22" fmla="*/ 159 w 160"/>
                  <a:gd name="T23" fmla="*/ 231 h 239"/>
                  <a:gd name="T24" fmla="*/ 130 w 160"/>
                  <a:gd name="T25" fmla="*/ 231 h 239"/>
                  <a:gd name="T26" fmla="*/ 130 w 160"/>
                  <a:gd name="T27" fmla="*/ 209 h 239"/>
                  <a:gd name="T28" fmla="*/ 129 w 160"/>
                  <a:gd name="T29" fmla="*/ 209 h 239"/>
                  <a:gd name="T30" fmla="*/ 107 w 160"/>
                  <a:gd name="T31" fmla="*/ 228 h 239"/>
                  <a:gd name="T32" fmla="*/ 75 w 160"/>
                  <a:gd name="T33" fmla="*/ 238 h 239"/>
                  <a:gd name="T34" fmla="*/ 80 w 160"/>
                  <a:gd name="T35" fmla="*/ 211 h 239"/>
                  <a:gd name="T36" fmla="*/ 116 w 160"/>
                  <a:gd name="T37" fmla="*/ 196 h 239"/>
                  <a:gd name="T38" fmla="*/ 131 w 160"/>
                  <a:gd name="T39" fmla="*/ 154 h 239"/>
                  <a:gd name="T40" fmla="*/ 116 w 160"/>
                  <a:gd name="T41" fmla="*/ 112 h 239"/>
                  <a:gd name="T42" fmla="*/ 80 w 160"/>
                  <a:gd name="T43" fmla="*/ 97 h 239"/>
                  <a:gd name="T44" fmla="*/ 45 w 160"/>
                  <a:gd name="T45" fmla="*/ 114 h 239"/>
                  <a:gd name="T46" fmla="*/ 30 w 160"/>
                  <a:gd name="T47" fmla="*/ 155 h 239"/>
                  <a:gd name="T48" fmla="*/ 45 w 160"/>
                  <a:gd name="T49" fmla="*/ 197 h 239"/>
                  <a:gd name="T50" fmla="*/ 80 w 160"/>
                  <a:gd name="T51" fmla="*/ 21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239">
                    <a:moveTo>
                      <a:pt x="75" y="238"/>
                    </a:moveTo>
                    <a:cubicBezTo>
                      <a:pt x="55" y="238"/>
                      <a:pt x="37" y="229"/>
                      <a:pt x="23" y="213"/>
                    </a:cubicBezTo>
                    <a:cubicBezTo>
                      <a:pt x="8" y="197"/>
                      <a:pt x="0" y="176"/>
                      <a:pt x="0" y="153"/>
                    </a:cubicBezTo>
                    <a:cubicBezTo>
                      <a:pt x="0" y="129"/>
                      <a:pt x="8" y="109"/>
                      <a:pt x="23" y="93"/>
                    </a:cubicBezTo>
                    <a:cubicBezTo>
                      <a:pt x="38" y="77"/>
                      <a:pt x="55" y="69"/>
                      <a:pt x="75" y="69"/>
                    </a:cubicBezTo>
                    <a:cubicBezTo>
                      <a:pt x="87" y="69"/>
                      <a:pt x="98" y="71"/>
                      <a:pt x="107" y="76"/>
                    </a:cubicBezTo>
                    <a:cubicBezTo>
                      <a:pt x="117" y="81"/>
                      <a:pt x="124" y="88"/>
                      <a:pt x="129" y="95"/>
                    </a:cubicBezTo>
                    <a:lnTo>
                      <a:pt x="130" y="95"/>
                    </a:lnTo>
                    <a:lnTo>
                      <a:pt x="129" y="73"/>
                    </a:lnTo>
                    <a:lnTo>
                      <a:pt x="129" y="0"/>
                    </a:lnTo>
                    <a:lnTo>
                      <a:pt x="159" y="0"/>
                    </a:lnTo>
                    <a:lnTo>
                      <a:pt x="159" y="231"/>
                    </a:lnTo>
                    <a:lnTo>
                      <a:pt x="130" y="231"/>
                    </a:lnTo>
                    <a:lnTo>
                      <a:pt x="130" y="209"/>
                    </a:lnTo>
                    <a:lnTo>
                      <a:pt x="129" y="209"/>
                    </a:lnTo>
                    <a:cubicBezTo>
                      <a:pt x="124" y="216"/>
                      <a:pt x="117" y="223"/>
                      <a:pt x="107" y="228"/>
                    </a:cubicBezTo>
                    <a:cubicBezTo>
                      <a:pt x="99" y="236"/>
                      <a:pt x="88" y="238"/>
                      <a:pt x="75" y="238"/>
                    </a:cubicBezTo>
                    <a:close/>
                    <a:moveTo>
                      <a:pt x="80" y="211"/>
                    </a:moveTo>
                    <a:cubicBezTo>
                      <a:pt x="94" y="211"/>
                      <a:pt x="106" y="206"/>
                      <a:pt x="116" y="196"/>
                    </a:cubicBezTo>
                    <a:cubicBezTo>
                      <a:pt x="125" y="185"/>
                      <a:pt x="131" y="171"/>
                      <a:pt x="131" y="154"/>
                    </a:cubicBezTo>
                    <a:cubicBezTo>
                      <a:pt x="131" y="137"/>
                      <a:pt x="126" y="122"/>
                      <a:pt x="116" y="112"/>
                    </a:cubicBezTo>
                    <a:cubicBezTo>
                      <a:pt x="107" y="101"/>
                      <a:pt x="94" y="97"/>
                      <a:pt x="80" y="97"/>
                    </a:cubicBezTo>
                    <a:cubicBezTo>
                      <a:pt x="67" y="97"/>
                      <a:pt x="55" y="103"/>
                      <a:pt x="45" y="114"/>
                    </a:cubicBezTo>
                    <a:cubicBezTo>
                      <a:pt x="36" y="124"/>
                      <a:pt x="30" y="138"/>
                      <a:pt x="30" y="155"/>
                    </a:cubicBezTo>
                    <a:cubicBezTo>
                      <a:pt x="30" y="172"/>
                      <a:pt x="36" y="186"/>
                      <a:pt x="45" y="197"/>
                    </a:cubicBezTo>
                    <a:cubicBezTo>
                      <a:pt x="55" y="206"/>
                      <a:pt x="67" y="211"/>
                      <a:pt x="80" y="2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91" name="Group 390">
            <a:extLst>
              <a:ext uri="{FF2B5EF4-FFF2-40B4-BE49-F238E27FC236}">
                <a16:creationId xmlns:a16="http://schemas.microsoft.com/office/drawing/2014/main" id="{8077D646-701B-5946-AB7F-49514CCC855E}"/>
              </a:ext>
            </a:extLst>
          </p:cNvPr>
          <p:cNvGrpSpPr/>
          <p:nvPr/>
        </p:nvGrpSpPr>
        <p:grpSpPr>
          <a:xfrm>
            <a:off x="4622796" y="3654872"/>
            <a:ext cx="2377080" cy="293468"/>
            <a:chOff x="4240213" y="3949700"/>
            <a:chExt cx="1543050" cy="190500"/>
          </a:xfrm>
          <a:solidFill>
            <a:schemeClr val="tx1"/>
          </a:solidFill>
        </p:grpSpPr>
        <p:grpSp>
          <p:nvGrpSpPr>
            <p:cNvPr id="392" name="Group 391">
              <a:extLst>
                <a:ext uri="{FF2B5EF4-FFF2-40B4-BE49-F238E27FC236}">
                  <a16:creationId xmlns:a16="http://schemas.microsoft.com/office/drawing/2014/main" id="{F71BCB4F-9A68-6A4C-9483-C4AD81B63385}"/>
                </a:ext>
              </a:extLst>
            </p:cNvPr>
            <p:cNvGrpSpPr/>
            <p:nvPr/>
          </p:nvGrpSpPr>
          <p:grpSpPr>
            <a:xfrm>
              <a:off x="4240213" y="3975100"/>
              <a:ext cx="484187" cy="127000"/>
              <a:chOff x="4240213" y="3975100"/>
              <a:chExt cx="484187" cy="127000"/>
            </a:xfrm>
            <a:grpFill/>
          </p:grpSpPr>
          <p:sp>
            <p:nvSpPr>
              <p:cNvPr id="408" name="Freeform 82">
                <a:extLst>
                  <a:ext uri="{FF2B5EF4-FFF2-40B4-BE49-F238E27FC236}">
                    <a16:creationId xmlns:a16="http://schemas.microsoft.com/office/drawing/2014/main" id="{29BA52ED-7D03-FA41-9475-7BAA9BB41280}"/>
                  </a:ext>
                </a:extLst>
              </p:cNvPr>
              <p:cNvSpPr>
                <a:spLocks noChangeArrowheads="1"/>
              </p:cNvSpPr>
              <p:nvPr/>
            </p:nvSpPr>
            <p:spPr bwMode="auto">
              <a:xfrm>
                <a:off x="4327525" y="397510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 name="Freeform 83">
                <a:extLst>
                  <a:ext uri="{FF2B5EF4-FFF2-40B4-BE49-F238E27FC236}">
                    <a16:creationId xmlns:a16="http://schemas.microsoft.com/office/drawing/2014/main" id="{74B87494-B48D-2046-8B36-0A25AC3B9BD6}"/>
                  </a:ext>
                </a:extLst>
              </p:cNvPr>
              <p:cNvSpPr>
                <a:spLocks noChangeArrowheads="1"/>
              </p:cNvSpPr>
              <p:nvPr/>
            </p:nvSpPr>
            <p:spPr bwMode="auto">
              <a:xfrm>
                <a:off x="4354513" y="400685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0" name="Freeform 84">
                <a:extLst>
                  <a:ext uri="{FF2B5EF4-FFF2-40B4-BE49-F238E27FC236}">
                    <a16:creationId xmlns:a16="http://schemas.microsoft.com/office/drawing/2014/main" id="{44404AFF-8FC5-7444-B105-3CD5A74D7697}"/>
                  </a:ext>
                </a:extLst>
              </p:cNvPr>
              <p:cNvSpPr>
                <a:spLocks noChangeArrowheads="1"/>
              </p:cNvSpPr>
              <p:nvPr/>
            </p:nvSpPr>
            <p:spPr bwMode="auto">
              <a:xfrm>
                <a:off x="4454525" y="397510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1" name="Freeform 85">
                <a:extLst>
                  <a:ext uri="{FF2B5EF4-FFF2-40B4-BE49-F238E27FC236}">
                    <a16:creationId xmlns:a16="http://schemas.microsoft.com/office/drawing/2014/main" id="{267FC0C6-D0FB-BB40-8C40-822523C52664}"/>
                  </a:ext>
                </a:extLst>
              </p:cNvPr>
              <p:cNvSpPr>
                <a:spLocks noChangeArrowheads="1"/>
              </p:cNvSpPr>
              <p:nvPr/>
            </p:nvSpPr>
            <p:spPr bwMode="auto">
              <a:xfrm>
                <a:off x="4481513" y="400843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2" name="Freeform 86">
                <a:extLst>
                  <a:ext uri="{FF2B5EF4-FFF2-40B4-BE49-F238E27FC236}">
                    <a16:creationId xmlns:a16="http://schemas.microsoft.com/office/drawing/2014/main" id="{21BB7F5D-7D3A-2546-9381-F3F8F3E75170}"/>
                  </a:ext>
                </a:extLst>
              </p:cNvPr>
              <p:cNvSpPr>
                <a:spLocks noChangeArrowheads="1"/>
              </p:cNvSpPr>
              <p:nvPr/>
            </p:nvSpPr>
            <p:spPr bwMode="auto">
              <a:xfrm>
                <a:off x="4579938" y="4006850"/>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3" name="Freeform 87">
                <a:extLst>
                  <a:ext uri="{FF2B5EF4-FFF2-40B4-BE49-F238E27FC236}">
                    <a16:creationId xmlns:a16="http://schemas.microsoft.com/office/drawing/2014/main" id="{E34B59E3-5623-9D41-AB31-D0B6A545B578}"/>
                  </a:ext>
                </a:extLst>
              </p:cNvPr>
              <p:cNvSpPr>
                <a:spLocks noChangeArrowheads="1"/>
              </p:cNvSpPr>
              <p:nvPr/>
            </p:nvSpPr>
            <p:spPr bwMode="auto">
              <a:xfrm>
                <a:off x="4240213" y="4006850"/>
                <a:ext cx="85725" cy="93663"/>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2"/>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93" name="Freeform 88">
              <a:extLst>
                <a:ext uri="{FF2B5EF4-FFF2-40B4-BE49-F238E27FC236}">
                  <a16:creationId xmlns:a16="http://schemas.microsoft.com/office/drawing/2014/main" id="{4BC94B0F-2040-DB42-9AC4-13858B02B6EA}"/>
                </a:ext>
              </a:extLst>
            </p:cNvPr>
            <p:cNvSpPr>
              <a:spLocks noChangeArrowheads="1"/>
            </p:cNvSpPr>
            <p:nvPr/>
          </p:nvSpPr>
          <p:spPr bwMode="auto">
            <a:xfrm>
              <a:off x="4860925" y="3949700"/>
              <a:ext cx="4763" cy="190500"/>
            </a:xfrm>
            <a:custGeom>
              <a:avLst/>
              <a:gdLst>
                <a:gd name="T0" fmla="*/ 6 w 12"/>
                <a:gd name="T1" fmla="*/ 530 h 531"/>
                <a:gd name="T2" fmla="*/ 0 w 12"/>
                <a:gd name="T3" fmla="*/ 530 h 531"/>
                <a:gd name="T4" fmla="*/ 0 w 12"/>
                <a:gd name="T5" fmla="*/ 0 h 531"/>
                <a:gd name="T6" fmla="*/ 11 w 12"/>
                <a:gd name="T7" fmla="*/ 0 h 531"/>
                <a:gd name="T8" fmla="*/ 11 w 12"/>
                <a:gd name="T9" fmla="*/ 530 h 531"/>
                <a:gd name="T10" fmla="*/ 6 w 12"/>
                <a:gd name="T11" fmla="*/ 530 h 531"/>
              </a:gdLst>
              <a:ahLst/>
              <a:cxnLst>
                <a:cxn ang="0">
                  <a:pos x="T0" y="T1"/>
                </a:cxn>
                <a:cxn ang="0">
                  <a:pos x="T2" y="T3"/>
                </a:cxn>
                <a:cxn ang="0">
                  <a:pos x="T4" y="T5"/>
                </a:cxn>
                <a:cxn ang="0">
                  <a:pos x="T6" y="T7"/>
                </a:cxn>
                <a:cxn ang="0">
                  <a:pos x="T8" y="T9"/>
                </a:cxn>
                <a:cxn ang="0">
                  <a:pos x="T10" y="T11"/>
                </a:cxn>
              </a:cxnLst>
              <a:rect l="0" t="0" r="r" b="b"/>
              <a:pathLst>
                <a:path w="12" h="531">
                  <a:moveTo>
                    <a:pt x="6" y="530"/>
                  </a:moveTo>
                  <a:lnTo>
                    <a:pt x="0" y="530"/>
                  </a:lnTo>
                  <a:lnTo>
                    <a:pt x="0" y="0"/>
                  </a:lnTo>
                  <a:lnTo>
                    <a:pt x="11" y="0"/>
                  </a:lnTo>
                  <a:lnTo>
                    <a:pt x="11" y="530"/>
                  </a:lnTo>
                  <a:lnTo>
                    <a:pt x="6" y="5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94" name="Group 393">
              <a:extLst>
                <a:ext uri="{FF2B5EF4-FFF2-40B4-BE49-F238E27FC236}">
                  <a16:creationId xmlns:a16="http://schemas.microsoft.com/office/drawing/2014/main" id="{26C09BA8-229F-D54A-A3AE-6F1D38BF9FB6}"/>
                </a:ext>
              </a:extLst>
            </p:cNvPr>
            <p:cNvGrpSpPr/>
            <p:nvPr/>
          </p:nvGrpSpPr>
          <p:grpSpPr>
            <a:xfrm>
              <a:off x="5003800" y="3960813"/>
              <a:ext cx="779463" cy="168275"/>
              <a:chOff x="5003800" y="3960813"/>
              <a:chExt cx="779463" cy="168275"/>
            </a:xfrm>
            <a:grpFill/>
          </p:grpSpPr>
          <p:sp>
            <p:nvSpPr>
              <p:cNvPr id="395" name="Freeform 89">
                <a:extLst>
                  <a:ext uri="{FF2B5EF4-FFF2-40B4-BE49-F238E27FC236}">
                    <a16:creationId xmlns:a16="http://schemas.microsoft.com/office/drawing/2014/main" id="{11C3A1DD-923B-1447-A0B1-7343C6F0A0CC}"/>
                  </a:ext>
                </a:extLst>
              </p:cNvPr>
              <p:cNvSpPr>
                <a:spLocks noChangeArrowheads="1"/>
              </p:cNvSpPr>
              <p:nvPr/>
            </p:nvSpPr>
            <p:spPr bwMode="auto">
              <a:xfrm>
                <a:off x="5219700" y="3994150"/>
                <a:ext cx="107950" cy="100013"/>
              </a:xfrm>
              <a:custGeom>
                <a:avLst/>
                <a:gdLst>
                  <a:gd name="T0" fmla="*/ 150 w 300"/>
                  <a:gd name="T1" fmla="*/ 211 h 279"/>
                  <a:gd name="T2" fmla="*/ 149 w 300"/>
                  <a:gd name="T3" fmla="*/ 211 h 279"/>
                  <a:gd name="T4" fmla="*/ 137 w 300"/>
                  <a:gd name="T5" fmla="*/ 174 h 279"/>
                  <a:gd name="T6" fmla="*/ 67 w 300"/>
                  <a:gd name="T7" fmla="*/ 0 h 279"/>
                  <a:gd name="T8" fmla="*/ 0 w 300"/>
                  <a:gd name="T9" fmla="*/ 0 h 279"/>
                  <a:gd name="T10" fmla="*/ 0 w 300"/>
                  <a:gd name="T11" fmla="*/ 277 h 279"/>
                  <a:gd name="T12" fmla="*/ 45 w 300"/>
                  <a:gd name="T13" fmla="*/ 277 h 279"/>
                  <a:gd name="T14" fmla="*/ 45 w 300"/>
                  <a:gd name="T15" fmla="*/ 107 h 279"/>
                  <a:gd name="T16" fmla="*/ 44 w 300"/>
                  <a:gd name="T17" fmla="*/ 69 h 279"/>
                  <a:gd name="T18" fmla="*/ 43 w 300"/>
                  <a:gd name="T19" fmla="*/ 51 h 279"/>
                  <a:gd name="T20" fmla="*/ 44 w 300"/>
                  <a:gd name="T21" fmla="*/ 51 h 279"/>
                  <a:gd name="T22" fmla="*/ 50 w 300"/>
                  <a:gd name="T23" fmla="*/ 75 h 279"/>
                  <a:gd name="T24" fmla="*/ 134 w 300"/>
                  <a:gd name="T25" fmla="*/ 277 h 279"/>
                  <a:gd name="T26" fmla="*/ 165 w 300"/>
                  <a:gd name="T27" fmla="*/ 277 h 279"/>
                  <a:gd name="T28" fmla="*/ 247 w 300"/>
                  <a:gd name="T29" fmla="*/ 73 h 279"/>
                  <a:gd name="T30" fmla="*/ 252 w 300"/>
                  <a:gd name="T31" fmla="*/ 51 h 279"/>
                  <a:gd name="T32" fmla="*/ 253 w 300"/>
                  <a:gd name="T33" fmla="*/ 51 h 279"/>
                  <a:gd name="T34" fmla="*/ 251 w 300"/>
                  <a:gd name="T35" fmla="*/ 102 h 279"/>
                  <a:gd name="T36" fmla="*/ 251 w 300"/>
                  <a:gd name="T37" fmla="*/ 278 h 279"/>
                  <a:gd name="T38" fmla="*/ 299 w 300"/>
                  <a:gd name="T39" fmla="*/ 278 h 279"/>
                  <a:gd name="T40" fmla="*/ 299 w 300"/>
                  <a:gd name="T41" fmla="*/ 1 h 279"/>
                  <a:gd name="T42" fmla="*/ 234 w 300"/>
                  <a:gd name="T43" fmla="*/ 1 h 279"/>
                  <a:gd name="T44" fmla="*/ 162 w 300"/>
                  <a:gd name="T45" fmla="*/ 174 h 279"/>
                  <a:gd name="T46" fmla="*/ 150 w 300"/>
                  <a:gd name="T47" fmla="*/ 2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79">
                    <a:moveTo>
                      <a:pt x="150" y="211"/>
                    </a:moveTo>
                    <a:lnTo>
                      <a:pt x="149" y="211"/>
                    </a:lnTo>
                    <a:cubicBezTo>
                      <a:pt x="146" y="202"/>
                      <a:pt x="142" y="190"/>
                      <a:pt x="137" y="174"/>
                    </a:cubicBezTo>
                    <a:lnTo>
                      <a:pt x="67" y="0"/>
                    </a:lnTo>
                    <a:lnTo>
                      <a:pt x="0" y="0"/>
                    </a:lnTo>
                    <a:lnTo>
                      <a:pt x="0" y="277"/>
                    </a:lnTo>
                    <a:lnTo>
                      <a:pt x="45" y="277"/>
                    </a:lnTo>
                    <a:lnTo>
                      <a:pt x="45" y="107"/>
                    </a:lnTo>
                    <a:cubicBezTo>
                      <a:pt x="45" y="96"/>
                      <a:pt x="45" y="83"/>
                      <a:pt x="44" y="69"/>
                    </a:cubicBezTo>
                    <a:cubicBezTo>
                      <a:pt x="44" y="62"/>
                      <a:pt x="43" y="57"/>
                      <a:pt x="43" y="51"/>
                    </a:cubicBezTo>
                    <a:lnTo>
                      <a:pt x="44" y="51"/>
                    </a:lnTo>
                    <a:cubicBezTo>
                      <a:pt x="46" y="62"/>
                      <a:pt x="48" y="69"/>
                      <a:pt x="50" y="75"/>
                    </a:cubicBezTo>
                    <a:lnTo>
                      <a:pt x="134" y="277"/>
                    </a:lnTo>
                    <a:lnTo>
                      <a:pt x="165" y="277"/>
                    </a:lnTo>
                    <a:lnTo>
                      <a:pt x="247" y="73"/>
                    </a:lnTo>
                    <a:cubicBezTo>
                      <a:pt x="249" y="68"/>
                      <a:pt x="251" y="59"/>
                      <a:pt x="252" y="51"/>
                    </a:cubicBezTo>
                    <a:lnTo>
                      <a:pt x="253" y="51"/>
                    </a:lnTo>
                    <a:cubicBezTo>
                      <a:pt x="252" y="72"/>
                      <a:pt x="251" y="90"/>
                      <a:pt x="251" y="102"/>
                    </a:cubicBezTo>
                    <a:lnTo>
                      <a:pt x="251" y="278"/>
                    </a:lnTo>
                    <a:lnTo>
                      <a:pt x="299" y="278"/>
                    </a:lnTo>
                    <a:lnTo>
                      <a:pt x="299" y="1"/>
                    </a:lnTo>
                    <a:lnTo>
                      <a:pt x="234" y="1"/>
                    </a:lnTo>
                    <a:lnTo>
                      <a:pt x="162" y="174"/>
                    </a:lnTo>
                    <a:lnTo>
                      <a:pt x="15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6" name="Freeform 90">
                <a:extLst>
                  <a:ext uri="{FF2B5EF4-FFF2-40B4-BE49-F238E27FC236}">
                    <a16:creationId xmlns:a16="http://schemas.microsoft.com/office/drawing/2014/main" id="{A3FEEDAD-A847-AF42-8B5C-E9B9FA9CF5A1}"/>
                  </a:ext>
                </a:extLst>
              </p:cNvPr>
              <p:cNvSpPr>
                <a:spLocks noChangeArrowheads="1"/>
              </p:cNvSpPr>
              <p:nvPr/>
            </p:nvSpPr>
            <p:spPr bwMode="auto">
              <a:xfrm>
                <a:off x="5343525" y="4022725"/>
                <a:ext cx="17463" cy="71438"/>
              </a:xfrm>
              <a:custGeom>
                <a:avLst/>
                <a:gdLst>
                  <a:gd name="T0" fmla="*/ 46 w 47"/>
                  <a:gd name="T1" fmla="*/ 199 h 200"/>
                  <a:gd name="T2" fmla="*/ 46 w 47"/>
                  <a:gd name="T3" fmla="*/ 49 h 200"/>
                  <a:gd name="T4" fmla="*/ 46 w 47"/>
                  <a:gd name="T5" fmla="*/ 0 h 200"/>
                  <a:gd name="T6" fmla="*/ 0 w 47"/>
                  <a:gd name="T7" fmla="*/ 0 h 200"/>
                  <a:gd name="T8" fmla="*/ 0 w 47"/>
                  <a:gd name="T9" fmla="*/ 99 h 200"/>
                  <a:gd name="T10" fmla="*/ 0 w 47"/>
                  <a:gd name="T11" fmla="*/ 199 h 200"/>
                  <a:gd name="T12" fmla="*/ 46 w 47"/>
                  <a:gd name="T13" fmla="*/ 199 h 200"/>
                </a:gdLst>
                <a:ahLst/>
                <a:cxnLst>
                  <a:cxn ang="0">
                    <a:pos x="T0" y="T1"/>
                  </a:cxn>
                  <a:cxn ang="0">
                    <a:pos x="T2" y="T3"/>
                  </a:cxn>
                  <a:cxn ang="0">
                    <a:pos x="T4" y="T5"/>
                  </a:cxn>
                  <a:cxn ang="0">
                    <a:pos x="T6" y="T7"/>
                  </a:cxn>
                  <a:cxn ang="0">
                    <a:pos x="T8" y="T9"/>
                  </a:cxn>
                  <a:cxn ang="0">
                    <a:pos x="T10" y="T11"/>
                  </a:cxn>
                  <a:cxn ang="0">
                    <a:pos x="T12" y="T13"/>
                  </a:cxn>
                </a:cxnLst>
                <a:rect l="0" t="0" r="r" b="b"/>
                <a:pathLst>
                  <a:path w="47" h="200">
                    <a:moveTo>
                      <a:pt x="46" y="199"/>
                    </a:moveTo>
                    <a:lnTo>
                      <a:pt x="46" y="49"/>
                    </a:lnTo>
                    <a:lnTo>
                      <a:pt x="46" y="0"/>
                    </a:lnTo>
                    <a:lnTo>
                      <a:pt x="0" y="0"/>
                    </a:lnTo>
                    <a:lnTo>
                      <a:pt x="0" y="99"/>
                    </a:lnTo>
                    <a:lnTo>
                      <a:pt x="0" y="199"/>
                    </a:lnTo>
                    <a:lnTo>
                      <a:pt x="46" y="1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7" name="Freeform 91">
                <a:extLst>
                  <a:ext uri="{FF2B5EF4-FFF2-40B4-BE49-F238E27FC236}">
                    <a16:creationId xmlns:a16="http://schemas.microsoft.com/office/drawing/2014/main" id="{C6136A92-1F22-224C-A454-55AC27500EA1}"/>
                  </a:ext>
                </a:extLst>
              </p:cNvPr>
              <p:cNvSpPr>
                <a:spLocks noChangeArrowheads="1"/>
              </p:cNvSpPr>
              <p:nvPr/>
            </p:nvSpPr>
            <p:spPr bwMode="auto">
              <a:xfrm>
                <a:off x="5341938" y="3992563"/>
                <a:ext cx="20637" cy="19050"/>
              </a:xfrm>
              <a:custGeom>
                <a:avLst/>
                <a:gdLst>
                  <a:gd name="T0" fmla="*/ 9 w 59"/>
                  <a:gd name="T1" fmla="*/ 8 h 55"/>
                  <a:gd name="T2" fmla="*/ 0 w 59"/>
                  <a:gd name="T3" fmla="*/ 27 h 55"/>
                  <a:gd name="T4" fmla="*/ 9 w 59"/>
                  <a:gd name="T5" fmla="*/ 47 h 55"/>
                  <a:gd name="T6" fmla="*/ 29 w 59"/>
                  <a:gd name="T7" fmla="*/ 54 h 55"/>
                  <a:gd name="T8" fmla="*/ 49 w 59"/>
                  <a:gd name="T9" fmla="*/ 47 h 55"/>
                  <a:gd name="T10" fmla="*/ 58 w 59"/>
                  <a:gd name="T11" fmla="*/ 27 h 55"/>
                  <a:gd name="T12" fmla="*/ 49 w 59"/>
                  <a:gd name="T13" fmla="*/ 8 h 55"/>
                  <a:gd name="T14" fmla="*/ 29 w 59"/>
                  <a:gd name="T15" fmla="*/ 0 h 55"/>
                  <a:gd name="T16" fmla="*/ 9 w 59"/>
                  <a:gd name="T17"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5">
                    <a:moveTo>
                      <a:pt x="9" y="8"/>
                    </a:moveTo>
                    <a:cubicBezTo>
                      <a:pt x="3" y="13"/>
                      <a:pt x="0" y="20"/>
                      <a:pt x="0" y="27"/>
                    </a:cubicBezTo>
                    <a:cubicBezTo>
                      <a:pt x="0" y="35"/>
                      <a:pt x="4" y="42"/>
                      <a:pt x="9" y="47"/>
                    </a:cubicBezTo>
                    <a:cubicBezTo>
                      <a:pt x="15" y="53"/>
                      <a:pt x="20" y="54"/>
                      <a:pt x="29" y="54"/>
                    </a:cubicBezTo>
                    <a:cubicBezTo>
                      <a:pt x="38" y="54"/>
                      <a:pt x="44" y="53"/>
                      <a:pt x="49" y="47"/>
                    </a:cubicBezTo>
                    <a:cubicBezTo>
                      <a:pt x="55" y="42"/>
                      <a:pt x="58" y="35"/>
                      <a:pt x="58" y="27"/>
                    </a:cubicBezTo>
                    <a:cubicBezTo>
                      <a:pt x="58" y="20"/>
                      <a:pt x="55" y="13"/>
                      <a:pt x="49" y="8"/>
                    </a:cubicBezTo>
                    <a:cubicBezTo>
                      <a:pt x="44" y="4"/>
                      <a:pt x="36" y="0"/>
                      <a:pt x="29" y="0"/>
                    </a:cubicBezTo>
                    <a:cubicBezTo>
                      <a:pt x="21" y="0"/>
                      <a:pt x="15" y="3"/>
                      <a:pt x="9" y="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8" name="Freeform 92">
                <a:extLst>
                  <a:ext uri="{FF2B5EF4-FFF2-40B4-BE49-F238E27FC236}">
                    <a16:creationId xmlns:a16="http://schemas.microsoft.com/office/drawing/2014/main" id="{84F18D97-031A-2D47-8AC5-1EACE85AE12A}"/>
                  </a:ext>
                </a:extLst>
              </p:cNvPr>
              <p:cNvSpPr>
                <a:spLocks noChangeArrowheads="1"/>
              </p:cNvSpPr>
              <p:nvPr/>
            </p:nvSpPr>
            <p:spPr bwMode="auto">
              <a:xfrm>
                <a:off x="5372100" y="4021138"/>
                <a:ext cx="57150" cy="74612"/>
              </a:xfrm>
              <a:custGeom>
                <a:avLst/>
                <a:gdLst>
                  <a:gd name="T0" fmla="*/ 107 w 159"/>
                  <a:gd name="T1" fmla="*/ 0 h 209"/>
                  <a:gd name="T2" fmla="*/ 50 w 159"/>
                  <a:gd name="T3" fmla="*/ 14 h 209"/>
                  <a:gd name="T4" fmla="*/ 12 w 159"/>
                  <a:gd name="T5" fmla="*/ 52 h 209"/>
                  <a:gd name="T6" fmla="*/ 0 w 159"/>
                  <a:gd name="T7" fmla="*/ 109 h 209"/>
                  <a:gd name="T8" fmla="*/ 12 w 159"/>
                  <a:gd name="T9" fmla="*/ 160 h 209"/>
                  <a:gd name="T10" fmla="*/ 48 w 159"/>
                  <a:gd name="T11" fmla="*/ 196 h 209"/>
                  <a:gd name="T12" fmla="*/ 99 w 159"/>
                  <a:gd name="T13" fmla="*/ 208 h 209"/>
                  <a:gd name="T14" fmla="*/ 156 w 159"/>
                  <a:gd name="T15" fmla="*/ 196 h 209"/>
                  <a:gd name="T16" fmla="*/ 157 w 159"/>
                  <a:gd name="T17" fmla="*/ 196 h 209"/>
                  <a:gd name="T18" fmla="*/ 157 w 159"/>
                  <a:gd name="T19" fmla="*/ 153 h 209"/>
                  <a:gd name="T20" fmla="*/ 155 w 159"/>
                  <a:gd name="T21" fmla="*/ 154 h 209"/>
                  <a:gd name="T22" fmla="*/ 132 w 159"/>
                  <a:gd name="T23" fmla="*/ 166 h 209"/>
                  <a:gd name="T24" fmla="*/ 110 w 159"/>
                  <a:gd name="T25" fmla="*/ 170 h 209"/>
                  <a:gd name="T26" fmla="*/ 66 w 159"/>
                  <a:gd name="T27" fmla="*/ 153 h 209"/>
                  <a:gd name="T28" fmla="*/ 50 w 159"/>
                  <a:gd name="T29" fmla="*/ 106 h 209"/>
                  <a:gd name="T30" fmla="*/ 67 w 159"/>
                  <a:gd name="T31" fmla="*/ 58 h 209"/>
                  <a:gd name="T32" fmla="*/ 111 w 159"/>
                  <a:gd name="T33" fmla="*/ 39 h 209"/>
                  <a:gd name="T34" fmla="*/ 156 w 159"/>
                  <a:gd name="T35" fmla="*/ 54 h 209"/>
                  <a:gd name="T36" fmla="*/ 158 w 159"/>
                  <a:gd name="T37" fmla="*/ 55 h 209"/>
                  <a:gd name="T38" fmla="*/ 158 w 159"/>
                  <a:gd name="T39" fmla="*/ 10 h 209"/>
                  <a:gd name="T40" fmla="*/ 157 w 159"/>
                  <a:gd name="T41" fmla="*/ 10 h 209"/>
                  <a:gd name="T42" fmla="*/ 132 w 159"/>
                  <a:gd name="T43" fmla="*/ 3 h 209"/>
                  <a:gd name="T44" fmla="*/ 107 w 159"/>
                  <a:gd name="T4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209">
                    <a:moveTo>
                      <a:pt x="107" y="0"/>
                    </a:moveTo>
                    <a:cubicBezTo>
                      <a:pt x="85" y="0"/>
                      <a:pt x="66" y="4"/>
                      <a:pt x="50" y="14"/>
                    </a:cubicBezTo>
                    <a:cubicBezTo>
                      <a:pt x="34" y="22"/>
                      <a:pt x="21" y="36"/>
                      <a:pt x="12" y="52"/>
                    </a:cubicBezTo>
                    <a:cubicBezTo>
                      <a:pt x="4" y="68"/>
                      <a:pt x="0" y="87"/>
                      <a:pt x="0" y="109"/>
                    </a:cubicBezTo>
                    <a:cubicBezTo>
                      <a:pt x="0" y="128"/>
                      <a:pt x="4" y="145"/>
                      <a:pt x="12" y="160"/>
                    </a:cubicBezTo>
                    <a:cubicBezTo>
                      <a:pt x="21" y="175"/>
                      <a:pt x="33" y="188"/>
                      <a:pt x="48" y="196"/>
                    </a:cubicBezTo>
                    <a:cubicBezTo>
                      <a:pt x="63" y="205"/>
                      <a:pt x="80" y="208"/>
                      <a:pt x="99" y="208"/>
                    </a:cubicBezTo>
                    <a:cubicBezTo>
                      <a:pt x="122" y="208"/>
                      <a:pt x="140" y="204"/>
                      <a:pt x="156" y="196"/>
                    </a:cubicBezTo>
                    <a:lnTo>
                      <a:pt x="157" y="196"/>
                    </a:lnTo>
                    <a:lnTo>
                      <a:pt x="157" y="153"/>
                    </a:lnTo>
                    <a:lnTo>
                      <a:pt x="155" y="154"/>
                    </a:lnTo>
                    <a:cubicBezTo>
                      <a:pt x="148" y="159"/>
                      <a:pt x="140" y="162"/>
                      <a:pt x="132" y="166"/>
                    </a:cubicBezTo>
                    <a:cubicBezTo>
                      <a:pt x="124" y="169"/>
                      <a:pt x="116" y="170"/>
                      <a:pt x="110" y="170"/>
                    </a:cubicBezTo>
                    <a:cubicBezTo>
                      <a:pt x="92" y="170"/>
                      <a:pt x="77" y="165"/>
                      <a:pt x="66" y="153"/>
                    </a:cubicBezTo>
                    <a:cubicBezTo>
                      <a:pt x="55" y="141"/>
                      <a:pt x="50" y="127"/>
                      <a:pt x="50" y="106"/>
                    </a:cubicBezTo>
                    <a:cubicBezTo>
                      <a:pt x="50" y="86"/>
                      <a:pt x="55" y="69"/>
                      <a:pt x="67" y="58"/>
                    </a:cubicBezTo>
                    <a:cubicBezTo>
                      <a:pt x="78" y="46"/>
                      <a:pt x="93" y="39"/>
                      <a:pt x="111" y="39"/>
                    </a:cubicBezTo>
                    <a:cubicBezTo>
                      <a:pt x="126" y="39"/>
                      <a:pt x="141" y="45"/>
                      <a:pt x="156" y="54"/>
                    </a:cubicBezTo>
                    <a:lnTo>
                      <a:pt x="158" y="55"/>
                    </a:lnTo>
                    <a:lnTo>
                      <a:pt x="158" y="10"/>
                    </a:lnTo>
                    <a:lnTo>
                      <a:pt x="157" y="10"/>
                    </a:lnTo>
                    <a:cubicBezTo>
                      <a:pt x="148" y="7"/>
                      <a:pt x="141" y="5"/>
                      <a:pt x="132" y="3"/>
                    </a:cubicBezTo>
                    <a:cubicBezTo>
                      <a:pt x="124" y="1"/>
                      <a:pt x="114" y="0"/>
                      <a:pt x="10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 name="Freeform 93">
                <a:extLst>
                  <a:ext uri="{FF2B5EF4-FFF2-40B4-BE49-F238E27FC236}">
                    <a16:creationId xmlns:a16="http://schemas.microsoft.com/office/drawing/2014/main" id="{55D1138C-5B3F-F14E-82FF-CC86F40462AE}"/>
                  </a:ext>
                </a:extLst>
              </p:cNvPr>
              <p:cNvSpPr>
                <a:spLocks noChangeArrowheads="1"/>
              </p:cNvSpPr>
              <p:nvPr/>
            </p:nvSpPr>
            <p:spPr bwMode="auto">
              <a:xfrm>
                <a:off x="5440363" y="4021138"/>
                <a:ext cx="42862" cy="73025"/>
              </a:xfrm>
              <a:custGeom>
                <a:avLst/>
                <a:gdLst>
                  <a:gd name="T0" fmla="*/ 65 w 117"/>
                  <a:gd name="T1" fmla="*/ 11 h 203"/>
                  <a:gd name="T2" fmla="*/ 47 w 117"/>
                  <a:gd name="T3" fmla="*/ 37 h 203"/>
                  <a:gd name="T4" fmla="*/ 47 w 117"/>
                  <a:gd name="T5" fmla="*/ 3 h 203"/>
                  <a:gd name="T6" fmla="*/ 0 w 117"/>
                  <a:gd name="T7" fmla="*/ 3 h 203"/>
                  <a:gd name="T8" fmla="*/ 0 w 117"/>
                  <a:gd name="T9" fmla="*/ 202 h 203"/>
                  <a:gd name="T10" fmla="*/ 47 w 117"/>
                  <a:gd name="T11" fmla="*/ 202 h 203"/>
                  <a:gd name="T12" fmla="*/ 47 w 117"/>
                  <a:gd name="T13" fmla="*/ 100 h 203"/>
                  <a:gd name="T14" fmla="*/ 59 w 117"/>
                  <a:gd name="T15" fmla="*/ 59 h 203"/>
                  <a:gd name="T16" fmla="*/ 89 w 117"/>
                  <a:gd name="T17" fmla="*/ 43 h 203"/>
                  <a:gd name="T18" fmla="*/ 103 w 117"/>
                  <a:gd name="T19" fmla="*/ 45 h 203"/>
                  <a:gd name="T20" fmla="*/ 114 w 117"/>
                  <a:gd name="T21" fmla="*/ 49 h 203"/>
                  <a:gd name="T22" fmla="*/ 116 w 117"/>
                  <a:gd name="T23" fmla="*/ 50 h 203"/>
                  <a:gd name="T24" fmla="*/ 116 w 117"/>
                  <a:gd name="T25" fmla="*/ 3 h 203"/>
                  <a:gd name="T26" fmla="*/ 115 w 117"/>
                  <a:gd name="T27" fmla="*/ 3 h 203"/>
                  <a:gd name="T28" fmla="*/ 96 w 117"/>
                  <a:gd name="T29" fmla="*/ 0 h 203"/>
                  <a:gd name="T30" fmla="*/ 65 w 117"/>
                  <a:gd name="T31" fmla="*/ 1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03">
                    <a:moveTo>
                      <a:pt x="65" y="11"/>
                    </a:moveTo>
                    <a:cubicBezTo>
                      <a:pt x="58" y="17"/>
                      <a:pt x="51" y="26"/>
                      <a:pt x="47" y="37"/>
                    </a:cubicBezTo>
                    <a:lnTo>
                      <a:pt x="47" y="3"/>
                    </a:lnTo>
                    <a:lnTo>
                      <a:pt x="0" y="3"/>
                    </a:lnTo>
                    <a:lnTo>
                      <a:pt x="0" y="202"/>
                    </a:lnTo>
                    <a:lnTo>
                      <a:pt x="47" y="202"/>
                    </a:lnTo>
                    <a:lnTo>
                      <a:pt x="47" y="100"/>
                    </a:lnTo>
                    <a:cubicBezTo>
                      <a:pt x="47" y="83"/>
                      <a:pt x="52" y="70"/>
                      <a:pt x="59" y="59"/>
                    </a:cubicBezTo>
                    <a:cubicBezTo>
                      <a:pt x="67" y="49"/>
                      <a:pt x="77" y="43"/>
                      <a:pt x="89" y="43"/>
                    </a:cubicBezTo>
                    <a:cubicBezTo>
                      <a:pt x="93" y="43"/>
                      <a:pt x="97" y="44"/>
                      <a:pt x="103" y="45"/>
                    </a:cubicBezTo>
                    <a:cubicBezTo>
                      <a:pt x="108" y="46"/>
                      <a:pt x="111" y="48"/>
                      <a:pt x="114" y="49"/>
                    </a:cubicBezTo>
                    <a:lnTo>
                      <a:pt x="116" y="50"/>
                    </a:lnTo>
                    <a:lnTo>
                      <a:pt x="116" y="3"/>
                    </a:lnTo>
                    <a:lnTo>
                      <a:pt x="115" y="3"/>
                    </a:lnTo>
                    <a:cubicBezTo>
                      <a:pt x="110" y="1"/>
                      <a:pt x="104" y="0"/>
                      <a:pt x="96" y="0"/>
                    </a:cubicBezTo>
                    <a:cubicBezTo>
                      <a:pt x="85" y="0"/>
                      <a:pt x="74" y="4"/>
                      <a:pt x="6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0" name="Freeform 94">
                <a:extLst>
                  <a:ext uri="{FF2B5EF4-FFF2-40B4-BE49-F238E27FC236}">
                    <a16:creationId xmlns:a16="http://schemas.microsoft.com/office/drawing/2014/main" id="{68E1C211-E208-D14B-9188-85B2C0C500FE}"/>
                  </a:ext>
                </a:extLst>
              </p:cNvPr>
              <p:cNvSpPr>
                <a:spLocks noChangeArrowheads="1"/>
              </p:cNvSpPr>
              <p:nvPr/>
            </p:nvSpPr>
            <p:spPr bwMode="auto">
              <a:xfrm>
                <a:off x="5483225" y="4021138"/>
                <a:ext cx="73025" cy="76200"/>
              </a:xfrm>
              <a:custGeom>
                <a:avLst/>
                <a:gdLst>
                  <a:gd name="T0" fmla="*/ 102 w 204"/>
                  <a:gd name="T1" fmla="*/ 170 h 211"/>
                  <a:gd name="T2" fmla="*/ 61 w 204"/>
                  <a:gd name="T3" fmla="*/ 153 h 211"/>
                  <a:gd name="T4" fmla="*/ 47 w 204"/>
                  <a:gd name="T5" fmla="*/ 105 h 211"/>
                  <a:gd name="T6" fmla="*/ 61 w 204"/>
                  <a:gd name="T7" fmla="*/ 55 h 211"/>
                  <a:gd name="T8" fmla="*/ 100 w 204"/>
                  <a:gd name="T9" fmla="*/ 38 h 211"/>
                  <a:gd name="T10" fmla="*/ 139 w 204"/>
                  <a:gd name="T11" fmla="*/ 54 h 211"/>
                  <a:gd name="T12" fmla="*/ 153 w 204"/>
                  <a:gd name="T13" fmla="*/ 103 h 211"/>
                  <a:gd name="T14" fmla="*/ 141 w 204"/>
                  <a:gd name="T15" fmla="*/ 153 h 211"/>
                  <a:gd name="T16" fmla="*/ 102 w 204"/>
                  <a:gd name="T17" fmla="*/ 170 h 211"/>
                  <a:gd name="T18" fmla="*/ 28 w 204"/>
                  <a:gd name="T19" fmla="*/ 29 h 211"/>
                  <a:gd name="T20" fmla="*/ 0 w 204"/>
                  <a:gd name="T21" fmla="*/ 107 h 211"/>
                  <a:gd name="T22" fmla="*/ 27 w 204"/>
                  <a:gd name="T23" fmla="*/ 182 h 211"/>
                  <a:gd name="T24" fmla="*/ 99 w 204"/>
                  <a:gd name="T25" fmla="*/ 210 h 211"/>
                  <a:gd name="T26" fmla="*/ 175 w 204"/>
                  <a:gd name="T27" fmla="*/ 181 h 211"/>
                  <a:gd name="T28" fmla="*/ 203 w 204"/>
                  <a:gd name="T29" fmla="*/ 104 h 211"/>
                  <a:gd name="T30" fmla="*/ 178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1" y="165"/>
                      <a:pt x="61" y="153"/>
                    </a:cubicBezTo>
                    <a:cubicBezTo>
                      <a:pt x="51" y="141"/>
                      <a:pt x="47" y="125"/>
                      <a:pt x="47" y="105"/>
                    </a:cubicBezTo>
                    <a:cubicBezTo>
                      <a:pt x="47" y="83"/>
                      <a:pt x="52" y="67"/>
                      <a:pt x="61" y="55"/>
                    </a:cubicBezTo>
                    <a:cubicBezTo>
                      <a:pt x="71" y="44"/>
                      <a:pt x="83" y="38"/>
                      <a:pt x="100" y="38"/>
                    </a:cubicBezTo>
                    <a:cubicBezTo>
                      <a:pt x="117" y="38"/>
                      <a:pt x="129" y="44"/>
                      <a:pt x="139" y="54"/>
                    </a:cubicBezTo>
                    <a:cubicBezTo>
                      <a:pt x="149" y="65"/>
                      <a:pt x="153" y="82"/>
                      <a:pt x="153" y="103"/>
                    </a:cubicBezTo>
                    <a:cubicBezTo>
                      <a:pt x="155" y="125"/>
                      <a:pt x="151" y="142"/>
                      <a:pt x="141" y="153"/>
                    </a:cubicBezTo>
                    <a:cubicBezTo>
                      <a:pt x="133" y="164"/>
                      <a:pt x="120" y="170"/>
                      <a:pt x="102" y="170"/>
                    </a:cubicBezTo>
                    <a:close/>
                    <a:moveTo>
                      <a:pt x="28" y="29"/>
                    </a:moveTo>
                    <a:cubicBezTo>
                      <a:pt x="10" y="49"/>
                      <a:pt x="0" y="74"/>
                      <a:pt x="0" y="107"/>
                    </a:cubicBezTo>
                    <a:cubicBezTo>
                      <a:pt x="0" y="138"/>
                      <a:pt x="10" y="164"/>
                      <a:pt x="27" y="182"/>
                    </a:cubicBezTo>
                    <a:cubicBezTo>
                      <a:pt x="45" y="200"/>
                      <a:pt x="69" y="210"/>
                      <a:pt x="99" y="210"/>
                    </a:cubicBezTo>
                    <a:cubicBezTo>
                      <a:pt x="132" y="210"/>
                      <a:pt x="156" y="200"/>
                      <a:pt x="175" y="181"/>
                    </a:cubicBezTo>
                    <a:cubicBezTo>
                      <a:pt x="194" y="161"/>
                      <a:pt x="203" y="136"/>
                      <a:pt x="203" y="104"/>
                    </a:cubicBezTo>
                    <a:cubicBezTo>
                      <a:pt x="203" y="72"/>
                      <a:pt x="195" y="47"/>
                      <a:pt x="178" y="29"/>
                    </a:cubicBezTo>
                    <a:cubicBezTo>
                      <a:pt x="159" y="8"/>
                      <a:pt x="135" y="0"/>
                      <a:pt x="105" y="0"/>
                    </a:cubicBezTo>
                    <a:cubicBezTo>
                      <a:pt x="72" y="0"/>
                      <a:pt x="46" y="10"/>
                      <a:pt x="28" y="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1" name="Freeform 95">
                <a:extLst>
                  <a:ext uri="{FF2B5EF4-FFF2-40B4-BE49-F238E27FC236}">
                    <a16:creationId xmlns:a16="http://schemas.microsoft.com/office/drawing/2014/main" id="{1553FC16-1733-434E-ABA8-A2D02A6CCC25}"/>
                  </a:ext>
                </a:extLst>
              </p:cNvPr>
              <p:cNvSpPr>
                <a:spLocks noChangeArrowheads="1"/>
              </p:cNvSpPr>
              <p:nvPr/>
            </p:nvSpPr>
            <p:spPr bwMode="auto">
              <a:xfrm>
                <a:off x="5564188" y="4021138"/>
                <a:ext cx="47625" cy="76200"/>
              </a:xfrm>
              <a:custGeom>
                <a:avLst/>
                <a:gdLst>
                  <a:gd name="T0" fmla="*/ 53 w 132"/>
                  <a:gd name="T1" fmla="*/ 72 h 210"/>
                  <a:gd name="T2" fmla="*/ 48 w 132"/>
                  <a:gd name="T3" fmla="*/ 57 h 210"/>
                  <a:gd name="T4" fmla="*/ 55 w 132"/>
                  <a:gd name="T5" fmla="*/ 43 h 210"/>
                  <a:gd name="T6" fmla="*/ 76 w 132"/>
                  <a:gd name="T7" fmla="*/ 37 h 210"/>
                  <a:gd name="T8" fmla="*/ 99 w 132"/>
                  <a:gd name="T9" fmla="*/ 40 h 210"/>
                  <a:gd name="T10" fmla="*/ 121 w 132"/>
                  <a:gd name="T11" fmla="*/ 50 h 210"/>
                  <a:gd name="T12" fmla="*/ 123 w 132"/>
                  <a:gd name="T13" fmla="*/ 51 h 210"/>
                  <a:gd name="T14" fmla="*/ 123 w 132"/>
                  <a:gd name="T15" fmla="*/ 8 h 210"/>
                  <a:gd name="T16" fmla="*/ 122 w 132"/>
                  <a:gd name="T17" fmla="*/ 8 h 210"/>
                  <a:gd name="T18" fmla="*/ 100 w 132"/>
                  <a:gd name="T19" fmla="*/ 2 h 210"/>
                  <a:gd name="T20" fmla="*/ 77 w 132"/>
                  <a:gd name="T21" fmla="*/ 0 h 210"/>
                  <a:gd name="T22" fmla="*/ 22 w 132"/>
                  <a:gd name="T23" fmla="*/ 17 h 210"/>
                  <a:gd name="T24" fmla="*/ 1 w 132"/>
                  <a:gd name="T25" fmla="*/ 61 h 210"/>
                  <a:gd name="T26" fmla="*/ 5 w 132"/>
                  <a:gd name="T27" fmla="*/ 85 h 210"/>
                  <a:gd name="T28" fmla="*/ 19 w 132"/>
                  <a:gd name="T29" fmla="*/ 104 h 210"/>
                  <a:gd name="T30" fmla="*/ 48 w 132"/>
                  <a:gd name="T31" fmla="*/ 120 h 210"/>
                  <a:gd name="T32" fmla="*/ 71 w 132"/>
                  <a:gd name="T33" fmla="*/ 130 h 210"/>
                  <a:gd name="T34" fmla="*/ 82 w 132"/>
                  <a:gd name="T35" fmla="*/ 139 h 210"/>
                  <a:gd name="T36" fmla="*/ 85 w 132"/>
                  <a:gd name="T37" fmla="*/ 151 h 210"/>
                  <a:gd name="T38" fmla="*/ 54 w 132"/>
                  <a:gd name="T39" fmla="*/ 171 h 210"/>
                  <a:gd name="T40" fmla="*/ 29 w 132"/>
                  <a:gd name="T41" fmla="*/ 167 h 210"/>
                  <a:gd name="T42" fmla="*/ 2 w 132"/>
                  <a:gd name="T43" fmla="*/ 153 h 210"/>
                  <a:gd name="T44" fmla="*/ 0 w 132"/>
                  <a:gd name="T45" fmla="*/ 152 h 210"/>
                  <a:gd name="T46" fmla="*/ 0 w 132"/>
                  <a:gd name="T47" fmla="*/ 198 h 210"/>
                  <a:gd name="T48" fmla="*/ 1 w 132"/>
                  <a:gd name="T49" fmla="*/ 198 h 210"/>
                  <a:gd name="T50" fmla="*/ 25 w 132"/>
                  <a:gd name="T51" fmla="*/ 205 h 210"/>
                  <a:gd name="T52" fmla="*/ 52 w 132"/>
                  <a:gd name="T53" fmla="*/ 209 h 210"/>
                  <a:gd name="T54" fmla="*/ 110 w 132"/>
                  <a:gd name="T55" fmla="*/ 191 h 210"/>
                  <a:gd name="T56" fmla="*/ 131 w 132"/>
                  <a:gd name="T57" fmla="*/ 146 h 210"/>
                  <a:gd name="T58" fmla="*/ 120 w 132"/>
                  <a:gd name="T59" fmla="*/ 112 h 210"/>
                  <a:gd name="T60" fmla="*/ 81 w 132"/>
                  <a:gd name="T61" fmla="*/ 86 h 210"/>
                  <a:gd name="T62" fmla="*/ 53 w 132"/>
                  <a:gd name="T63" fmla="*/ 7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210">
                    <a:moveTo>
                      <a:pt x="53" y="72"/>
                    </a:moveTo>
                    <a:cubicBezTo>
                      <a:pt x="50" y="68"/>
                      <a:pt x="48" y="63"/>
                      <a:pt x="48" y="57"/>
                    </a:cubicBezTo>
                    <a:cubicBezTo>
                      <a:pt x="48" y="51"/>
                      <a:pt x="50" y="46"/>
                      <a:pt x="55" y="43"/>
                    </a:cubicBezTo>
                    <a:cubicBezTo>
                      <a:pt x="61" y="38"/>
                      <a:pt x="67" y="37"/>
                      <a:pt x="76" y="37"/>
                    </a:cubicBezTo>
                    <a:cubicBezTo>
                      <a:pt x="83" y="37"/>
                      <a:pt x="92" y="38"/>
                      <a:pt x="99" y="40"/>
                    </a:cubicBezTo>
                    <a:cubicBezTo>
                      <a:pt x="107" y="43"/>
                      <a:pt x="114" y="46"/>
                      <a:pt x="121" y="50"/>
                    </a:cubicBezTo>
                    <a:lnTo>
                      <a:pt x="123" y="51"/>
                    </a:lnTo>
                    <a:lnTo>
                      <a:pt x="123" y="8"/>
                    </a:lnTo>
                    <a:lnTo>
                      <a:pt x="122" y="8"/>
                    </a:lnTo>
                    <a:cubicBezTo>
                      <a:pt x="116" y="6"/>
                      <a:pt x="109" y="4"/>
                      <a:pt x="100" y="2"/>
                    </a:cubicBezTo>
                    <a:cubicBezTo>
                      <a:pt x="92" y="1"/>
                      <a:pt x="84" y="0"/>
                      <a:pt x="77" y="0"/>
                    </a:cubicBezTo>
                    <a:cubicBezTo>
                      <a:pt x="54" y="0"/>
                      <a:pt x="36" y="5"/>
                      <a:pt x="22" y="17"/>
                    </a:cubicBezTo>
                    <a:cubicBezTo>
                      <a:pt x="8" y="29"/>
                      <a:pt x="1" y="43"/>
                      <a:pt x="1" y="61"/>
                    </a:cubicBezTo>
                    <a:cubicBezTo>
                      <a:pt x="1" y="70"/>
                      <a:pt x="2" y="78"/>
                      <a:pt x="5" y="85"/>
                    </a:cubicBezTo>
                    <a:cubicBezTo>
                      <a:pt x="8" y="93"/>
                      <a:pt x="13" y="98"/>
                      <a:pt x="19" y="104"/>
                    </a:cubicBezTo>
                    <a:cubicBezTo>
                      <a:pt x="25" y="109"/>
                      <a:pt x="35" y="114"/>
                      <a:pt x="48" y="120"/>
                    </a:cubicBezTo>
                    <a:cubicBezTo>
                      <a:pt x="59" y="124"/>
                      <a:pt x="67" y="128"/>
                      <a:pt x="71" y="130"/>
                    </a:cubicBezTo>
                    <a:cubicBezTo>
                      <a:pt x="77" y="134"/>
                      <a:pt x="80" y="136"/>
                      <a:pt x="82" y="139"/>
                    </a:cubicBezTo>
                    <a:cubicBezTo>
                      <a:pt x="84" y="142"/>
                      <a:pt x="85" y="145"/>
                      <a:pt x="85" y="151"/>
                    </a:cubicBezTo>
                    <a:cubicBezTo>
                      <a:pt x="85" y="165"/>
                      <a:pt x="76" y="171"/>
                      <a:pt x="54" y="171"/>
                    </a:cubicBezTo>
                    <a:cubicBezTo>
                      <a:pt x="47" y="171"/>
                      <a:pt x="38" y="170"/>
                      <a:pt x="29" y="167"/>
                    </a:cubicBezTo>
                    <a:cubicBezTo>
                      <a:pt x="19" y="164"/>
                      <a:pt x="10" y="159"/>
                      <a:pt x="2" y="153"/>
                    </a:cubicBezTo>
                    <a:lnTo>
                      <a:pt x="0" y="152"/>
                    </a:lnTo>
                    <a:lnTo>
                      <a:pt x="0" y="198"/>
                    </a:lnTo>
                    <a:lnTo>
                      <a:pt x="1" y="198"/>
                    </a:lnTo>
                    <a:cubicBezTo>
                      <a:pt x="7" y="201"/>
                      <a:pt x="16" y="203"/>
                      <a:pt x="25" y="205"/>
                    </a:cubicBezTo>
                    <a:cubicBezTo>
                      <a:pt x="35" y="207"/>
                      <a:pt x="45" y="209"/>
                      <a:pt x="52" y="209"/>
                    </a:cubicBezTo>
                    <a:cubicBezTo>
                      <a:pt x="77" y="209"/>
                      <a:pt x="96" y="203"/>
                      <a:pt x="110" y="191"/>
                    </a:cubicBezTo>
                    <a:cubicBezTo>
                      <a:pt x="124" y="180"/>
                      <a:pt x="131" y="165"/>
                      <a:pt x="131" y="146"/>
                    </a:cubicBezTo>
                    <a:cubicBezTo>
                      <a:pt x="131" y="133"/>
                      <a:pt x="127" y="122"/>
                      <a:pt x="120" y="112"/>
                    </a:cubicBezTo>
                    <a:cubicBezTo>
                      <a:pt x="112" y="103"/>
                      <a:pt x="99" y="94"/>
                      <a:pt x="81" y="86"/>
                    </a:cubicBezTo>
                    <a:cubicBezTo>
                      <a:pt x="66" y="80"/>
                      <a:pt x="56" y="76"/>
                      <a:pt x="53" y="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2" name="Freeform 96">
                <a:extLst>
                  <a:ext uri="{FF2B5EF4-FFF2-40B4-BE49-F238E27FC236}">
                    <a16:creationId xmlns:a16="http://schemas.microsoft.com/office/drawing/2014/main" id="{12F97617-974C-3141-82F6-FCF2F5320447}"/>
                  </a:ext>
                </a:extLst>
              </p:cNvPr>
              <p:cNvSpPr>
                <a:spLocks noChangeArrowheads="1"/>
              </p:cNvSpPr>
              <p:nvPr/>
            </p:nvSpPr>
            <p:spPr bwMode="auto">
              <a:xfrm>
                <a:off x="5619750" y="4021138"/>
                <a:ext cx="73025" cy="76200"/>
              </a:xfrm>
              <a:custGeom>
                <a:avLst/>
                <a:gdLst>
                  <a:gd name="T0" fmla="*/ 102 w 204"/>
                  <a:gd name="T1" fmla="*/ 170 h 211"/>
                  <a:gd name="T2" fmla="*/ 62 w 204"/>
                  <a:gd name="T3" fmla="*/ 153 h 211"/>
                  <a:gd name="T4" fmla="*/ 48 w 204"/>
                  <a:gd name="T5" fmla="*/ 105 h 211"/>
                  <a:gd name="T6" fmla="*/ 62 w 204"/>
                  <a:gd name="T7" fmla="*/ 55 h 211"/>
                  <a:gd name="T8" fmla="*/ 101 w 204"/>
                  <a:gd name="T9" fmla="*/ 38 h 211"/>
                  <a:gd name="T10" fmla="*/ 140 w 204"/>
                  <a:gd name="T11" fmla="*/ 54 h 211"/>
                  <a:gd name="T12" fmla="*/ 154 w 204"/>
                  <a:gd name="T13" fmla="*/ 103 h 211"/>
                  <a:gd name="T14" fmla="*/ 142 w 204"/>
                  <a:gd name="T15" fmla="*/ 153 h 211"/>
                  <a:gd name="T16" fmla="*/ 102 w 204"/>
                  <a:gd name="T17" fmla="*/ 170 h 211"/>
                  <a:gd name="T18" fmla="*/ 28 w 204"/>
                  <a:gd name="T19" fmla="*/ 29 h 211"/>
                  <a:gd name="T20" fmla="*/ 0 w 204"/>
                  <a:gd name="T21" fmla="*/ 107 h 211"/>
                  <a:gd name="T22" fmla="*/ 26 w 204"/>
                  <a:gd name="T23" fmla="*/ 182 h 211"/>
                  <a:gd name="T24" fmla="*/ 99 w 204"/>
                  <a:gd name="T25" fmla="*/ 210 h 211"/>
                  <a:gd name="T26" fmla="*/ 175 w 204"/>
                  <a:gd name="T27" fmla="*/ 181 h 211"/>
                  <a:gd name="T28" fmla="*/ 203 w 204"/>
                  <a:gd name="T29" fmla="*/ 104 h 211"/>
                  <a:gd name="T30" fmla="*/ 177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2" y="165"/>
                      <a:pt x="62" y="153"/>
                    </a:cubicBezTo>
                    <a:cubicBezTo>
                      <a:pt x="53" y="141"/>
                      <a:pt x="48" y="125"/>
                      <a:pt x="48" y="105"/>
                    </a:cubicBezTo>
                    <a:cubicBezTo>
                      <a:pt x="48" y="83"/>
                      <a:pt x="53" y="67"/>
                      <a:pt x="62" y="55"/>
                    </a:cubicBezTo>
                    <a:cubicBezTo>
                      <a:pt x="71" y="44"/>
                      <a:pt x="84" y="38"/>
                      <a:pt x="101" y="38"/>
                    </a:cubicBezTo>
                    <a:cubicBezTo>
                      <a:pt x="117" y="38"/>
                      <a:pt x="130" y="44"/>
                      <a:pt x="140" y="54"/>
                    </a:cubicBezTo>
                    <a:cubicBezTo>
                      <a:pt x="150" y="65"/>
                      <a:pt x="154" y="82"/>
                      <a:pt x="154" y="103"/>
                    </a:cubicBezTo>
                    <a:cubicBezTo>
                      <a:pt x="155" y="125"/>
                      <a:pt x="151" y="142"/>
                      <a:pt x="142" y="153"/>
                    </a:cubicBezTo>
                    <a:cubicBezTo>
                      <a:pt x="133" y="164"/>
                      <a:pt x="120" y="170"/>
                      <a:pt x="102" y="170"/>
                    </a:cubicBezTo>
                    <a:close/>
                    <a:moveTo>
                      <a:pt x="28" y="29"/>
                    </a:moveTo>
                    <a:cubicBezTo>
                      <a:pt x="10" y="49"/>
                      <a:pt x="0" y="74"/>
                      <a:pt x="0" y="107"/>
                    </a:cubicBezTo>
                    <a:cubicBezTo>
                      <a:pt x="0" y="138"/>
                      <a:pt x="9" y="164"/>
                      <a:pt x="26" y="182"/>
                    </a:cubicBezTo>
                    <a:cubicBezTo>
                      <a:pt x="45" y="200"/>
                      <a:pt x="69" y="210"/>
                      <a:pt x="99" y="210"/>
                    </a:cubicBezTo>
                    <a:cubicBezTo>
                      <a:pt x="131" y="210"/>
                      <a:pt x="156" y="200"/>
                      <a:pt x="175" y="181"/>
                    </a:cubicBezTo>
                    <a:cubicBezTo>
                      <a:pt x="193" y="161"/>
                      <a:pt x="203" y="136"/>
                      <a:pt x="203" y="104"/>
                    </a:cubicBezTo>
                    <a:cubicBezTo>
                      <a:pt x="203" y="72"/>
                      <a:pt x="194" y="47"/>
                      <a:pt x="177" y="29"/>
                    </a:cubicBezTo>
                    <a:cubicBezTo>
                      <a:pt x="160" y="8"/>
                      <a:pt x="136" y="0"/>
                      <a:pt x="105" y="0"/>
                    </a:cubicBezTo>
                    <a:cubicBezTo>
                      <a:pt x="71" y="0"/>
                      <a:pt x="47" y="10"/>
                      <a:pt x="28" y="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3" name="Freeform 97">
                <a:extLst>
                  <a:ext uri="{FF2B5EF4-FFF2-40B4-BE49-F238E27FC236}">
                    <a16:creationId xmlns:a16="http://schemas.microsoft.com/office/drawing/2014/main" id="{AC8D5E9F-3CC3-5A41-932F-7B9E95EF1183}"/>
                  </a:ext>
                </a:extLst>
              </p:cNvPr>
              <p:cNvSpPr>
                <a:spLocks noChangeArrowheads="1"/>
              </p:cNvSpPr>
              <p:nvPr/>
            </p:nvSpPr>
            <p:spPr bwMode="auto">
              <a:xfrm>
                <a:off x="5694363" y="3987800"/>
                <a:ext cx="88900" cy="109538"/>
              </a:xfrm>
              <a:custGeom>
                <a:avLst/>
                <a:gdLst>
                  <a:gd name="T0" fmla="*/ 244 w 246"/>
                  <a:gd name="T1" fmla="*/ 98 h 304"/>
                  <a:gd name="T2" fmla="*/ 197 w 246"/>
                  <a:gd name="T3" fmla="*/ 98 h 304"/>
                  <a:gd name="T4" fmla="*/ 197 w 246"/>
                  <a:gd name="T5" fmla="*/ 39 h 304"/>
                  <a:gd name="T6" fmla="*/ 196 w 246"/>
                  <a:gd name="T7" fmla="*/ 39 h 304"/>
                  <a:gd name="T8" fmla="*/ 152 w 246"/>
                  <a:gd name="T9" fmla="*/ 53 h 304"/>
                  <a:gd name="T10" fmla="*/ 151 w 246"/>
                  <a:gd name="T11" fmla="*/ 53 h 304"/>
                  <a:gd name="T12" fmla="*/ 151 w 246"/>
                  <a:gd name="T13" fmla="*/ 98 h 304"/>
                  <a:gd name="T14" fmla="*/ 82 w 246"/>
                  <a:gd name="T15" fmla="*/ 98 h 304"/>
                  <a:gd name="T16" fmla="*/ 82 w 246"/>
                  <a:gd name="T17" fmla="*/ 73 h 304"/>
                  <a:gd name="T18" fmla="*/ 89 w 246"/>
                  <a:gd name="T19" fmla="*/ 47 h 304"/>
                  <a:gd name="T20" fmla="*/ 111 w 246"/>
                  <a:gd name="T21" fmla="*/ 38 h 304"/>
                  <a:gd name="T22" fmla="*/ 131 w 246"/>
                  <a:gd name="T23" fmla="*/ 42 h 304"/>
                  <a:gd name="T24" fmla="*/ 133 w 246"/>
                  <a:gd name="T25" fmla="*/ 43 h 304"/>
                  <a:gd name="T26" fmla="*/ 133 w 246"/>
                  <a:gd name="T27" fmla="*/ 3 h 304"/>
                  <a:gd name="T28" fmla="*/ 132 w 246"/>
                  <a:gd name="T29" fmla="*/ 3 h 304"/>
                  <a:gd name="T30" fmla="*/ 105 w 246"/>
                  <a:gd name="T31" fmla="*/ 0 h 304"/>
                  <a:gd name="T32" fmla="*/ 68 w 246"/>
                  <a:gd name="T33" fmla="*/ 8 h 304"/>
                  <a:gd name="T34" fmla="*/ 42 w 246"/>
                  <a:gd name="T35" fmla="*/ 34 h 304"/>
                  <a:gd name="T36" fmla="*/ 34 w 246"/>
                  <a:gd name="T37" fmla="*/ 71 h 304"/>
                  <a:gd name="T38" fmla="*/ 34 w 246"/>
                  <a:gd name="T39" fmla="*/ 99 h 304"/>
                  <a:gd name="T40" fmla="*/ 0 w 246"/>
                  <a:gd name="T41" fmla="*/ 99 h 304"/>
                  <a:gd name="T42" fmla="*/ 0 w 246"/>
                  <a:gd name="T43" fmla="*/ 138 h 304"/>
                  <a:gd name="T44" fmla="*/ 34 w 246"/>
                  <a:gd name="T45" fmla="*/ 138 h 304"/>
                  <a:gd name="T46" fmla="*/ 34 w 246"/>
                  <a:gd name="T47" fmla="*/ 298 h 304"/>
                  <a:gd name="T48" fmla="*/ 81 w 246"/>
                  <a:gd name="T49" fmla="*/ 298 h 304"/>
                  <a:gd name="T50" fmla="*/ 81 w 246"/>
                  <a:gd name="T51" fmla="*/ 138 h 304"/>
                  <a:gd name="T52" fmla="*/ 150 w 246"/>
                  <a:gd name="T53" fmla="*/ 138 h 304"/>
                  <a:gd name="T54" fmla="*/ 150 w 246"/>
                  <a:gd name="T55" fmla="*/ 239 h 304"/>
                  <a:gd name="T56" fmla="*/ 209 w 246"/>
                  <a:gd name="T57" fmla="*/ 303 h 304"/>
                  <a:gd name="T58" fmla="*/ 229 w 246"/>
                  <a:gd name="T59" fmla="*/ 300 h 304"/>
                  <a:gd name="T60" fmla="*/ 244 w 246"/>
                  <a:gd name="T61" fmla="*/ 296 h 304"/>
                  <a:gd name="T62" fmla="*/ 245 w 246"/>
                  <a:gd name="T63" fmla="*/ 296 h 304"/>
                  <a:gd name="T64" fmla="*/ 245 w 246"/>
                  <a:gd name="T65" fmla="*/ 258 h 304"/>
                  <a:gd name="T66" fmla="*/ 243 w 246"/>
                  <a:gd name="T67" fmla="*/ 259 h 304"/>
                  <a:gd name="T68" fmla="*/ 234 w 246"/>
                  <a:gd name="T69" fmla="*/ 263 h 304"/>
                  <a:gd name="T70" fmla="*/ 224 w 246"/>
                  <a:gd name="T71" fmla="*/ 264 h 304"/>
                  <a:gd name="T72" fmla="*/ 204 w 246"/>
                  <a:gd name="T73" fmla="*/ 256 h 304"/>
                  <a:gd name="T74" fmla="*/ 197 w 246"/>
                  <a:gd name="T75" fmla="*/ 231 h 304"/>
                  <a:gd name="T76" fmla="*/ 197 w 246"/>
                  <a:gd name="T77" fmla="*/ 137 h 304"/>
                  <a:gd name="T78" fmla="*/ 244 w 246"/>
                  <a:gd name="T79" fmla="*/ 137 h 304"/>
                  <a:gd name="T80" fmla="*/ 244 w 246"/>
                  <a:gd name="T81" fmla="*/ 9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304">
                    <a:moveTo>
                      <a:pt x="244" y="98"/>
                    </a:moveTo>
                    <a:lnTo>
                      <a:pt x="197" y="98"/>
                    </a:lnTo>
                    <a:lnTo>
                      <a:pt x="197" y="39"/>
                    </a:lnTo>
                    <a:lnTo>
                      <a:pt x="196" y="39"/>
                    </a:lnTo>
                    <a:lnTo>
                      <a:pt x="152" y="53"/>
                    </a:lnTo>
                    <a:lnTo>
                      <a:pt x="151" y="53"/>
                    </a:lnTo>
                    <a:lnTo>
                      <a:pt x="151" y="98"/>
                    </a:lnTo>
                    <a:lnTo>
                      <a:pt x="82" y="98"/>
                    </a:lnTo>
                    <a:lnTo>
                      <a:pt x="82" y="73"/>
                    </a:lnTo>
                    <a:cubicBezTo>
                      <a:pt x="82" y="62"/>
                      <a:pt x="84" y="53"/>
                      <a:pt x="89" y="47"/>
                    </a:cubicBezTo>
                    <a:cubicBezTo>
                      <a:pt x="95" y="40"/>
                      <a:pt x="102" y="38"/>
                      <a:pt x="111" y="38"/>
                    </a:cubicBezTo>
                    <a:cubicBezTo>
                      <a:pt x="117" y="38"/>
                      <a:pt x="125" y="39"/>
                      <a:pt x="131" y="42"/>
                    </a:cubicBezTo>
                    <a:lnTo>
                      <a:pt x="133" y="43"/>
                    </a:lnTo>
                    <a:lnTo>
                      <a:pt x="133" y="3"/>
                    </a:lnTo>
                    <a:lnTo>
                      <a:pt x="132" y="3"/>
                    </a:lnTo>
                    <a:cubicBezTo>
                      <a:pt x="126" y="1"/>
                      <a:pt x="117" y="0"/>
                      <a:pt x="105" y="0"/>
                    </a:cubicBezTo>
                    <a:cubicBezTo>
                      <a:pt x="91" y="0"/>
                      <a:pt x="79" y="3"/>
                      <a:pt x="68" y="8"/>
                    </a:cubicBezTo>
                    <a:cubicBezTo>
                      <a:pt x="57" y="15"/>
                      <a:pt x="49" y="23"/>
                      <a:pt x="42" y="34"/>
                    </a:cubicBezTo>
                    <a:cubicBezTo>
                      <a:pt x="36" y="45"/>
                      <a:pt x="34" y="57"/>
                      <a:pt x="34" y="71"/>
                    </a:cubicBezTo>
                    <a:lnTo>
                      <a:pt x="34" y="99"/>
                    </a:lnTo>
                    <a:lnTo>
                      <a:pt x="0" y="99"/>
                    </a:lnTo>
                    <a:lnTo>
                      <a:pt x="0" y="138"/>
                    </a:lnTo>
                    <a:lnTo>
                      <a:pt x="34" y="138"/>
                    </a:lnTo>
                    <a:lnTo>
                      <a:pt x="34" y="298"/>
                    </a:lnTo>
                    <a:lnTo>
                      <a:pt x="81" y="298"/>
                    </a:lnTo>
                    <a:lnTo>
                      <a:pt x="81" y="138"/>
                    </a:lnTo>
                    <a:lnTo>
                      <a:pt x="150" y="138"/>
                    </a:lnTo>
                    <a:lnTo>
                      <a:pt x="150" y="239"/>
                    </a:lnTo>
                    <a:cubicBezTo>
                      <a:pt x="150" y="281"/>
                      <a:pt x="171" y="303"/>
                      <a:pt x="209" y="303"/>
                    </a:cubicBezTo>
                    <a:cubicBezTo>
                      <a:pt x="216" y="303"/>
                      <a:pt x="222" y="301"/>
                      <a:pt x="229" y="300"/>
                    </a:cubicBezTo>
                    <a:cubicBezTo>
                      <a:pt x="237" y="299"/>
                      <a:pt x="241" y="297"/>
                      <a:pt x="244" y="296"/>
                    </a:cubicBezTo>
                    <a:lnTo>
                      <a:pt x="245" y="296"/>
                    </a:lnTo>
                    <a:lnTo>
                      <a:pt x="245" y="258"/>
                    </a:lnTo>
                    <a:lnTo>
                      <a:pt x="243" y="259"/>
                    </a:lnTo>
                    <a:cubicBezTo>
                      <a:pt x="241" y="261"/>
                      <a:pt x="238" y="262"/>
                      <a:pt x="234" y="263"/>
                    </a:cubicBezTo>
                    <a:cubicBezTo>
                      <a:pt x="229" y="264"/>
                      <a:pt x="227" y="264"/>
                      <a:pt x="224" y="264"/>
                    </a:cubicBezTo>
                    <a:cubicBezTo>
                      <a:pt x="214" y="264"/>
                      <a:pt x="209" y="262"/>
                      <a:pt x="204" y="256"/>
                    </a:cubicBezTo>
                    <a:cubicBezTo>
                      <a:pt x="200" y="251"/>
                      <a:pt x="197" y="243"/>
                      <a:pt x="197" y="231"/>
                    </a:cubicBezTo>
                    <a:lnTo>
                      <a:pt x="197" y="137"/>
                    </a:lnTo>
                    <a:lnTo>
                      <a:pt x="244" y="137"/>
                    </a:lnTo>
                    <a:lnTo>
                      <a:pt x="244" y="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4" name="Freeform 98">
                <a:extLst>
                  <a:ext uri="{FF2B5EF4-FFF2-40B4-BE49-F238E27FC236}">
                    <a16:creationId xmlns:a16="http://schemas.microsoft.com/office/drawing/2014/main" id="{90057625-DCC9-194E-BA1E-9B79399D8D03}"/>
                  </a:ext>
                </a:extLst>
              </p:cNvPr>
              <p:cNvSpPr>
                <a:spLocks noChangeArrowheads="1"/>
              </p:cNvSpPr>
              <p:nvPr/>
            </p:nvSpPr>
            <p:spPr bwMode="auto">
              <a:xfrm>
                <a:off x="5003800"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5" name="Freeform 99">
                <a:extLst>
                  <a:ext uri="{FF2B5EF4-FFF2-40B4-BE49-F238E27FC236}">
                    <a16:creationId xmlns:a16="http://schemas.microsoft.com/office/drawing/2014/main" id="{35CEB6DB-CA18-F04D-9B5D-965327199048}"/>
                  </a:ext>
                </a:extLst>
              </p:cNvPr>
              <p:cNvSpPr>
                <a:spLocks noChangeArrowheads="1"/>
              </p:cNvSpPr>
              <p:nvPr/>
            </p:nvSpPr>
            <p:spPr bwMode="auto">
              <a:xfrm>
                <a:off x="5091113"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6" name="Freeform 100">
                <a:extLst>
                  <a:ext uri="{FF2B5EF4-FFF2-40B4-BE49-F238E27FC236}">
                    <a16:creationId xmlns:a16="http://schemas.microsoft.com/office/drawing/2014/main" id="{B3F99668-834C-2443-9FA9-C77AC5980406}"/>
                  </a:ext>
                </a:extLst>
              </p:cNvPr>
              <p:cNvSpPr>
                <a:spLocks noChangeArrowheads="1"/>
              </p:cNvSpPr>
              <p:nvPr/>
            </p:nvSpPr>
            <p:spPr bwMode="auto">
              <a:xfrm>
                <a:off x="5003800"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7" name="Freeform 101">
                <a:extLst>
                  <a:ext uri="{FF2B5EF4-FFF2-40B4-BE49-F238E27FC236}">
                    <a16:creationId xmlns:a16="http://schemas.microsoft.com/office/drawing/2014/main" id="{A553EB6E-F1D7-C04B-B080-F9DDDF15DC6E}"/>
                  </a:ext>
                </a:extLst>
              </p:cNvPr>
              <p:cNvSpPr>
                <a:spLocks noChangeArrowheads="1"/>
              </p:cNvSpPr>
              <p:nvPr/>
            </p:nvSpPr>
            <p:spPr bwMode="auto">
              <a:xfrm>
                <a:off x="5091113"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 name="Group 3">
            <a:extLst>
              <a:ext uri="{FF2B5EF4-FFF2-40B4-BE49-F238E27FC236}">
                <a16:creationId xmlns:a16="http://schemas.microsoft.com/office/drawing/2014/main" id="{757E25B6-8047-5D49-8C38-F431F5ED6E6C}"/>
              </a:ext>
            </a:extLst>
          </p:cNvPr>
          <p:cNvGrpSpPr/>
          <p:nvPr/>
        </p:nvGrpSpPr>
        <p:grpSpPr>
          <a:xfrm>
            <a:off x="4622794" y="4407347"/>
            <a:ext cx="1621410" cy="315478"/>
            <a:chOff x="4622794" y="4407347"/>
            <a:chExt cx="1621410" cy="315478"/>
          </a:xfrm>
        </p:grpSpPr>
        <p:grpSp>
          <p:nvGrpSpPr>
            <p:cNvPr id="415" name="Group 414">
              <a:extLst>
                <a:ext uri="{FF2B5EF4-FFF2-40B4-BE49-F238E27FC236}">
                  <a16:creationId xmlns:a16="http://schemas.microsoft.com/office/drawing/2014/main" id="{9D44A1BB-2BFA-7D4A-AD92-E03BD4F10234}"/>
                </a:ext>
              </a:extLst>
            </p:cNvPr>
            <p:cNvGrpSpPr/>
            <p:nvPr/>
          </p:nvGrpSpPr>
          <p:grpSpPr>
            <a:xfrm>
              <a:off x="4622794" y="4451367"/>
              <a:ext cx="745893" cy="195646"/>
              <a:chOff x="4240213" y="4427538"/>
              <a:chExt cx="484187" cy="127000"/>
            </a:xfrm>
            <a:solidFill>
              <a:schemeClr val="tx1"/>
            </a:solidFill>
          </p:grpSpPr>
          <p:sp>
            <p:nvSpPr>
              <p:cNvPr id="429" name="Freeform 102">
                <a:extLst>
                  <a:ext uri="{FF2B5EF4-FFF2-40B4-BE49-F238E27FC236}">
                    <a16:creationId xmlns:a16="http://schemas.microsoft.com/office/drawing/2014/main" id="{EA188C65-BF33-344F-89EF-760B803F15B7}"/>
                  </a:ext>
                </a:extLst>
              </p:cNvPr>
              <p:cNvSpPr>
                <a:spLocks noChangeArrowheads="1"/>
              </p:cNvSpPr>
              <p:nvPr/>
            </p:nvSpPr>
            <p:spPr bwMode="auto">
              <a:xfrm>
                <a:off x="4327525" y="44275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 name="Freeform 103">
                <a:extLst>
                  <a:ext uri="{FF2B5EF4-FFF2-40B4-BE49-F238E27FC236}">
                    <a16:creationId xmlns:a16="http://schemas.microsoft.com/office/drawing/2014/main" id="{36C2EA5D-FA85-7F48-AFAF-391B0C9341F3}"/>
                  </a:ext>
                </a:extLst>
              </p:cNvPr>
              <p:cNvSpPr>
                <a:spLocks noChangeArrowheads="1"/>
              </p:cNvSpPr>
              <p:nvPr/>
            </p:nvSpPr>
            <p:spPr bwMode="auto">
              <a:xfrm>
                <a:off x="4354513" y="44592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8"/>
                      <a:pt x="69" y="131"/>
                    </a:cubicBezTo>
                    <a:cubicBezTo>
                      <a:pt x="69" y="92"/>
                      <a:pt x="93" y="62"/>
                      <a:pt x="132"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1" name="Freeform 104">
                <a:extLst>
                  <a:ext uri="{FF2B5EF4-FFF2-40B4-BE49-F238E27FC236}">
                    <a16:creationId xmlns:a16="http://schemas.microsoft.com/office/drawing/2014/main" id="{0444D038-34D1-B845-814F-1DAF5FBBD59E}"/>
                  </a:ext>
                </a:extLst>
              </p:cNvPr>
              <p:cNvSpPr>
                <a:spLocks noChangeArrowheads="1"/>
              </p:cNvSpPr>
              <p:nvPr/>
            </p:nvSpPr>
            <p:spPr bwMode="auto">
              <a:xfrm>
                <a:off x="4454525" y="44275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2" name="Freeform 105">
                <a:extLst>
                  <a:ext uri="{FF2B5EF4-FFF2-40B4-BE49-F238E27FC236}">
                    <a16:creationId xmlns:a16="http://schemas.microsoft.com/office/drawing/2014/main" id="{2017C185-DE7E-414F-A5CE-1D246748C45B}"/>
                  </a:ext>
                </a:extLst>
              </p:cNvPr>
              <p:cNvSpPr>
                <a:spLocks noChangeArrowheads="1"/>
              </p:cNvSpPr>
              <p:nvPr/>
            </p:nvSpPr>
            <p:spPr bwMode="auto">
              <a:xfrm>
                <a:off x="4481513" y="44608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3" name="Freeform 106">
                <a:extLst>
                  <a:ext uri="{FF2B5EF4-FFF2-40B4-BE49-F238E27FC236}">
                    <a16:creationId xmlns:a16="http://schemas.microsoft.com/office/drawing/2014/main" id="{F3B82859-8F19-5E4B-806C-54275B0AF720}"/>
                  </a:ext>
                </a:extLst>
              </p:cNvPr>
              <p:cNvSpPr>
                <a:spLocks noChangeArrowheads="1"/>
              </p:cNvSpPr>
              <p:nvPr/>
            </p:nvSpPr>
            <p:spPr bwMode="auto">
              <a:xfrm>
                <a:off x="4579938" y="44592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4" name="Freeform 107">
                <a:extLst>
                  <a:ext uri="{FF2B5EF4-FFF2-40B4-BE49-F238E27FC236}">
                    <a16:creationId xmlns:a16="http://schemas.microsoft.com/office/drawing/2014/main" id="{F4F840C8-D75C-3A44-816D-AD9443B4A139}"/>
                  </a:ext>
                </a:extLst>
              </p:cNvPr>
              <p:cNvSpPr>
                <a:spLocks noChangeArrowheads="1"/>
              </p:cNvSpPr>
              <p:nvPr/>
            </p:nvSpPr>
            <p:spPr bwMode="auto">
              <a:xfrm>
                <a:off x="4240213" y="446087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7"/>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16" name="Freeform 108">
              <a:extLst>
                <a:ext uri="{FF2B5EF4-FFF2-40B4-BE49-F238E27FC236}">
                  <a16:creationId xmlns:a16="http://schemas.microsoft.com/office/drawing/2014/main" id="{F118A732-78F0-644D-BD1F-2A86944B3D24}"/>
                </a:ext>
              </a:extLst>
            </p:cNvPr>
            <p:cNvSpPr>
              <a:spLocks noChangeArrowheads="1"/>
            </p:cNvSpPr>
            <p:nvPr/>
          </p:nvSpPr>
          <p:spPr bwMode="auto">
            <a:xfrm>
              <a:off x="5579013" y="4412238"/>
              <a:ext cx="7337" cy="295913"/>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chemeClr val="tx1"/>
            </a:solidFill>
            <a:ln>
              <a:noFill/>
            </a:ln>
            <a:effectLst/>
          </p:spPr>
          <p:txBody>
            <a:bodyPr wrap="none" anchor="ctr"/>
            <a:lstStyle/>
            <a:p>
              <a:endParaRPr lang="en-US"/>
            </a:p>
          </p:txBody>
        </p:sp>
        <p:grpSp>
          <p:nvGrpSpPr>
            <p:cNvPr id="417" name="Group 416">
              <a:extLst>
                <a:ext uri="{FF2B5EF4-FFF2-40B4-BE49-F238E27FC236}">
                  <a16:creationId xmlns:a16="http://schemas.microsoft.com/office/drawing/2014/main" id="{F3622A98-2872-174F-AA06-072CF87A88AC}"/>
                </a:ext>
              </a:extLst>
            </p:cNvPr>
            <p:cNvGrpSpPr/>
            <p:nvPr/>
          </p:nvGrpSpPr>
          <p:grpSpPr>
            <a:xfrm>
              <a:off x="5796668" y="4407347"/>
              <a:ext cx="447536" cy="315478"/>
              <a:chOff x="5002213" y="4398963"/>
              <a:chExt cx="290512" cy="204787"/>
            </a:xfrm>
          </p:grpSpPr>
          <p:sp>
            <p:nvSpPr>
              <p:cNvPr id="418" name="Freeform 109">
                <a:extLst>
                  <a:ext uri="{FF2B5EF4-FFF2-40B4-BE49-F238E27FC236}">
                    <a16:creationId xmlns:a16="http://schemas.microsoft.com/office/drawing/2014/main" id="{F2B429ED-8DA4-A24B-901D-A991955F5C0C}"/>
                  </a:ext>
                </a:extLst>
              </p:cNvPr>
              <p:cNvSpPr>
                <a:spLocks noChangeArrowheads="1"/>
              </p:cNvSpPr>
              <p:nvPr/>
            </p:nvSpPr>
            <p:spPr bwMode="auto">
              <a:xfrm>
                <a:off x="5002213" y="4398963"/>
                <a:ext cx="290512" cy="204787"/>
              </a:xfrm>
              <a:custGeom>
                <a:avLst/>
                <a:gdLst>
                  <a:gd name="T0" fmla="*/ 335 w 809"/>
                  <a:gd name="T1" fmla="*/ 62 h 567"/>
                  <a:gd name="T2" fmla="*/ 438 w 809"/>
                  <a:gd name="T3" fmla="*/ 18 h 567"/>
                  <a:gd name="T4" fmla="*/ 563 w 809"/>
                  <a:gd name="T5" fmla="*/ 92 h 567"/>
                  <a:gd name="T6" fmla="*/ 634 w 809"/>
                  <a:gd name="T7" fmla="*/ 77 h 567"/>
                  <a:gd name="T8" fmla="*/ 808 w 809"/>
                  <a:gd name="T9" fmla="*/ 252 h 567"/>
                  <a:gd name="T10" fmla="*/ 634 w 809"/>
                  <a:gd name="T11" fmla="*/ 428 h 567"/>
                  <a:gd name="T12" fmla="*/ 600 w 809"/>
                  <a:gd name="T13" fmla="*/ 425 h 567"/>
                  <a:gd name="T14" fmla="*/ 488 w 809"/>
                  <a:gd name="T15" fmla="*/ 490 h 567"/>
                  <a:gd name="T16" fmla="*/ 433 w 809"/>
                  <a:gd name="T17" fmla="*/ 477 h 567"/>
                  <a:gd name="T18" fmla="*/ 299 w 809"/>
                  <a:gd name="T19" fmla="*/ 566 h 567"/>
                  <a:gd name="T20" fmla="*/ 163 w 809"/>
                  <a:gd name="T21" fmla="*/ 471 h 567"/>
                  <a:gd name="T22" fmla="*/ 135 w 809"/>
                  <a:gd name="T23" fmla="*/ 474 h 567"/>
                  <a:gd name="T24" fmla="*/ 0 w 809"/>
                  <a:gd name="T25" fmla="*/ 337 h 567"/>
                  <a:gd name="T26" fmla="*/ 68 w 809"/>
                  <a:gd name="T27" fmla="*/ 219 h 567"/>
                  <a:gd name="T28" fmla="*/ 55 w 809"/>
                  <a:gd name="T29" fmla="*/ 157 h 567"/>
                  <a:gd name="T30" fmla="*/ 212 w 809"/>
                  <a:gd name="T31" fmla="*/ 0 h 567"/>
                  <a:gd name="T32" fmla="*/ 335 w 809"/>
                  <a:gd name="T33" fmla="*/ 6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9" h="567">
                    <a:moveTo>
                      <a:pt x="335" y="62"/>
                    </a:moveTo>
                    <a:cubicBezTo>
                      <a:pt x="361" y="35"/>
                      <a:pt x="397" y="18"/>
                      <a:pt x="438" y="18"/>
                    </a:cubicBezTo>
                    <a:cubicBezTo>
                      <a:pt x="492" y="18"/>
                      <a:pt x="538" y="48"/>
                      <a:pt x="563" y="92"/>
                    </a:cubicBezTo>
                    <a:cubicBezTo>
                      <a:pt x="585" y="82"/>
                      <a:pt x="608" y="77"/>
                      <a:pt x="634" y="77"/>
                    </a:cubicBezTo>
                    <a:cubicBezTo>
                      <a:pt x="730" y="77"/>
                      <a:pt x="808" y="156"/>
                      <a:pt x="808" y="252"/>
                    </a:cubicBezTo>
                    <a:cubicBezTo>
                      <a:pt x="808" y="350"/>
                      <a:pt x="730" y="428"/>
                      <a:pt x="634" y="428"/>
                    </a:cubicBezTo>
                    <a:cubicBezTo>
                      <a:pt x="622" y="428"/>
                      <a:pt x="610" y="427"/>
                      <a:pt x="600" y="425"/>
                    </a:cubicBezTo>
                    <a:cubicBezTo>
                      <a:pt x="578" y="463"/>
                      <a:pt x="536" y="490"/>
                      <a:pt x="488" y="490"/>
                    </a:cubicBezTo>
                    <a:cubicBezTo>
                      <a:pt x="468" y="490"/>
                      <a:pt x="450" y="486"/>
                      <a:pt x="433" y="477"/>
                    </a:cubicBezTo>
                    <a:cubicBezTo>
                      <a:pt x="410" y="530"/>
                      <a:pt x="359" y="566"/>
                      <a:pt x="299" y="566"/>
                    </a:cubicBezTo>
                    <a:cubicBezTo>
                      <a:pt x="236" y="566"/>
                      <a:pt x="184" y="526"/>
                      <a:pt x="163" y="471"/>
                    </a:cubicBezTo>
                    <a:cubicBezTo>
                      <a:pt x="154" y="473"/>
                      <a:pt x="145" y="474"/>
                      <a:pt x="135" y="474"/>
                    </a:cubicBezTo>
                    <a:cubicBezTo>
                      <a:pt x="60" y="474"/>
                      <a:pt x="0" y="413"/>
                      <a:pt x="0" y="337"/>
                    </a:cubicBezTo>
                    <a:cubicBezTo>
                      <a:pt x="0" y="287"/>
                      <a:pt x="27" y="243"/>
                      <a:pt x="68" y="219"/>
                    </a:cubicBezTo>
                    <a:cubicBezTo>
                      <a:pt x="59" y="200"/>
                      <a:pt x="55" y="179"/>
                      <a:pt x="55" y="157"/>
                    </a:cubicBezTo>
                    <a:cubicBezTo>
                      <a:pt x="55" y="70"/>
                      <a:pt x="125" y="0"/>
                      <a:pt x="212" y="0"/>
                    </a:cubicBezTo>
                    <a:cubicBezTo>
                      <a:pt x="260" y="0"/>
                      <a:pt x="306" y="24"/>
                      <a:pt x="335" y="62"/>
                    </a:cubicBezTo>
                  </a:path>
                </a:pathLst>
              </a:custGeom>
              <a:solidFill>
                <a:srgbClr val="009C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 name="Freeform 110">
                <a:extLst>
                  <a:ext uri="{FF2B5EF4-FFF2-40B4-BE49-F238E27FC236}">
                    <a16:creationId xmlns:a16="http://schemas.microsoft.com/office/drawing/2014/main" id="{8688B3EA-8A89-BA40-A851-7C3F3F02D04C}"/>
                  </a:ext>
                </a:extLst>
              </p:cNvPr>
              <p:cNvSpPr>
                <a:spLocks noChangeArrowheads="1"/>
              </p:cNvSpPr>
              <p:nvPr/>
            </p:nvSpPr>
            <p:spPr bwMode="auto">
              <a:xfrm>
                <a:off x="5045075" y="4481513"/>
                <a:ext cx="20638"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0" name="Freeform 111">
                <a:extLst>
                  <a:ext uri="{FF2B5EF4-FFF2-40B4-BE49-F238E27FC236}">
                    <a16:creationId xmlns:a16="http://schemas.microsoft.com/office/drawing/2014/main" id="{E2B14E27-777C-A74C-A809-7A9262A24230}"/>
                  </a:ext>
                </a:extLst>
              </p:cNvPr>
              <p:cNvSpPr>
                <a:spLocks noChangeArrowheads="1"/>
              </p:cNvSpPr>
              <p:nvPr/>
            </p:nvSpPr>
            <p:spPr bwMode="auto">
              <a:xfrm>
                <a:off x="5132388" y="4481513"/>
                <a:ext cx="20637"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1" name="Freeform 112">
                <a:extLst>
                  <a:ext uri="{FF2B5EF4-FFF2-40B4-BE49-F238E27FC236}">
                    <a16:creationId xmlns:a16="http://schemas.microsoft.com/office/drawing/2014/main" id="{516024BF-4519-3D46-B295-434A412A07A7}"/>
                  </a:ext>
                </a:extLst>
              </p:cNvPr>
              <p:cNvSpPr>
                <a:spLocks noChangeArrowheads="1"/>
              </p:cNvSpPr>
              <p:nvPr/>
            </p:nvSpPr>
            <p:spPr bwMode="auto">
              <a:xfrm>
                <a:off x="5172075" y="4481513"/>
                <a:ext cx="25400" cy="26987"/>
              </a:xfrm>
              <a:custGeom>
                <a:avLst/>
                <a:gdLst>
                  <a:gd name="T0" fmla="*/ 60 w 70"/>
                  <a:gd name="T1" fmla="*/ 12 h 77"/>
                  <a:gd name="T2" fmla="*/ 49 w 70"/>
                  <a:gd name="T3" fmla="*/ 3 h 77"/>
                  <a:gd name="T4" fmla="*/ 34 w 70"/>
                  <a:gd name="T5" fmla="*/ 0 h 77"/>
                  <a:gd name="T6" fmla="*/ 20 w 70"/>
                  <a:gd name="T7" fmla="*/ 3 h 77"/>
                  <a:gd name="T8" fmla="*/ 9 w 70"/>
                  <a:gd name="T9" fmla="*/ 12 h 77"/>
                  <a:gd name="T10" fmla="*/ 2 w 70"/>
                  <a:gd name="T11" fmla="*/ 23 h 77"/>
                  <a:gd name="T12" fmla="*/ 0 w 70"/>
                  <a:gd name="T13" fmla="*/ 38 h 77"/>
                  <a:gd name="T14" fmla="*/ 2 w 70"/>
                  <a:gd name="T15" fmla="*/ 53 h 77"/>
                  <a:gd name="T16" fmla="*/ 9 w 70"/>
                  <a:gd name="T17" fmla="*/ 65 h 77"/>
                  <a:gd name="T18" fmla="*/ 20 w 70"/>
                  <a:gd name="T19" fmla="*/ 73 h 77"/>
                  <a:gd name="T20" fmla="*/ 34 w 70"/>
                  <a:gd name="T21" fmla="*/ 76 h 77"/>
                  <a:gd name="T22" fmla="*/ 49 w 70"/>
                  <a:gd name="T23" fmla="*/ 73 h 77"/>
                  <a:gd name="T24" fmla="*/ 60 w 70"/>
                  <a:gd name="T25" fmla="*/ 65 h 77"/>
                  <a:gd name="T26" fmla="*/ 67 w 70"/>
                  <a:gd name="T27" fmla="*/ 53 h 77"/>
                  <a:gd name="T28" fmla="*/ 69 w 70"/>
                  <a:gd name="T29" fmla="*/ 38 h 77"/>
                  <a:gd name="T30" fmla="*/ 67 w 70"/>
                  <a:gd name="T31" fmla="*/ 23 h 77"/>
                  <a:gd name="T32" fmla="*/ 60 w 70"/>
                  <a:gd name="T33" fmla="*/ 12 h 77"/>
                  <a:gd name="T34" fmla="*/ 48 w 70"/>
                  <a:gd name="T35" fmla="*/ 58 h 77"/>
                  <a:gd name="T36" fmla="*/ 34 w 70"/>
                  <a:gd name="T37" fmla="*/ 64 h 77"/>
                  <a:gd name="T38" fmla="*/ 21 w 70"/>
                  <a:gd name="T39" fmla="*/ 58 h 77"/>
                  <a:gd name="T40" fmla="*/ 16 w 70"/>
                  <a:gd name="T41" fmla="*/ 38 h 77"/>
                  <a:gd name="T42" fmla="*/ 21 w 70"/>
                  <a:gd name="T43" fmla="*/ 19 h 77"/>
                  <a:gd name="T44" fmla="*/ 34 w 70"/>
                  <a:gd name="T45" fmla="*/ 13 h 77"/>
                  <a:gd name="T46" fmla="*/ 48 w 70"/>
                  <a:gd name="T47" fmla="*/ 19 h 77"/>
                  <a:gd name="T48" fmla="*/ 53 w 70"/>
                  <a:gd name="T49" fmla="*/ 38 h 77"/>
                  <a:gd name="T50" fmla="*/ 48 w 70"/>
                  <a:gd name="T51" fmla="*/ 5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77">
                    <a:moveTo>
                      <a:pt x="60" y="12"/>
                    </a:moveTo>
                    <a:cubicBezTo>
                      <a:pt x="57" y="9"/>
                      <a:pt x="54" y="5"/>
                      <a:pt x="49" y="3"/>
                    </a:cubicBezTo>
                    <a:cubicBezTo>
                      <a:pt x="45" y="1"/>
                      <a:pt x="40" y="0"/>
                      <a:pt x="34" y="0"/>
                    </a:cubicBezTo>
                    <a:cubicBezTo>
                      <a:pt x="29" y="0"/>
                      <a:pt x="25" y="1"/>
                      <a:pt x="20" y="3"/>
                    </a:cubicBezTo>
                    <a:cubicBezTo>
                      <a:pt x="16" y="5"/>
                      <a:pt x="12" y="7"/>
                      <a:pt x="9" y="12"/>
                    </a:cubicBezTo>
                    <a:cubicBezTo>
                      <a:pt x="6" y="15"/>
                      <a:pt x="3" y="19"/>
                      <a:pt x="2" y="23"/>
                    </a:cubicBezTo>
                    <a:cubicBezTo>
                      <a:pt x="1" y="28"/>
                      <a:pt x="0" y="33"/>
                      <a:pt x="0" y="38"/>
                    </a:cubicBezTo>
                    <a:cubicBezTo>
                      <a:pt x="0" y="44"/>
                      <a:pt x="1" y="49"/>
                      <a:pt x="2" y="53"/>
                    </a:cubicBezTo>
                    <a:cubicBezTo>
                      <a:pt x="3" y="58"/>
                      <a:pt x="6" y="62"/>
                      <a:pt x="9" y="65"/>
                    </a:cubicBezTo>
                    <a:cubicBezTo>
                      <a:pt x="12" y="68"/>
                      <a:pt x="15" y="72"/>
                      <a:pt x="20" y="73"/>
                    </a:cubicBezTo>
                    <a:cubicBezTo>
                      <a:pt x="24" y="75"/>
                      <a:pt x="29" y="76"/>
                      <a:pt x="34" y="76"/>
                    </a:cubicBezTo>
                    <a:cubicBezTo>
                      <a:pt x="40" y="76"/>
                      <a:pt x="45" y="76"/>
                      <a:pt x="49" y="73"/>
                    </a:cubicBezTo>
                    <a:cubicBezTo>
                      <a:pt x="54" y="71"/>
                      <a:pt x="57" y="68"/>
                      <a:pt x="60" y="65"/>
                    </a:cubicBezTo>
                    <a:cubicBezTo>
                      <a:pt x="63" y="62"/>
                      <a:pt x="66" y="58"/>
                      <a:pt x="67" y="53"/>
                    </a:cubicBezTo>
                    <a:cubicBezTo>
                      <a:pt x="68" y="49"/>
                      <a:pt x="69" y="44"/>
                      <a:pt x="69" y="38"/>
                    </a:cubicBezTo>
                    <a:cubicBezTo>
                      <a:pt x="68" y="33"/>
                      <a:pt x="68" y="28"/>
                      <a:pt x="67" y="23"/>
                    </a:cubicBezTo>
                    <a:cubicBezTo>
                      <a:pt x="66" y="19"/>
                      <a:pt x="63" y="16"/>
                      <a:pt x="60" y="12"/>
                    </a:cubicBezTo>
                    <a:close/>
                    <a:moveTo>
                      <a:pt x="48" y="58"/>
                    </a:moveTo>
                    <a:cubicBezTo>
                      <a:pt x="45" y="62"/>
                      <a:pt x="41" y="64"/>
                      <a:pt x="34" y="64"/>
                    </a:cubicBezTo>
                    <a:cubicBezTo>
                      <a:pt x="28" y="64"/>
                      <a:pt x="24" y="62"/>
                      <a:pt x="21" y="58"/>
                    </a:cubicBezTo>
                    <a:cubicBezTo>
                      <a:pt x="17" y="53"/>
                      <a:pt x="16" y="47"/>
                      <a:pt x="16" y="38"/>
                    </a:cubicBezTo>
                    <a:cubicBezTo>
                      <a:pt x="16" y="31"/>
                      <a:pt x="17" y="24"/>
                      <a:pt x="21" y="19"/>
                    </a:cubicBezTo>
                    <a:cubicBezTo>
                      <a:pt x="24" y="15"/>
                      <a:pt x="28" y="13"/>
                      <a:pt x="34" y="13"/>
                    </a:cubicBezTo>
                    <a:cubicBezTo>
                      <a:pt x="41" y="13"/>
                      <a:pt x="45" y="15"/>
                      <a:pt x="48" y="19"/>
                    </a:cubicBezTo>
                    <a:cubicBezTo>
                      <a:pt x="51" y="23"/>
                      <a:pt x="53" y="30"/>
                      <a:pt x="53" y="38"/>
                    </a:cubicBezTo>
                    <a:cubicBezTo>
                      <a:pt x="53" y="47"/>
                      <a:pt x="52" y="52"/>
                      <a:pt x="48" y="5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2" name="Freeform 113">
                <a:extLst>
                  <a:ext uri="{FF2B5EF4-FFF2-40B4-BE49-F238E27FC236}">
                    <a16:creationId xmlns:a16="http://schemas.microsoft.com/office/drawing/2014/main" id="{D63E059F-31C6-414B-9089-9BA798943973}"/>
                  </a:ext>
                </a:extLst>
              </p:cNvPr>
              <p:cNvSpPr>
                <a:spLocks noChangeArrowheads="1"/>
              </p:cNvSpPr>
              <p:nvPr/>
            </p:nvSpPr>
            <p:spPr bwMode="auto">
              <a:xfrm>
                <a:off x="5218113" y="4481513"/>
                <a:ext cx="20637" cy="28575"/>
              </a:xfrm>
              <a:custGeom>
                <a:avLst/>
                <a:gdLst>
                  <a:gd name="T0" fmla="*/ 53 w 58"/>
                  <a:gd name="T1" fmla="*/ 62 h 78"/>
                  <a:gd name="T2" fmla="*/ 51 w 58"/>
                  <a:gd name="T3" fmla="*/ 61 h 78"/>
                  <a:gd name="T4" fmla="*/ 44 w 58"/>
                  <a:gd name="T5" fmla="*/ 63 h 78"/>
                  <a:gd name="T6" fmla="*/ 37 w 58"/>
                  <a:gd name="T7" fmla="*/ 64 h 78"/>
                  <a:gd name="T8" fmla="*/ 21 w 58"/>
                  <a:gd name="T9" fmla="*/ 58 h 78"/>
                  <a:gd name="T10" fmla="*/ 15 w 58"/>
                  <a:gd name="T11" fmla="*/ 38 h 78"/>
                  <a:gd name="T12" fmla="*/ 20 w 58"/>
                  <a:gd name="T13" fmla="*/ 20 h 78"/>
                  <a:gd name="T14" fmla="*/ 35 w 58"/>
                  <a:gd name="T15" fmla="*/ 14 h 78"/>
                  <a:gd name="T16" fmla="*/ 50 w 58"/>
                  <a:gd name="T17" fmla="*/ 16 h 78"/>
                  <a:gd name="T18" fmla="*/ 52 w 58"/>
                  <a:gd name="T19" fmla="*/ 15 h 78"/>
                  <a:gd name="T20" fmla="*/ 55 w 58"/>
                  <a:gd name="T21" fmla="*/ 5 h 78"/>
                  <a:gd name="T22" fmla="*/ 54 w 58"/>
                  <a:gd name="T23" fmla="*/ 3 h 78"/>
                  <a:gd name="T24" fmla="*/ 44 w 58"/>
                  <a:gd name="T25" fmla="*/ 1 h 78"/>
                  <a:gd name="T26" fmla="*/ 34 w 58"/>
                  <a:gd name="T27" fmla="*/ 0 h 78"/>
                  <a:gd name="T28" fmla="*/ 19 w 58"/>
                  <a:gd name="T29" fmla="*/ 3 h 78"/>
                  <a:gd name="T30" fmla="*/ 8 w 58"/>
                  <a:gd name="T31" fmla="*/ 12 h 78"/>
                  <a:gd name="T32" fmla="*/ 2 w 58"/>
                  <a:gd name="T33" fmla="*/ 23 h 78"/>
                  <a:gd name="T34" fmla="*/ 0 w 58"/>
                  <a:gd name="T35" fmla="*/ 38 h 78"/>
                  <a:gd name="T36" fmla="*/ 9 w 58"/>
                  <a:gd name="T37" fmla="*/ 66 h 78"/>
                  <a:gd name="T38" fmla="*/ 37 w 58"/>
                  <a:gd name="T39" fmla="*/ 77 h 78"/>
                  <a:gd name="T40" fmla="*/ 56 w 58"/>
                  <a:gd name="T41" fmla="*/ 74 h 78"/>
                  <a:gd name="T42" fmla="*/ 57 w 58"/>
                  <a:gd name="T43" fmla="*/ 71 h 78"/>
                  <a:gd name="T44" fmla="*/ 53 w 58"/>
                  <a:gd name="T45"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78">
                    <a:moveTo>
                      <a:pt x="53" y="62"/>
                    </a:moveTo>
                    <a:cubicBezTo>
                      <a:pt x="53" y="61"/>
                      <a:pt x="51" y="61"/>
                      <a:pt x="51" y="61"/>
                    </a:cubicBezTo>
                    <a:cubicBezTo>
                      <a:pt x="49" y="62"/>
                      <a:pt x="47" y="62"/>
                      <a:pt x="44" y="63"/>
                    </a:cubicBezTo>
                    <a:cubicBezTo>
                      <a:pt x="42" y="63"/>
                      <a:pt x="39" y="64"/>
                      <a:pt x="37" y="64"/>
                    </a:cubicBezTo>
                    <a:cubicBezTo>
                      <a:pt x="31" y="64"/>
                      <a:pt x="25" y="62"/>
                      <a:pt x="21" y="58"/>
                    </a:cubicBezTo>
                    <a:cubicBezTo>
                      <a:pt x="17" y="53"/>
                      <a:pt x="15" y="47"/>
                      <a:pt x="15" y="38"/>
                    </a:cubicBezTo>
                    <a:cubicBezTo>
                      <a:pt x="15" y="31"/>
                      <a:pt x="17" y="24"/>
                      <a:pt x="20" y="20"/>
                    </a:cubicBezTo>
                    <a:cubicBezTo>
                      <a:pt x="23" y="16"/>
                      <a:pt x="28" y="14"/>
                      <a:pt x="35" y="14"/>
                    </a:cubicBezTo>
                    <a:cubicBezTo>
                      <a:pt x="40" y="14"/>
                      <a:pt x="44" y="15"/>
                      <a:pt x="50" y="16"/>
                    </a:cubicBezTo>
                    <a:cubicBezTo>
                      <a:pt x="50" y="16"/>
                      <a:pt x="51" y="16"/>
                      <a:pt x="52" y="15"/>
                    </a:cubicBezTo>
                    <a:cubicBezTo>
                      <a:pt x="53" y="12"/>
                      <a:pt x="54" y="9"/>
                      <a:pt x="55" y="5"/>
                    </a:cubicBezTo>
                    <a:cubicBezTo>
                      <a:pt x="55" y="4"/>
                      <a:pt x="55" y="4"/>
                      <a:pt x="54" y="3"/>
                    </a:cubicBezTo>
                    <a:cubicBezTo>
                      <a:pt x="52" y="2"/>
                      <a:pt x="48" y="1"/>
                      <a:pt x="44" y="1"/>
                    </a:cubicBezTo>
                    <a:cubicBezTo>
                      <a:pt x="41" y="1"/>
                      <a:pt x="38" y="0"/>
                      <a:pt x="34" y="0"/>
                    </a:cubicBezTo>
                    <a:cubicBezTo>
                      <a:pt x="28" y="0"/>
                      <a:pt x="23" y="1"/>
                      <a:pt x="19" y="3"/>
                    </a:cubicBezTo>
                    <a:cubicBezTo>
                      <a:pt x="15" y="5"/>
                      <a:pt x="10" y="7"/>
                      <a:pt x="8" y="12"/>
                    </a:cubicBezTo>
                    <a:cubicBezTo>
                      <a:pt x="5" y="15"/>
                      <a:pt x="3" y="19"/>
                      <a:pt x="2" y="23"/>
                    </a:cubicBezTo>
                    <a:cubicBezTo>
                      <a:pt x="1" y="28"/>
                      <a:pt x="0" y="33"/>
                      <a:pt x="0" y="38"/>
                    </a:cubicBezTo>
                    <a:cubicBezTo>
                      <a:pt x="0" y="50"/>
                      <a:pt x="3" y="59"/>
                      <a:pt x="9" y="66"/>
                    </a:cubicBezTo>
                    <a:cubicBezTo>
                      <a:pt x="16" y="73"/>
                      <a:pt x="24" y="77"/>
                      <a:pt x="37" y="77"/>
                    </a:cubicBezTo>
                    <a:cubicBezTo>
                      <a:pt x="44" y="77"/>
                      <a:pt x="51" y="76"/>
                      <a:pt x="56" y="74"/>
                    </a:cubicBezTo>
                    <a:cubicBezTo>
                      <a:pt x="56" y="74"/>
                      <a:pt x="57" y="74"/>
                      <a:pt x="57" y="71"/>
                    </a:cubicBezTo>
                    <a:lnTo>
                      <a:pt x="53" y="6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3" name="Freeform 114">
                <a:extLst>
                  <a:ext uri="{FF2B5EF4-FFF2-40B4-BE49-F238E27FC236}">
                    <a16:creationId xmlns:a16="http://schemas.microsoft.com/office/drawing/2014/main" id="{8781F7C3-0567-5C46-847B-B812623428FE}"/>
                  </a:ext>
                </a:extLst>
              </p:cNvPr>
              <p:cNvSpPr>
                <a:spLocks noChangeArrowheads="1"/>
              </p:cNvSpPr>
              <p:nvPr/>
            </p:nvSpPr>
            <p:spPr bwMode="auto">
              <a:xfrm>
                <a:off x="5240338" y="4481513"/>
                <a:ext cx="23812" cy="26987"/>
              </a:xfrm>
              <a:custGeom>
                <a:avLst/>
                <a:gdLst>
                  <a:gd name="T0" fmla="*/ 63 w 67"/>
                  <a:gd name="T1" fmla="*/ 20 h 77"/>
                  <a:gd name="T2" fmla="*/ 56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7 w 67"/>
                  <a:gd name="T29" fmla="*/ 61 h 77"/>
                  <a:gd name="T30" fmla="*/ 55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7 w 67"/>
                  <a:gd name="T45" fmla="*/ 31 h 77"/>
                  <a:gd name="T46" fmla="*/ 21 w 67"/>
                  <a:gd name="T47" fmla="*/ 20 h 77"/>
                  <a:gd name="T48" fmla="*/ 35 w 67"/>
                  <a:gd name="T49" fmla="*/ 14 h 77"/>
                  <a:gd name="T50" fmla="*/ 48 w 67"/>
                  <a:gd name="T51" fmla="*/ 20 h 77"/>
                  <a:gd name="T52" fmla="*/ 51 w 67"/>
                  <a:gd name="T53" fmla="*/ 31 h 77"/>
                  <a:gd name="T54" fmla="*/ 17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8" y="12"/>
                      <a:pt x="56" y="9"/>
                    </a:cubicBezTo>
                    <a:cubicBezTo>
                      <a:pt x="53" y="6"/>
                      <a:pt x="50" y="4"/>
                      <a:pt x="48" y="3"/>
                    </a:cubicBezTo>
                    <a:cubicBezTo>
                      <a:pt x="43" y="1"/>
                      <a:pt x="40" y="0"/>
                      <a:pt x="34" y="0"/>
                    </a:cubicBezTo>
                    <a:cubicBezTo>
                      <a:pt x="29" y="0"/>
                      <a:pt x="23" y="1"/>
                      <a:pt x="19" y="3"/>
                    </a:cubicBezTo>
                    <a:cubicBezTo>
                      <a:pt x="15" y="5"/>
                      <a:pt x="11" y="7"/>
                      <a:pt x="8" y="12"/>
                    </a:cubicBezTo>
                    <a:cubicBezTo>
                      <a:pt x="5" y="15"/>
                      <a:pt x="3" y="19"/>
                      <a:pt x="2" y="23"/>
                    </a:cubicBezTo>
                    <a:cubicBezTo>
                      <a:pt x="1" y="28"/>
                      <a:pt x="0" y="33"/>
                      <a:pt x="0" y="38"/>
                    </a:cubicBezTo>
                    <a:cubicBezTo>
                      <a:pt x="0" y="44"/>
                      <a:pt x="1" y="49"/>
                      <a:pt x="2" y="53"/>
                    </a:cubicBezTo>
                    <a:cubicBezTo>
                      <a:pt x="3" y="58"/>
                      <a:pt x="5" y="62"/>
                      <a:pt x="8" y="65"/>
                    </a:cubicBezTo>
                    <a:cubicBezTo>
                      <a:pt x="11" y="68"/>
                      <a:pt x="16" y="72"/>
                      <a:pt x="20" y="73"/>
                    </a:cubicBezTo>
                    <a:cubicBezTo>
                      <a:pt x="24" y="75"/>
                      <a:pt x="31" y="76"/>
                      <a:pt x="37" y="76"/>
                    </a:cubicBezTo>
                    <a:cubicBezTo>
                      <a:pt x="51" y="76"/>
                      <a:pt x="57" y="73"/>
                      <a:pt x="61" y="72"/>
                    </a:cubicBezTo>
                    <a:cubicBezTo>
                      <a:pt x="61" y="72"/>
                      <a:pt x="62" y="70"/>
                      <a:pt x="61" y="69"/>
                    </a:cubicBezTo>
                    <a:lnTo>
                      <a:pt x="57" y="61"/>
                    </a:lnTo>
                    <a:cubicBezTo>
                      <a:pt x="57" y="60"/>
                      <a:pt x="55" y="60"/>
                      <a:pt x="55" y="60"/>
                    </a:cubicBezTo>
                    <a:cubicBezTo>
                      <a:pt x="52" y="61"/>
                      <a:pt x="47" y="63"/>
                      <a:pt x="36" y="63"/>
                    </a:cubicBezTo>
                    <a:cubicBezTo>
                      <a:pt x="28" y="63"/>
                      <a:pt x="23" y="62"/>
                      <a:pt x="20" y="58"/>
                    </a:cubicBezTo>
                    <a:cubicBezTo>
                      <a:pt x="17" y="55"/>
                      <a:pt x="15" y="49"/>
                      <a:pt x="15" y="42"/>
                    </a:cubicBezTo>
                    <a:lnTo>
                      <a:pt x="62" y="42"/>
                    </a:lnTo>
                    <a:cubicBezTo>
                      <a:pt x="62" y="42"/>
                      <a:pt x="63" y="42"/>
                      <a:pt x="63" y="41"/>
                    </a:cubicBezTo>
                    <a:cubicBezTo>
                      <a:pt x="64" y="41"/>
                      <a:pt x="66" y="31"/>
                      <a:pt x="63" y="20"/>
                    </a:cubicBezTo>
                    <a:close/>
                    <a:moveTo>
                      <a:pt x="17" y="31"/>
                    </a:moveTo>
                    <a:cubicBezTo>
                      <a:pt x="18" y="27"/>
                      <a:pt x="19" y="22"/>
                      <a:pt x="21" y="20"/>
                    </a:cubicBezTo>
                    <a:cubicBezTo>
                      <a:pt x="24" y="16"/>
                      <a:pt x="29" y="14"/>
                      <a:pt x="35" y="14"/>
                    </a:cubicBezTo>
                    <a:cubicBezTo>
                      <a:pt x="42" y="14"/>
                      <a:pt x="46" y="16"/>
                      <a:pt x="48" y="20"/>
                    </a:cubicBezTo>
                    <a:cubicBezTo>
                      <a:pt x="50" y="23"/>
                      <a:pt x="51" y="27"/>
                      <a:pt x="51" y="31"/>
                    </a:cubicBezTo>
                    <a:lnTo>
                      <a:pt x="17"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4" name="Freeform 115">
                <a:extLst>
                  <a:ext uri="{FF2B5EF4-FFF2-40B4-BE49-F238E27FC236}">
                    <a16:creationId xmlns:a16="http://schemas.microsoft.com/office/drawing/2014/main" id="{84412BAD-395C-684D-A5A7-70A8664EDD9B}"/>
                  </a:ext>
                </a:extLst>
              </p:cNvPr>
              <p:cNvSpPr>
                <a:spLocks noChangeArrowheads="1"/>
              </p:cNvSpPr>
              <p:nvPr/>
            </p:nvSpPr>
            <p:spPr bwMode="auto">
              <a:xfrm>
                <a:off x="5105400" y="4481513"/>
                <a:ext cx="23813" cy="26987"/>
              </a:xfrm>
              <a:custGeom>
                <a:avLst/>
                <a:gdLst>
                  <a:gd name="T0" fmla="*/ 63 w 67"/>
                  <a:gd name="T1" fmla="*/ 20 h 77"/>
                  <a:gd name="T2" fmla="*/ 57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8 w 67"/>
                  <a:gd name="T29" fmla="*/ 61 h 77"/>
                  <a:gd name="T30" fmla="*/ 56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6 w 67"/>
                  <a:gd name="T45" fmla="*/ 31 h 77"/>
                  <a:gd name="T46" fmla="*/ 20 w 67"/>
                  <a:gd name="T47" fmla="*/ 20 h 77"/>
                  <a:gd name="T48" fmla="*/ 34 w 67"/>
                  <a:gd name="T49" fmla="*/ 14 h 77"/>
                  <a:gd name="T50" fmla="*/ 47 w 67"/>
                  <a:gd name="T51" fmla="*/ 20 h 77"/>
                  <a:gd name="T52" fmla="*/ 50 w 67"/>
                  <a:gd name="T53" fmla="*/ 31 h 77"/>
                  <a:gd name="T54" fmla="*/ 16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9" y="12"/>
                      <a:pt x="57" y="9"/>
                    </a:cubicBezTo>
                    <a:cubicBezTo>
                      <a:pt x="53" y="6"/>
                      <a:pt x="50" y="4"/>
                      <a:pt x="48" y="3"/>
                    </a:cubicBezTo>
                    <a:cubicBezTo>
                      <a:pt x="44" y="1"/>
                      <a:pt x="39" y="0"/>
                      <a:pt x="34" y="0"/>
                    </a:cubicBezTo>
                    <a:cubicBezTo>
                      <a:pt x="29" y="0"/>
                      <a:pt x="23" y="1"/>
                      <a:pt x="19" y="3"/>
                    </a:cubicBezTo>
                    <a:cubicBezTo>
                      <a:pt x="15" y="5"/>
                      <a:pt x="12" y="7"/>
                      <a:pt x="8" y="12"/>
                    </a:cubicBezTo>
                    <a:cubicBezTo>
                      <a:pt x="5" y="15"/>
                      <a:pt x="3" y="19"/>
                      <a:pt x="2" y="23"/>
                    </a:cubicBezTo>
                    <a:cubicBezTo>
                      <a:pt x="1" y="28"/>
                      <a:pt x="0" y="33"/>
                      <a:pt x="0" y="38"/>
                    </a:cubicBezTo>
                    <a:cubicBezTo>
                      <a:pt x="0" y="44"/>
                      <a:pt x="1" y="49"/>
                      <a:pt x="2" y="53"/>
                    </a:cubicBezTo>
                    <a:cubicBezTo>
                      <a:pt x="3" y="58"/>
                      <a:pt x="5" y="62"/>
                      <a:pt x="8" y="65"/>
                    </a:cubicBezTo>
                    <a:cubicBezTo>
                      <a:pt x="12" y="68"/>
                      <a:pt x="16" y="72"/>
                      <a:pt x="20" y="73"/>
                    </a:cubicBezTo>
                    <a:cubicBezTo>
                      <a:pt x="24" y="75"/>
                      <a:pt x="31" y="76"/>
                      <a:pt x="37" y="76"/>
                    </a:cubicBezTo>
                    <a:cubicBezTo>
                      <a:pt x="51" y="76"/>
                      <a:pt x="58" y="73"/>
                      <a:pt x="61" y="72"/>
                    </a:cubicBezTo>
                    <a:cubicBezTo>
                      <a:pt x="61" y="72"/>
                      <a:pt x="62" y="70"/>
                      <a:pt x="61" y="69"/>
                    </a:cubicBezTo>
                    <a:lnTo>
                      <a:pt x="58" y="61"/>
                    </a:lnTo>
                    <a:cubicBezTo>
                      <a:pt x="58" y="60"/>
                      <a:pt x="56" y="60"/>
                      <a:pt x="56" y="60"/>
                    </a:cubicBezTo>
                    <a:cubicBezTo>
                      <a:pt x="52" y="61"/>
                      <a:pt x="47" y="63"/>
                      <a:pt x="36" y="63"/>
                    </a:cubicBezTo>
                    <a:cubicBezTo>
                      <a:pt x="29" y="63"/>
                      <a:pt x="23" y="62"/>
                      <a:pt x="20" y="58"/>
                    </a:cubicBezTo>
                    <a:cubicBezTo>
                      <a:pt x="17" y="55"/>
                      <a:pt x="15" y="49"/>
                      <a:pt x="15" y="42"/>
                    </a:cubicBezTo>
                    <a:lnTo>
                      <a:pt x="62" y="42"/>
                    </a:lnTo>
                    <a:cubicBezTo>
                      <a:pt x="62" y="42"/>
                      <a:pt x="63" y="42"/>
                      <a:pt x="63" y="41"/>
                    </a:cubicBezTo>
                    <a:cubicBezTo>
                      <a:pt x="64" y="41"/>
                      <a:pt x="66" y="31"/>
                      <a:pt x="63" y="20"/>
                    </a:cubicBezTo>
                    <a:close/>
                    <a:moveTo>
                      <a:pt x="16" y="31"/>
                    </a:moveTo>
                    <a:cubicBezTo>
                      <a:pt x="17" y="27"/>
                      <a:pt x="18" y="22"/>
                      <a:pt x="20" y="20"/>
                    </a:cubicBezTo>
                    <a:cubicBezTo>
                      <a:pt x="23" y="16"/>
                      <a:pt x="28" y="14"/>
                      <a:pt x="34" y="14"/>
                    </a:cubicBezTo>
                    <a:cubicBezTo>
                      <a:pt x="41" y="14"/>
                      <a:pt x="45" y="16"/>
                      <a:pt x="47" y="20"/>
                    </a:cubicBezTo>
                    <a:cubicBezTo>
                      <a:pt x="49" y="23"/>
                      <a:pt x="50" y="27"/>
                      <a:pt x="50" y="31"/>
                    </a:cubicBezTo>
                    <a:lnTo>
                      <a:pt x="16"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5" name="Freeform 116">
                <a:extLst>
                  <a:ext uri="{FF2B5EF4-FFF2-40B4-BE49-F238E27FC236}">
                    <a16:creationId xmlns:a16="http://schemas.microsoft.com/office/drawing/2014/main" id="{6CEB1AC8-7A74-5D44-A670-86C303D927AE}"/>
                  </a:ext>
                </a:extLst>
              </p:cNvPr>
              <p:cNvSpPr>
                <a:spLocks noChangeArrowheads="1"/>
              </p:cNvSpPr>
              <p:nvPr/>
            </p:nvSpPr>
            <p:spPr bwMode="auto">
              <a:xfrm>
                <a:off x="5067300" y="4481513"/>
                <a:ext cx="22225" cy="26987"/>
              </a:xfrm>
              <a:custGeom>
                <a:avLst/>
                <a:gdLst>
                  <a:gd name="T0" fmla="*/ 38 w 61"/>
                  <a:gd name="T1" fmla="*/ 28 h 76"/>
                  <a:gd name="T2" fmla="*/ 30 w 61"/>
                  <a:gd name="T3" fmla="*/ 28 h 76"/>
                  <a:gd name="T4" fmla="*/ 18 w 61"/>
                  <a:gd name="T5" fmla="*/ 29 h 76"/>
                  <a:gd name="T6" fmla="*/ 9 w 61"/>
                  <a:gd name="T7" fmla="*/ 33 h 76"/>
                  <a:gd name="T8" fmla="*/ 2 w 61"/>
                  <a:gd name="T9" fmla="*/ 41 h 76"/>
                  <a:gd name="T10" fmla="*/ 0 w 61"/>
                  <a:gd name="T11" fmla="*/ 51 h 76"/>
                  <a:gd name="T12" fmla="*/ 2 w 61"/>
                  <a:gd name="T13" fmla="*/ 62 h 76"/>
                  <a:gd name="T14" fmla="*/ 9 w 61"/>
                  <a:gd name="T15" fmla="*/ 69 h 76"/>
                  <a:gd name="T16" fmla="*/ 18 w 61"/>
                  <a:gd name="T17" fmla="*/ 74 h 76"/>
                  <a:gd name="T18" fmla="*/ 31 w 61"/>
                  <a:gd name="T19" fmla="*/ 75 h 76"/>
                  <a:gd name="T20" fmla="*/ 45 w 61"/>
                  <a:gd name="T21" fmla="*/ 74 h 76"/>
                  <a:gd name="T22" fmla="*/ 56 w 61"/>
                  <a:gd name="T23" fmla="*/ 72 h 76"/>
                  <a:gd name="T24" fmla="*/ 59 w 61"/>
                  <a:gd name="T25" fmla="*/ 70 h 76"/>
                  <a:gd name="T26" fmla="*/ 60 w 61"/>
                  <a:gd name="T27" fmla="*/ 69 h 76"/>
                  <a:gd name="T28" fmla="*/ 60 w 61"/>
                  <a:gd name="T29" fmla="*/ 27 h 76"/>
                  <a:gd name="T30" fmla="*/ 53 w 61"/>
                  <a:gd name="T31" fmla="*/ 6 h 76"/>
                  <a:gd name="T32" fmla="*/ 32 w 61"/>
                  <a:gd name="T33" fmla="*/ 0 h 76"/>
                  <a:gd name="T34" fmla="*/ 19 w 61"/>
                  <a:gd name="T35" fmla="*/ 1 h 76"/>
                  <a:gd name="T36" fmla="*/ 4 w 61"/>
                  <a:gd name="T37" fmla="*/ 6 h 76"/>
                  <a:gd name="T38" fmla="*/ 4 w 61"/>
                  <a:gd name="T39" fmla="*/ 8 h 76"/>
                  <a:gd name="T40" fmla="*/ 8 w 61"/>
                  <a:gd name="T41" fmla="*/ 17 h 76"/>
                  <a:gd name="T42" fmla="*/ 9 w 61"/>
                  <a:gd name="T43" fmla="*/ 18 h 76"/>
                  <a:gd name="T44" fmla="*/ 10 w 61"/>
                  <a:gd name="T45" fmla="*/ 18 h 76"/>
                  <a:gd name="T46" fmla="*/ 30 w 61"/>
                  <a:gd name="T47" fmla="*/ 14 h 76"/>
                  <a:gd name="T48" fmla="*/ 42 w 61"/>
                  <a:gd name="T49" fmla="*/ 17 h 76"/>
                  <a:gd name="T50" fmla="*/ 45 w 61"/>
                  <a:gd name="T51" fmla="*/ 28 h 76"/>
                  <a:gd name="T52" fmla="*/ 45 w 61"/>
                  <a:gd name="T53" fmla="*/ 30 h 76"/>
                  <a:gd name="T54" fmla="*/ 38 w 61"/>
                  <a:gd name="T55" fmla="*/ 28 h 76"/>
                  <a:gd name="T56" fmla="*/ 19 w 61"/>
                  <a:gd name="T57" fmla="*/ 61 h 76"/>
                  <a:gd name="T58" fmla="*/ 16 w 61"/>
                  <a:gd name="T59" fmla="*/ 58 h 76"/>
                  <a:gd name="T60" fmla="*/ 15 w 61"/>
                  <a:gd name="T61" fmla="*/ 51 h 76"/>
                  <a:gd name="T62" fmla="*/ 19 w 61"/>
                  <a:gd name="T63" fmla="*/ 43 h 76"/>
                  <a:gd name="T64" fmla="*/ 33 w 61"/>
                  <a:gd name="T65" fmla="*/ 39 h 76"/>
                  <a:gd name="T66" fmla="*/ 45 w 61"/>
                  <a:gd name="T67" fmla="*/ 41 h 76"/>
                  <a:gd name="T68" fmla="*/ 45 w 61"/>
                  <a:gd name="T69" fmla="*/ 62 h 76"/>
                  <a:gd name="T70" fmla="*/ 45 w 61"/>
                  <a:gd name="T71" fmla="*/ 62 h 76"/>
                  <a:gd name="T72" fmla="*/ 33 w 61"/>
                  <a:gd name="T73" fmla="*/ 64 h 76"/>
                  <a:gd name="T74" fmla="*/ 19 w 61"/>
                  <a:gd name="T75"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76">
                    <a:moveTo>
                      <a:pt x="38" y="28"/>
                    </a:moveTo>
                    <a:cubicBezTo>
                      <a:pt x="35" y="28"/>
                      <a:pt x="33" y="28"/>
                      <a:pt x="30" y="28"/>
                    </a:cubicBezTo>
                    <a:cubicBezTo>
                      <a:pt x="26" y="28"/>
                      <a:pt x="23" y="28"/>
                      <a:pt x="18" y="29"/>
                    </a:cubicBezTo>
                    <a:cubicBezTo>
                      <a:pt x="15" y="30"/>
                      <a:pt x="11" y="31"/>
                      <a:pt x="9" y="33"/>
                    </a:cubicBezTo>
                    <a:cubicBezTo>
                      <a:pt x="5" y="35"/>
                      <a:pt x="3" y="37"/>
                      <a:pt x="2" y="41"/>
                    </a:cubicBezTo>
                    <a:cubicBezTo>
                      <a:pt x="0" y="44"/>
                      <a:pt x="0" y="47"/>
                      <a:pt x="0" y="51"/>
                    </a:cubicBezTo>
                    <a:cubicBezTo>
                      <a:pt x="0" y="55"/>
                      <a:pt x="1" y="59"/>
                      <a:pt x="2" y="62"/>
                    </a:cubicBezTo>
                    <a:cubicBezTo>
                      <a:pt x="3" y="65"/>
                      <a:pt x="5" y="67"/>
                      <a:pt x="9" y="69"/>
                    </a:cubicBezTo>
                    <a:cubicBezTo>
                      <a:pt x="11" y="72"/>
                      <a:pt x="14" y="73"/>
                      <a:pt x="18" y="74"/>
                    </a:cubicBezTo>
                    <a:cubicBezTo>
                      <a:pt x="21" y="75"/>
                      <a:pt x="26" y="75"/>
                      <a:pt x="31" y="75"/>
                    </a:cubicBezTo>
                    <a:cubicBezTo>
                      <a:pt x="36" y="75"/>
                      <a:pt x="41" y="75"/>
                      <a:pt x="45" y="74"/>
                    </a:cubicBezTo>
                    <a:cubicBezTo>
                      <a:pt x="48" y="73"/>
                      <a:pt x="55" y="72"/>
                      <a:pt x="56" y="72"/>
                    </a:cubicBezTo>
                    <a:cubicBezTo>
                      <a:pt x="57" y="72"/>
                      <a:pt x="59" y="70"/>
                      <a:pt x="59" y="70"/>
                    </a:cubicBezTo>
                    <a:cubicBezTo>
                      <a:pt x="60" y="70"/>
                      <a:pt x="60" y="69"/>
                      <a:pt x="60" y="69"/>
                    </a:cubicBezTo>
                    <a:lnTo>
                      <a:pt x="60" y="27"/>
                    </a:lnTo>
                    <a:cubicBezTo>
                      <a:pt x="60" y="17"/>
                      <a:pt x="59" y="11"/>
                      <a:pt x="53" y="6"/>
                    </a:cubicBezTo>
                    <a:cubicBezTo>
                      <a:pt x="48" y="2"/>
                      <a:pt x="42" y="0"/>
                      <a:pt x="32" y="0"/>
                    </a:cubicBezTo>
                    <a:cubicBezTo>
                      <a:pt x="29" y="0"/>
                      <a:pt x="23" y="0"/>
                      <a:pt x="19" y="1"/>
                    </a:cubicBezTo>
                    <a:cubicBezTo>
                      <a:pt x="19" y="1"/>
                      <a:pt x="9" y="3"/>
                      <a:pt x="4" y="6"/>
                    </a:cubicBezTo>
                    <a:cubicBezTo>
                      <a:pt x="4" y="6"/>
                      <a:pt x="3" y="7"/>
                      <a:pt x="4" y="8"/>
                    </a:cubicBezTo>
                    <a:lnTo>
                      <a:pt x="8" y="17"/>
                    </a:lnTo>
                    <a:cubicBezTo>
                      <a:pt x="8" y="18"/>
                      <a:pt x="9" y="18"/>
                      <a:pt x="9" y="18"/>
                    </a:cubicBezTo>
                    <a:cubicBezTo>
                      <a:pt x="9" y="18"/>
                      <a:pt x="9" y="18"/>
                      <a:pt x="10" y="18"/>
                    </a:cubicBezTo>
                    <a:cubicBezTo>
                      <a:pt x="18" y="13"/>
                      <a:pt x="30" y="14"/>
                      <a:pt x="30" y="14"/>
                    </a:cubicBezTo>
                    <a:cubicBezTo>
                      <a:pt x="35" y="14"/>
                      <a:pt x="39" y="15"/>
                      <a:pt x="42" y="17"/>
                    </a:cubicBezTo>
                    <a:cubicBezTo>
                      <a:pt x="44" y="19"/>
                      <a:pt x="45" y="22"/>
                      <a:pt x="45" y="28"/>
                    </a:cubicBezTo>
                    <a:lnTo>
                      <a:pt x="45" y="30"/>
                    </a:lnTo>
                    <a:cubicBezTo>
                      <a:pt x="42" y="29"/>
                      <a:pt x="38" y="28"/>
                      <a:pt x="38" y="28"/>
                    </a:cubicBezTo>
                    <a:close/>
                    <a:moveTo>
                      <a:pt x="19" y="61"/>
                    </a:moveTo>
                    <a:cubicBezTo>
                      <a:pt x="17" y="60"/>
                      <a:pt x="17" y="59"/>
                      <a:pt x="16" y="58"/>
                    </a:cubicBezTo>
                    <a:cubicBezTo>
                      <a:pt x="15" y="57"/>
                      <a:pt x="15" y="54"/>
                      <a:pt x="15" y="51"/>
                    </a:cubicBezTo>
                    <a:cubicBezTo>
                      <a:pt x="15" y="47"/>
                      <a:pt x="16" y="44"/>
                      <a:pt x="19" y="43"/>
                    </a:cubicBezTo>
                    <a:cubicBezTo>
                      <a:pt x="19" y="43"/>
                      <a:pt x="24" y="39"/>
                      <a:pt x="33" y="39"/>
                    </a:cubicBezTo>
                    <a:cubicBezTo>
                      <a:pt x="40" y="39"/>
                      <a:pt x="45" y="41"/>
                      <a:pt x="45" y="41"/>
                    </a:cubicBezTo>
                    <a:lnTo>
                      <a:pt x="45" y="62"/>
                    </a:lnTo>
                    <a:lnTo>
                      <a:pt x="45" y="62"/>
                    </a:lnTo>
                    <a:cubicBezTo>
                      <a:pt x="45" y="62"/>
                      <a:pt x="40" y="63"/>
                      <a:pt x="33" y="64"/>
                    </a:cubicBezTo>
                    <a:cubicBezTo>
                      <a:pt x="24" y="64"/>
                      <a:pt x="19" y="61"/>
                      <a:pt x="19" y="6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6" name="Freeform 117">
                <a:extLst>
                  <a:ext uri="{FF2B5EF4-FFF2-40B4-BE49-F238E27FC236}">
                    <a16:creationId xmlns:a16="http://schemas.microsoft.com/office/drawing/2014/main" id="{A12BEEF4-9E83-8E4C-A583-DC31508C19F9}"/>
                  </a:ext>
                </a:extLst>
              </p:cNvPr>
              <p:cNvSpPr>
                <a:spLocks noChangeArrowheads="1"/>
              </p:cNvSpPr>
              <p:nvPr/>
            </p:nvSpPr>
            <p:spPr bwMode="auto">
              <a:xfrm>
                <a:off x="5202238" y="4481513"/>
                <a:ext cx="15875" cy="26987"/>
              </a:xfrm>
              <a:custGeom>
                <a:avLst/>
                <a:gdLst>
                  <a:gd name="T0" fmla="*/ 41 w 42"/>
                  <a:gd name="T1" fmla="*/ 3 h 74"/>
                  <a:gd name="T2" fmla="*/ 40 w 42"/>
                  <a:gd name="T3" fmla="*/ 1 h 74"/>
                  <a:gd name="T4" fmla="*/ 33 w 42"/>
                  <a:gd name="T5" fmla="*/ 0 h 74"/>
                  <a:gd name="T6" fmla="*/ 21 w 42"/>
                  <a:gd name="T7" fmla="*/ 2 h 74"/>
                  <a:gd name="T8" fmla="*/ 14 w 42"/>
                  <a:gd name="T9" fmla="*/ 7 h 74"/>
                  <a:gd name="T10" fmla="*/ 14 w 42"/>
                  <a:gd name="T11" fmla="*/ 2 h 74"/>
                  <a:gd name="T12" fmla="*/ 12 w 42"/>
                  <a:gd name="T13" fmla="*/ 1 h 74"/>
                  <a:gd name="T14" fmla="*/ 1 w 42"/>
                  <a:gd name="T15" fmla="*/ 1 h 74"/>
                  <a:gd name="T16" fmla="*/ 0 w 42"/>
                  <a:gd name="T17" fmla="*/ 2 h 74"/>
                  <a:gd name="T18" fmla="*/ 0 w 42"/>
                  <a:gd name="T19" fmla="*/ 72 h 74"/>
                  <a:gd name="T20" fmla="*/ 1 w 42"/>
                  <a:gd name="T21" fmla="*/ 73 h 74"/>
                  <a:gd name="T22" fmla="*/ 14 w 42"/>
                  <a:gd name="T23" fmla="*/ 73 h 74"/>
                  <a:gd name="T24" fmla="*/ 15 w 42"/>
                  <a:gd name="T25" fmla="*/ 72 h 74"/>
                  <a:gd name="T26" fmla="*/ 15 w 42"/>
                  <a:gd name="T27" fmla="*/ 36 h 74"/>
                  <a:gd name="T28" fmla="*/ 16 w 42"/>
                  <a:gd name="T29" fmla="*/ 23 h 74"/>
                  <a:gd name="T30" fmla="*/ 20 w 42"/>
                  <a:gd name="T31" fmla="*/ 17 h 74"/>
                  <a:gd name="T32" fmla="*/ 25 w 42"/>
                  <a:gd name="T33" fmla="*/ 14 h 74"/>
                  <a:gd name="T34" fmla="*/ 32 w 42"/>
                  <a:gd name="T35" fmla="*/ 13 h 74"/>
                  <a:gd name="T36" fmla="*/ 37 w 42"/>
                  <a:gd name="T37" fmla="*/ 14 h 74"/>
                  <a:gd name="T38" fmla="*/ 39 w 42"/>
                  <a:gd name="T39" fmla="*/ 13 h 74"/>
                  <a:gd name="T40" fmla="*/ 41 w 42"/>
                  <a:gd name="T41"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4">
                    <a:moveTo>
                      <a:pt x="41" y="3"/>
                    </a:moveTo>
                    <a:cubicBezTo>
                      <a:pt x="41" y="2"/>
                      <a:pt x="41" y="2"/>
                      <a:pt x="40" y="1"/>
                    </a:cubicBezTo>
                    <a:cubicBezTo>
                      <a:pt x="39" y="1"/>
                      <a:pt x="36" y="0"/>
                      <a:pt x="33" y="0"/>
                    </a:cubicBezTo>
                    <a:cubicBezTo>
                      <a:pt x="26" y="0"/>
                      <a:pt x="23" y="1"/>
                      <a:pt x="21" y="2"/>
                    </a:cubicBezTo>
                    <a:cubicBezTo>
                      <a:pt x="18" y="3"/>
                      <a:pt x="15" y="5"/>
                      <a:pt x="14" y="7"/>
                    </a:cubicBezTo>
                    <a:lnTo>
                      <a:pt x="14" y="2"/>
                    </a:lnTo>
                    <a:cubicBezTo>
                      <a:pt x="14" y="1"/>
                      <a:pt x="12" y="1"/>
                      <a:pt x="12" y="1"/>
                    </a:cubicBezTo>
                    <a:lnTo>
                      <a:pt x="1" y="1"/>
                    </a:lnTo>
                    <a:cubicBezTo>
                      <a:pt x="0" y="1"/>
                      <a:pt x="0" y="2"/>
                      <a:pt x="0" y="2"/>
                    </a:cubicBezTo>
                    <a:lnTo>
                      <a:pt x="0" y="72"/>
                    </a:lnTo>
                    <a:cubicBezTo>
                      <a:pt x="0" y="73"/>
                      <a:pt x="1" y="73"/>
                      <a:pt x="1" y="73"/>
                    </a:cubicBezTo>
                    <a:lnTo>
                      <a:pt x="14" y="73"/>
                    </a:lnTo>
                    <a:cubicBezTo>
                      <a:pt x="15" y="73"/>
                      <a:pt x="15" y="72"/>
                      <a:pt x="15" y="72"/>
                    </a:cubicBezTo>
                    <a:lnTo>
                      <a:pt x="15" y="36"/>
                    </a:lnTo>
                    <a:cubicBezTo>
                      <a:pt x="15" y="32"/>
                      <a:pt x="15" y="27"/>
                      <a:pt x="16" y="23"/>
                    </a:cubicBezTo>
                    <a:cubicBezTo>
                      <a:pt x="17" y="20"/>
                      <a:pt x="18" y="18"/>
                      <a:pt x="20" y="17"/>
                    </a:cubicBezTo>
                    <a:cubicBezTo>
                      <a:pt x="22" y="15"/>
                      <a:pt x="23" y="14"/>
                      <a:pt x="25" y="14"/>
                    </a:cubicBezTo>
                    <a:cubicBezTo>
                      <a:pt x="27" y="13"/>
                      <a:pt x="30" y="13"/>
                      <a:pt x="32" y="13"/>
                    </a:cubicBezTo>
                    <a:cubicBezTo>
                      <a:pt x="34" y="13"/>
                      <a:pt x="37" y="14"/>
                      <a:pt x="37" y="14"/>
                    </a:cubicBezTo>
                    <a:cubicBezTo>
                      <a:pt x="38" y="14"/>
                      <a:pt x="38" y="14"/>
                      <a:pt x="39" y="13"/>
                    </a:cubicBezTo>
                    <a:cubicBezTo>
                      <a:pt x="38" y="11"/>
                      <a:pt x="40" y="4"/>
                      <a:pt x="41" y="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7" name="Freeform 118">
                <a:extLst>
                  <a:ext uri="{FF2B5EF4-FFF2-40B4-BE49-F238E27FC236}">
                    <a16:creationId xmlns:a16="http://schemas.microsoft.com/office/drawing/2014/main" id="{8A5989FE-DDBF-AA4D-BD82-EAA627DBCCCB}"/>
                  </a:ext>
                </a:extLst>
              </p:cNvPr>
              <p:cNvSpPr>
                <a:spLocks noChangeArrowheads="1"/>
              </p:cNvSpPr>
              <p:nvPr/>
            </p:nvSpPr>
            <p:spPr bwMode="auto">
              <a:xfrm>
                <a:off x="5146675" y="4470400"/>
                <a:ext cx="30163" cy="50800"/>
              </a:xfrm>
              <a:custGeom>
                <a:avLst/>
                <a:gdLst>
                  <a:gd name="T0" fmla="*/ 83 w 85"/>
                  <a:gd name="T1" fmla="*/ 1 h 140"/>
                  <a:gd name="T2" fmla="*/ 79 w 85"/>
                  <a:gd name="T3" fmla="*/ 0 h 140"/>
                  <a:gd name="T4" fmla="*/ 72 w 85"/>
                  <a:gd name="T5" fmla="*/ 0 h 140"/>
                  <a:gd name="T6" fmla="*/ 52 w 85"/>
                  <a:gd name="T7" fmla="*/ 7 h 140"/>
                  <a:gd name="T8" fmla="*/ 42 w 85"/>
                  <a:gd name="T9" fmla="*/ 29 h 140"/>
                  <a:gd name="T10" fmla="*/ 41 w 85"/>
                  <a:gd name="T11" fmla="*/ 32 h 140"/>
                  <a:gd name="T12" fmla="*/ 30 w 85"/>
                  <a:gd name="T13" fmla="*/ 32 h 140"/>
                  <a:gd name="T14" fmla="*/ 29 w 85"/>
                  <a:gd name="T15" fmla="*/ 33 h 140"/>
                  <a:gd name="T16" fmla="*/ 27 w 85"/>
                  <a:gd name="T17" fmla="*/ 43 h 140"/>
                  <a:gd name="T18" fmla="*/ 28 w 85"/>
                  <a:gd name="T19" fmla="*/ 44 h 140"/>
                  <a:gd name="T20" fmla="*/ 39 w 85"/>
                  <a:gd name="T21" fmla="*/ 44 h 140"/>
                  <a:gd name="T22" fmla="*/ 28 w 85"/>
                  <a:gd name="T23" fmla="*/ 103 h 140"/>
                  <a:gd name="T24" fmla="*/ 25 w 85"/>
                  <a:gd name="T25" fmla="*/ 114 h 140"/>
                  <a:gd name="T26" fmla="*/ 22 w 85"/>
                  <a:gd name="T27" fmla="*/ 121 h 140"/>
                  <a:gd name="T28" fmla="*/ 18 w 85"/>
                  <a:gd name="T29" fmla="*/ 124 h 140"/>
                  <a:gd name="T30" fmla="*/ 12 w 85"/>
                  <a:gd name="T31" fmla="*/ 125 h 140"/>
                  <a:gd name="T32" fmla="*/ 8 w 85"/>
                  <a:gd name="T33" fmla="*/ 125 h 140"/>
                  <a:gd name="T34" fmla="*/ 6 w 85"/>
                  <a:gd name="T35" fmla="*/ 124 h 140"/>
                  <a:gd name="T36" fmla="*/ 4 w 85"/>
                  <a:gd name="T37" fmla="*/ 125 h 140"/>
                  <a:gd name="T38" fmla="*/ 0 w 85"/>
                  <a:gd name="T39" fmla="*/ 135 h 140"/>
                  <a:gd name="T40" fmla="*/ 1 w 85"/>
                  <a:gd name="T41" fmla="*/ 137 h 140"/>
                  <a:gd name="T42" fmla="*/ 6 w 85"/>
                  <a:gd name="T43" fmla="*/ 138 h 140"/>
                  <a:gd name="T44" fmla="*/ 12 w 85"/>
                  <a:gd name="T45" fmla="*/ 139 h 140"/>
                  <a:gd name="T46" fmla="*/ 24 w 85"/>
                  <a:gd name="T47" fmla="*/ 137 h 140"/>
                  <a:gd name="T48" fmla="*/ 32 w 85"/>
                  <a:gd name="T49" fmla="*/ 131 h 140"/>
                  <a:gd name="T50" fmla="*/ 39 w 85"/>
                  <a:gd name="T51" fmla="*/ 120 h 140"/>
                  <a:gd name="T52" fmla="*/ 43 w 85"/>
                  <a:gd name="T53" fmla="*/ 104 h 140"/>
                  <a:gd name="T54" fmla="*/ 54 w 85"/>
                  <a:gd name="T55" fmla="*/ 44 h 140"/>
                  <a:gd name="T56" fmla="*/ 69 w 85"/>
                  <a:gd name="T57" fmla="*/ 44 h 140"/>
                  <a:gd name="T58" fmla="*/ 70 w 85"/>
                  <a:gd name="T59" fmla="*/ 43 h 140"/>
                  <a:gd name="T60" fmla="*/ 72 w 85"/>
                  <a:gd name="T61" fmla="*/ 33 h 140"/>
                  <a:gd name="T62" fmla="*/ 71 w 85"/>
                  <a:gd name="T63" fmla="*/ 32 h 140"/>
                  <a:gd name="T64" fmla="*/ 56 w 85"/>
                  <a:gd name="T65" fmla="*/ 32 h 140"/>
                  <a:gd name="T66" fmla="*/ 58 w 85"/>
                  <a:gd name="T67" fmla="*/ 21 h 140"/>
                  <a:gd name="T68" fmla="*/ 61 w 85"/>
                  <a:gd name="T69" fmla="*/ 16 h 140"/>
                  <a:gd name="T70" fmla="*/ 66 w 85"/>
                  <a:gd name="T71" fmla="*/ 14 h 140"/>
                  <a:gd name="T72" fmla="*/ 71 w 85"/>
                  <a:gd name="T73" fmla="*/ 13 h 140"/>
                  <a:gd name="T74" fmla="*/ 75 w 85"/>
                  <a:gd name="T75" fmla="*/ 13 h 140"/>
                  <a:gd name="T76" fmla="*/ 77 w 85"/>
                  <a:gd name="T77" fmla="*/ 14 h 140"/>
                  <a:gd name="T78" fmla="*/ 80 w 85"/>
                  <a:gd name="T79" fmla="*/ 13 h 140"/>
                  <a:gd name="T80" fmla="*/ 83 w 85"/>
                  <a:gd name="T81" fmla="*/ 3 h 140"/>
                  <a:gd name="T82" fmla="*/ 83 w 85"/>
                  <a:gd name="T83"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140">
                    <a:moveTo>
                      <a:pt x="83" y="1"/>
                    </a:moveTo>
                    <a:cubicBezTo>
                      <a:pt x="82" y="1"/>
                      <a:pt x="80" y="0"/>
                      <a:pt x="79" y="0"/>
                    </a:cubicBezTo>
                    <a:cubicBezTo>
                      <a:pt x="76" y="0"/>
                      <a:pt x="74" y="0"/>
                      <a:pt x="72" y="0"/>
                    </a:cubicBezTo>
                    <a:cubicBezTo>
                      <a:pt x="64" y="0"/>
                      <a:pt x="57" y="2"/>
                      <a:pt x="52" y="7"/>
                    </a:cubicBezTo>
                    <a:cubicBezTo>
                      <a:pt x="47" y="12"/>
                      <a:pt x="44" y="19"/>
                      <a:pt x="42" y="29"/>
                    </a:cubicBezTo>
                    <a:lnTo>
                      <a:pt x="41" y="32"/>
                    </a:lnTo>
                    <a:lnTo>
                      <a:pt x="30" y="32"/>
                    </a:lnTo>
                    <a:cubicBezTo>
                      <a:pt x="30" y="32"/>
                      <a:pt x="29" y="32"/>
                      <a:pt x="29" y="33"/>
                    </a:cubicBezTo>
                    <a:lnTo>
                      <a:pt x="27" y="43"/>
                    </a:lnTo>
                    <a:cubicBezTo>
                      <a:pt x="27" y="44"/>
                      <a:pt x="27" y="44"/>
                      <a:pt x="28" y="44"/>
                    </a:cubicBezTo>
                    <a:lnTo>
                      <a:pt x="39" y="44"/>
                    </a:lnTo>
                    <a:lnTo>
                      <a:pt x="28" y="103"/>
                    </a:lnTo>
                    <a:cubicBezTo>
                      <a:pt x="27" y="107"/>
                      <a:pt x="26" y="111"/>
                      <a:pt x="25" y="114"/>
                    </a:cubicBezTo>
                    <a:cubicBezTo>
                      <a:pt x="24" y="118"/>
                      <a:pt x="23" y="120"/>
                      <a:pt x="22" y="121"/>
                    </a:cubicBezTo>
                    <a:cubicBezTo>
                      <a:pt x="21" y="122"/>
                      <a:pt x="21" y="123"/>
                      <a:pt x="18" y="124"/>
                    </a:cubicBezTo>
                    <a:cubicBezTo>
                      <a:pt x="16" y="125"/>
                      <a:pt x="14" y="125"/>
                      <a:pt x="12" y="125"/>
                    </a:cubicBezTo>
                    <a:cubicBezTo>
                      <a:pt x="11" y="125"/>
                      <a:pt x="10" y="125"/>
                      <a:pt x="8" y="125"/>
                    </a:cubicBezTo>
                    <a:cubicBezTo>
                      <a:pt x="7" y="125"/>
                      <a:pt x="6" y="125"/>
                      <a:pt x="6" y="124"/>
                    </a:cubicBezTo>
                    <a:cubicBezTo>
                      <a:pt x="6" y="124"/>
                      <a:pt x="5" y="124"/>
                      <a:pt x="4" y="125"/>
                    </a:cubicBezTo>
                    <a:cubicBezTo>
                      <a:pt x="4" y="126"/>
                      <a:pt x="0" y="134"/>
                      <a:pt x="0" y="135"/>
                    </a:cubicBezTo>
                    <a:cubicBezTo>
                      <a:pt x="0" y="136"/>
                      <a:pt x="0" y="137"/>
                      <a:pt x="1" y="137"/>
                    </a:cubicBezTo>
                    <a:cubicBezTo>
                      <a:pt x="3" y="137"/>
                      <a:pt x="4" y="138"/>
                      <a:pt x="6" y="138"/>
                    </a:cubicBezTo>
                    <a:cubicBezTo>
                      <a:pt x="8" y="139"/>
                      <a:pt x="10" y="139"/>
                      <a:pt x="12" y="139"/>
                    </a:cubicBezTo>
                    <a:cubicBezTo>
                      <a:pt x="16" y="139"/>
                      <a:pt x="21" y="138"/>
                      <a:pt x="24" y="137"/>
                    </a:cubicBezTo>
                    <a:cubicBezTo>
                      <a:pt x="27" y="136"/>
                      <a:pt x="30" y="134"/>
                      <a:pt x="32" y="131"/>
                    </a:cubicBezTo>
                    <a:cubicBezTo>
                      <a:pt x="36" y="127"/>
                      <a:pt x="37" y="124"/>
                      <a:pt x="39" y="120"/>
                    </a:cubicBezTo>
                    <a:cubicBezTo>
                      <a:pt x="41" y="116"/>
                      <a:pt x="42" y="110"/>
                      <a:pt x="43" y="104"/>
                    </a:cubicBezTo>
                    <a:lnTo>
                      <a:pt x="54" y="44"/>
                    </a:lnTo>
                    <a:lnTo>
                      <a:pt x="69" y="44"/>
                    </a:lnTo>
                    <a:cubicBezTo>
                      <a:pt x="69" y="44"/>
                      <a:pt x="70" y="44"/>
                      <a:pt x="70" y="43"/>
                    </a:cubicBezTo>
                    <a:lnTo>
                      <a:pt x="72" y="33"/>
                    </a:lnTo>
                    <a:cubicBezTo>
                      <a:pt x="72" y="32"/>
                      <a:pt x="72" y="32"/>
                      <a:pt x="71" y="32"/>
                    </a:cubicBezTo>
                    <a:lnTo>
                      <a:pt x="56" y="32"/>
                    </a:lnTo>
                    <a:cubicBezTo>
                      <a:pt x="56" y="32"/>
                      <a:pt x="57" y="27"/>
                      <a:pt x="58" y="21"/>
                    </a:cubicBezTo>
                    <a:cubicBezTo>
                      <a:pt x="59" y="19"/>
                      <a:pt x="60" y="17"/>
                      <a:pt x="61" y="16"/>
                    </a:cubicBezTo>
                    <a:cubicBezTo>
                      <a:pt x="62" y="15"/>
                      <a:pt x="64" y="14"/>
                      <a:pt x="66" y="14"/>
                    </a:cubicBezTo>
                    <a:cubicBezTo>
                      <a:pt x="67" y="14"/>
                      <a:pt x="69" y="13"/>
                      <a:pt x="71" y="13"/>
                    </a:cubicBezTo>
                    <a:cubicBezTo>
                      <a:pt x="72" y="13"/>
                      <a:pt x="74" y="13"/>
                      <a:pt x="75" y="13"/>
                    </a:cubicBezTo>
                    <a:cubicBezTo>
                      <a:pt x="76" y="13"/>
                      <a:pt x="77" y="13"/>
                      <a:pt x="77" y="14"/>
                    </a:cubicBezTo>
                    <a:cubicBezTo>
                      <a:pt x="79" y="14"/>
                      <a:pt x="80" y="14"/>
                      <a:pt x="80" y="13"/>
                    </a:cubicBezTo>
                    <a:lnTo>
                      <a:pt x="83" y="3"/>
                    </a:lnTo>
                    <a:cubicBezTo>
                      <a:pt x="84" y="1"/>
                      <a:pt x="83" y="1"/>
                      <a:pt x="83" y="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8" name="Freeform 119">
                <a:extLst>
                  <a:ext uri="{FF2B5EF4-FFF2-40B4-BE49-F238E27FC236}">
                    <a16:creationId xmlns:a16="http://schemas.microsoft.com/office/drawing/2014/main" id="{9152C1C4-5B00-8141-B4A3-01FCB4ADE69A}"/>
                  </a:ext>
                </a:extLst>
              </p:cNvPr>
              <p:cNvSpPr>
                <a:spLocks noChangeArrowheads="1"/>
              </p:cNvSpPr>
              <p:nvPr/>
            </p:nvSpPr>
            <p:spPr bwMode="auto">
              <a:xfrm>
                <a:off x="5094288" y="4470400"/>
                <a:ext cx="6350" cy="38100"/>
              </a:xfrm>
              <a:custGeom>
                <a:avLst/>
                <a:gdLst>
                  <a:gd name="T0" fmla="*/ 15 w 16"/>
                  <a:gd name="T1" fmla="*/ 102 h 104"/>
                  <a:gd name="T2" fmla="*/ 14 w 16"/>
                  <a:gd name="T3" fmla="*/ 103 h 104"/>
                  <a:gd name="T4" fmla="*/ 1 w 16"/>
                  <a:gd name="T5" fmla="*/ 103 h 104"/>
                  <a:gd name="T6" fmla="*/ 0 w 16"/>
                  <a:gd name="T7" fmla="*/ 102 h 104"/>
                  <a:gd name="T8" fmla="*/ 0 w 16"/>
                  <a:gd name="T9" fmla="*/ 1 h 104"/>
                  <a:gd name="T10" fmla="*/ 1 w 16"/>
                  <a:gd name="T11" fmla="*/ 0 h 104"/>
                  <a:gd name="T12" fmla="*/ 14 w 16"/>
                  <a:gd name="T13" fmla="*/ 0 h 104"/>
                  <a:gd name="T14" fmla="*/ 15 w 16"/>
                  <a:gd name="T15" fmla="*/ 1 h 104"/>
                  <a:gd name="T16" fmla="*/ 15 w 16"/>
                  <a:gd name="T17" fmla="*/ 10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4">
                    <a:moveTo>
                      <a:pt x="15" y="102"/>
                    </a:moveTo>
                    <a:cubicBezTo>
                      <a:pt x="15" y="103"/>
                      <a:pt x="14" y="103"/>
                      <a:pt x="14" y="103"/>
                    </a:cubicBezTo>
                    <a:lnTo>
                      <a:pt x="1" y="103"/>
                    </a:lnTo>
                    <a:cubicBezTo>
                      <a:pt x="0" y="103"/>
                      <a:pt x="0" y="102"/>
                      <a:pt x="0" y="102"/>
                    </a:cubicBezTo>
                    <a:lnTo>
                      <a:pt x="0" y="1"/>
                    </a:lnTo>
                    <a:cubicBezTo>
                      <a:pt x="0" y="0"/>
                      <a:pt x="1" y="0"/>
                      <a:pt x="1" y="0"/>
                    </a:cubicBezTo>
                    <a:lnTo>
                      <a:pt x="14" y="0"/>
                    </a:lnTo>
                    <a:cubicBezTo>
                      <a:pt x="15" y="0"/>
                      <a:pt x="15" y="1"/>
                      <a:pt x="15" y="1"/>
                    </a:cubicBezTo>
                    <a:lnTo>
                      <a:pt x="15" y="10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35" name="Group 434">
            <a:extLst>
              <a:ext uri="{FF2B5EF4-FFF2-40B4-BE49-F238E27FC236}">
                <a16:creationId xmlns:a16="http://schemas.microsoft.com/office/drawing/2014/main" id="{8BB765D1-0CA0-1045-A7D4-F0035F0BAE4F}"/>
              </a:ext>
            </a:extLst>
          </p:cNvPr>
          <p:cNvGrpSpPr/>
          <p:nvPr/>
        </p:nvGrpSpPr>
        <p:grpSpPr>
          <a:xfrm>
            <a:off x="4622814" y="2899909"/>
            <a:ext cx="1707003" cy="295913"/>
            <a:chOff x="4240213" y="3498850"/>
            <a:chExt cx="1108075" cy="192088"/>
          </a:xfrm>
          <a:solidFill>
            <a:schemeClr val="tx1"/>
          </a:solidFill>
        </p:grpSpPr>
        <p:grpSp>
          <p:nvGrpSpPr>
            <p:cNvPr id="436" name="Group 435">
              <a:extLst>
                <a:ext uri="{FF2B5EF4-FFF2-40B4-BE49-F238E27FC236}">
                  <a16:creationId xmlns:a16="http://schemas.microsoft.com/office/drawing/2014/main" id="{5CAB8C7A-E01A-5446-ADD7-DDBC3CF4AB96}"/>
                </a:ext>
              </a:extLst>
            </p:cNvPr>
            <p:cNvGrpSpPr/>
            <p:nvPr/>
          </p:nvGrpSpPr>
          <p:grpSpPr>
            <a:xfrm>
              <a:off x="4240213" y="3525838"/>
              <a:ext cx="484187" cy="125412"/>
              <a:chOff x="4240213" y="3525838"/>
              <a:chExt cx="484187" cy="125412"/>
            </a:xfrm>
            <a:grpFill/>
          </p:grpSpPr>
          <p:sp>
            <p:nvSpPr>
              <p:cNvPr id="443" name="Freeform 169">
                <a:extLst>
                  <a:ext uri="{FF2B5EF4-FFF2-40B4-BE49-F238E27FC236}">
                    <a16:creationId xmlns:a16="http://schemas.microsoft.com/office/drawing/2014/main" id="{A6EAAF07-F886-874C-9C24-C0426A74E318}"/>
                  </a:ext>
                </a:extLst>
              </p:cNvPr>
              <p:cNvSpPr>
                <a:spLocks noChangeArrowheads="1"/>
              </p:cNvSpPr>
              <p:nvPr/>
            </p:nvSpPr>
            <p:spPr bwMode="auto">
              <a:xfrm>
                <a:off x="4327525" y="35258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4" name="Freeform 170">
                <a:extLst>
                  <a:ext uri="{FF2B5EF4-FFF2-40B4-BE49-F238E27FC236}">
                    <a16:creationId xmlns:a16="http://schemas.microsoft.com/office/drawing/2014/main" id="{A2C4F87D-0C6A-FB45-8FEE-766841A8B8D8}"/>
                  </a:ext>
                </a:extLst>
              </p:cNvPr>
              <p:cNvSpPr>
                <a:spLocks noChangeArrowheads="1"/>
              </p:cNvSpPr>
              <p:nvPr/>
            </p:nvSpPr>
            <p:spPr bwMode="auto">
              <a:xfrm>
                <a:off x="4354513" y="35575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5" name="Freeform 171">
                <a:extLst>
                  <a:ext uri="{FF2B5EF4-FFF2-40B4-BE49-F238E27FC236}">
                    <a16:creationId xmlns:a16="http://schemas.microsoft.com/office/drawing/2014/main" id="{11D463F7-CCAD-0642-8C43-E9E42BE52640}"/>
                  </a:ext>
                </a:extLst>
              </p:cNvPr>
              <p:cNvSpPr>
                <a:spLocks noChangeArrowheads="1"/>
              </p:cNvSpPr>
              <p:nvPr/>
            </p:nvSpPr>
            <p:spPr bwMode="auto">
              <a:xfrm>
                <a:off x="4454525" y="35258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6" name="Freeform 172">
                <a:extLst>
                  <a:ext uri="{FF2B5EF4-FFF2-40B4-BE49-F238E27FC236}">
                    <a16:creationId xmlns:a16="http://schemas.microsoft.com/office/drawing/2014/main" id="{CC8049F9-00AB-144C-B73D-D9A378CB1525}"/>
                  </a:ext>
                </a:extLst>
              </p:cNvPr>
              <p:cNvSpPr>
                <a:spLocks noChangeArrowheads="1"/>
              </p:cNvSpPr>
              <p:nvPr/>
            </p:nvSpPr>
            <p:spPr bwMode="auto">
              <a:xfrm>
                <a:off x="4481513" y="3557588"/>
                <a:ext cx="96837" cy="93662"/>
              </a:xfrm>
              <a:custGeom>
                <a:avLst/>
                <a:gdLst>
                  <a:gd name="T0" fmla="*/ 133 w 268"/>
                  <a:gd name="T1" fmla="*/ 258 h 259"/>
                  <a:gd name="T2" fmla="*/ 267 w 268"/>
                  <a:gd name="T3" fmla="*/ 130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7" name="Freeform 173">
                <a:extLst>
                  <a:ext uri="{FF2B5EF4-FFF2-40B4-BE49-F238E27FC236}">
                    <a16:creationId xmlns:a16="http://schemas.microsoft.com/office/drawing/2014/main" id="{B21D30E8-C4C5-DB47-B7FA-64DABA50BF8B}"/>
                  </a:ext>
                </a:extLst>
              </p:cNvPr>
              <p:cNvSpPr>
                <a:spLocks noChangeArrowheads="1"/>
              </p:cNvSpPr>
              <p:nvPr/>
            </p:nvSpPr>
            <p:spPr bwMode="auto">
              <a:xfrm>
                <a:off x="4579938" y="35575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8" name="Freeform 174">
                <a:extLst>
                  <a:ext uri="{FF2B5EF4-FFF2-40B4-BE49-F238E27FC236}">
                    <a16:creationId xmlns:a16="http://schemas.microsoft.com/office/drawing/2014/main" id="{3A91401B-1F37-1E41-ACF5-84E49DE5DC67}"/>
                  </a:ext>
                </a:extLst>
              </p:cNvPr>
              <p:cNvSpPr>
                <a:spLocks noChangeArrowheads="1"/>
              </p:cNvSpPr>
              <p:nvPr/>
            </p:nvSpPr>
            <p:spPr bwMode="auto">
              <a:xfrm>
                <a:off x="4240213" y="3557588"/>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37" name="Freeform 175">
              <a:extLst>
                <a:ext uri="{FF2B5EF4-FFF2-40B4-BE49-F238E27FC236}">
                  <a16:creationId xmlns:a16="http://schemas.microsoft.com/office/drawing/2014/main" id="{A8E1ADB4-3063-4D4C-867D-08123E484CB7}"/>
                </a:ext>
              </a:extLst>
            </p:cNvPr>
            <p:cNvSpPr>
              <a:spLocks noChangeArrowheads="1"/>
            </p:cNvSpPr>
            <p:nvPr/>
          </p:nvSpPr>
          <p:spPr bwMode="auto">
            <a:xfrm>
              <a:off x="4860925" y="34988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38" name="Group 437">
              <a:extLst>
                <a:ext uri="{FF2B5EF4-FFF2-40B4-BE49-F238E27FC236}">
                  <a16:creationId xmlns:a16="http://schemas.microsoft.com/office/drawing/2014/main" id="{A6157709-F290-7F44-81B5-2545FFD4FE2B}"/>
                </a:ext>
              </a:extLst>
            </p:cNvPr>
            <p:cNvGrpSpPr/>
            <p:nvPr/>
          </p:nvGrpSpPr>
          <p:grpSpPr>
            <a:xfrm>
              <a:off x="5002213" y="3498850"/>
              <a:ext cx="346075" cy="192088"/>
              <a:chOff x="5002213" y="3498850"/>
              <a:chExt cx="346075" cy="192088"/>
            </a:xfrm>
            <a:grpFill/>
          </p:grpSpPr>
          <p:sp>
            <p:nvSpPr>
              <p:cNvPr id="439" name="Freeform 176">
                <a:extLst>
                  <a:ext uri="{FF2B5EF4-FFF2-40B4-BE49-F238E27FC236}">
                    <a16:creationId xmlns:a16="http://schemas.microsoft.com/office/drawing/2014/main" id="{C31714C6-53D9-CB44-A68F-591FEAF073B1}"/>
                  </a:ext>
                </a:extLst>
              </p:cNvPr>
              <p:cNvSpPr>
                <a:spLocks noChangeArrowheads="1"/>
              </p:cNvSpPr>
              <p:nvPr/>
            </p:nvSpPr>
            <p:spPr bwMode="auto">
              <a:xfrm>
                <a:off x="5054600" y="3649663"/>
                <a:ext cx="173038" cy="41275"/>
              </a:xfrm>
              <a:custGeom>
                <a:avLst/>
                <a:gdLst>
                  <a:gd name="T0" fmla="*/ 83 w 481"/>
                  <a:gd name="T1" fmla="*/ 112 h 113"/>
                  <a:gd name="T2" fmla="*/ 95 w 481"/>
                  <a:gd name="T3" fmla="*/ 112 h 113"/>
                  <a:gd name="T4" fmla="*/ 52 w 481"/>
                  <a:gd name="T5" fmla="*/ 0 h 113"/>
                  <a:gd name="T6" fmla="*/ 44 w 481"/>
                  <a:gd name="T7" fmla="*/ 0 h 113"/>
                  <a:gd name="T8" fmla="*/ 0 w 481"/>
                  <a:gd name="T9" fmla="*/ 112 h 113"/>
                  <a:gd name="T10" fmla="*/ 12 w 481"/>
                  <a:gd name="T11" fmla="*/ 112 h 113"/>
                  <a:gd name="T12" fmla="*/ 26 w 481"/>
                  <a:gd name="T13" fmla="*/ 77 h 113"/>
                  <a:gd name="T14" fmla="*/ 69 w 481"/>
                  <a:gd name="T15" fmla="*/ 77 h 113"/>
                  <a:gd name="T16" fmla="*/ 83 w 481"/>
                  <a:gd name="T17" fmla="*/ 112 h 113"/>
                  <a:gd name="T18" fmla="*/ 46 w 481"/>
                  <a:gd name="T19" fmla="*/ 28 h 113"/>
                  <a:gd name="T20" fmla="*/ 48 w 481"/>
                  <a:gd name="T21" fmla="*/ 22 h 113"/>
                  <a:gd name="T22" fmla="*/ 51 w 481"/>
                  <a:gd name="T23" fmla="*/ 28 h 113"/>
                  <a:gd name="T24" fmla="*/ 65 w 481"/>
                  <a:gd name="T25" fmla="*/ 65 h 113"/>
                  <a:gd name="T26" fmla="*/ 32 w 481"/>
                  <a:gd name="T27" fmla="*/ 65 h 113"/>
                  <a:gd name="T28" fmla="*/ 46 w 481"/>
                  <a:gd name="T29" fmla="*/ 28 h 113"/>
                  <a:gd name="T30" fmla="*/ 154 w 481"/>
                  <a:gd name="T31" fmla="*/ 112 h 113"/>
                  <a:gd name="T32" fmla="*/ 154 w 481"/>
                  <a:gd name="T33" fmla="*/ 14 h 113"/>
                  <a:gd name="T34" fmla="*/ 116 w 481"/>
                  <a:gd name="T35" fmla="*/ 14 h 113"/>
                  <a:gd name="T36" fmla="*/ 111 w 481"/>
                  <a:gd name="T37" fmla="*/ 2 h 113"/>
                  <a:gd name="T38" fmla="*/ 201 w 481"/>
                  <a:gd name="T39" fmla="*/ 2 h 113"/>
                  <a:gd name="T40" fmla="*/ 201 w 481"/>
                  <a:gd name="T41" fmla="*/ 14 h 113"/>
                  <a:gd name="T42" fmla="*/ 166 w 481"/>
                  <a:gd name="T43" fmla="*/ 14 h 113"/>
                  <a:gd name="T44" fmla="*/ 166 w 481"/>
                  <a:gd name="T45" fmla="*/ 112 h 113"/>
                  <a:gd name="T46" fmla="*/ 154 w 481"/>
                  <a:gd name="T47" fmla="*/ 112 h 113"/>
                  <a:gd name="T48" fmla="*/ 243 w 481"/>
                  <a:gd name="T49" fmla="*/ 2 h 113"/>
                  <a:gd name="T50" fmla="*/ 255 w 481"/>
                  <a:gd name="T51" fmla="*/ 2 h 113"/>
                  <a:gd name="T52" fmla="*/ 255 w 481"/>
                  <a:gd name="T53" fmla="*/ 112 h 113"/>
                  <a:gd name="T54" fmla="*/ 243 w 481"/>
                  <a:gd name="T55" fmla="*/ 112 h 113"/>
                  <a:gd name="T56" fmla="*/ 243 w 481"/>
                  <a:gd name="T57" fmla="*/ 2 h 113"/>
                  <a:gd name="T58" fmla="*/ 322 w 481"/>
                  <a:gd name="T59" fmla="*/ 102 h 113"/>
                  <a:gd name="T60" fmla="*/ 373 w 481"/>
                  <a:gd name="T61" fmla="*/ 102 h 113"/>
                  <a:gd name="T62" fmla="*/ 373 w 481"/>
                  <a:gd name="T63" fmla="*/ 112 h 113"/>
                  <a:gd name="T64" fmla="*/ 310 w 481"/>
                  <a:gd name="T65" fmla="*/ 112 h 113"/>
                  <a:gd name="T66" fmla="*/ 310 w 481"/>
                  <a:gd name="T67" fmla="*/ 2 h 113"/>
                  <a:gd name="T68" fmla="*/ 322 w 481"/>
                  <a:gd name="T69" fmla="*/ 2 h 113"/>
                  <a:gd name="T70" fmla="*/ 322 w 481"/>
                  <a:gd name="T71" fmla="*/ 102 h 113"/>
                  <a:gd name="T72" fmla="*/ 429 w 481"/>
                  <a:gd name="T73" fmla="*/ 102 h 113"/>
                  <a:gd name="T74" fmla="*/ 480 w 481"/>
                  <a:gd name="T75" fmla="*/ 102 h 113"/>
                  <a:gd name="T76" fmla="*/ 480 w 481"/>
                  <a:gd name="T77" fmla="*/ 112 h 113"/>
                  <a:gd name="T78" fmla="*/ 417 w 481"/>
                  <a:gd name="T79" fmla="*/ 112 h 113"/>
                  <a:gd name="T80" fmla="*/ 417 w 481"/>
                  <a:gd name="T81" fmla="*/ 2 h 113"/>
                  <a:gd name="T82" fmla="*/ 429 w 481"/>
                  <a:gd name="T83" fmla="*/ 2 h 113"/>
                  <a:gd name="T84" fmla="*/ 429 w 481"/>
                  <a:gd name="T85" fmla="*/ 10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1" h="113">
                    <a:moveTo>
                      <a:pt x="83" y="112"/>
                    </a:moveTo>
                    <a:lnTo>
                      <a:pt x="95" y="112"/>
                    </a:lnTo>
                    <a:lnTo>
                      <a:pt x="52" y="0"/>
                    </a:lnTo>
                    <a:lnTo>
                      <a:pt x="44" y="0"/>
                    </a:lnTo>
                    <a:lnTo>
                      <a:pt x="0" y="112"/>
                    </a:lnTo>
                    <a:lnTo>
                      <a:pt x="12" y="112"/>
                    </a:lnTo>
                    <a:lnTo>
                      <a:pt x="26" y="77"/>
                    </a:lnTo>
                    <a:lnTo>
                      <a:pt x="69" y="77"/>
                    </a:lnTo>
                    <a:lnTo>
                      <a:pt x="83" y="112"/>
                    </a:lnTo>
                    <a:close/>
                    <a:moveTo>
                      <a:pt x="46" y="28"/>
                    </a:moveTo>
                    <a:lnTo>
                      <a:pt x="48" y="22"/>
                    </a:lnTo>
                    <a:cubicBezTo>
                      <a:pt x="49" y="24"/>
                      <a:pt x="50" y="27"/>
                      <a:pt x="51" y="28"/>
                    </a:cubicBezTo>
                    <a:lnTo>
                      <a:pt x="65" y="65"/>
                    </a:lnTo>
                    <a:lnTo>
                      <a:pt x="32" y="65"/>
                    </a:lnTo>
                    <a:lnTo>
                      <a:pt x="46" y="28"/>
                    </a:lnTo>
                    <a:close/>
                    <a:moveTo>
                      <a:pt x="154" y="112"/>
                    </a:moveTo>
                    <a:lnTo>
                      <a:pt x="154" y="14"/>
                    </a:lnTo>
                    <a:lnTo>
                      <a:pt x="116" y="14"/>
                    </a:lnTo>
                    <a:lnTo>
                      <a:pt x="111" y="2"/>
                    </a:lnTo>
                    <a:lnTo>
                      <a:pt x="201" y="2"/>
                    </a:lnTo>
                    <a:lnTo>
                      <a:pt x="201" y="14"/>
                    </a:lnTo>
                    <a:lnTo>
                      <a:pt x="166" y="14"/>
                    </a:lnTo>
                    <a:lnTo>
                      <a:pt x="166" y="112"/>
                    </a:lnTo>
                    <a:lnTo>
                      <a:pt x="154" y="112"/>
                    </a:lnTo>
                    <a:close/>
                    <a:moveTo>
                      <a:pt x="243" y="2"/>
                    </a:moveTo>
                    <a:lnTo>
                      <a:pt x="255" y="2"/>
                    </a:lnTo>
                    <a:lnTo>
                      <a:pt x="255" y="112"/>
                    </a:lnTo>
                    <a:lnTo>
                      <a:pt x="243" y="112"/>
                    </a:lnTo>
                    <a:lnTo>
                      <a:pt x="243" y="2"/>
                    </a:lnTo>
                    <a:close/>
                    <a:moveTo>
                      <a:pt x="322" y="102"/>
                    </a:moveTo>
                    <a:lnTo>
                      <a:pt x="373" y="102"/>
                    </a:lnTo>
                    <a:lnTo>
                      <a:pt x="373" y="112"/>
                    </a:lnTo>
                    <a:lnTo>
                      <a:pt x="310" y="112"/>
                    </a:lnTo>
                    <a:lnTo>
                      <a:pt x="310" y="2"/>
                    </a:lnTo>
                    <a:lnTo>
                      <a:pt x="322" y="2"/>
                    </a:lnTo>
                    <a:lnTo>
                      <a:pt x="322" y="102"/>
                    </a:lnTo>
                    <a:close/>
                    <a:moveTo>
                      <a:pt x="429" y="102"/>
                    </a:moveTo>
                    <a:lnTo>
                      <a:pt x="480" y="102"/>
                    </a:lnTo>
                    <a:lnTo>
                      <a:pt x="480" y="112"/>
                    </a:lnTo>
                    <a:lnTo>
                      <a:pt x="417" y="112"/>
                    </a:lnTo>
                    <a:lnTo>
                      <a:pt x="417" y="2"/>
                    </a:lnTo>
                    <a:lnTo>
                      <a:pt x="429" y="2"/>
                    </a:lnTo>
                    <a:lnTo>
                      <a:pt x="429" y="10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 name="Freeform 177">
                <a:extLst>
                  <a:ext uri="{FF2B5EF4-FFF2-40B4-BE49-F238E27FC236}">
                    <a16:creationId xmlns:a16="http://schemas.microsoft.com/office/drawing/2014/main" id="{D5EFC728-AE16-4543-904F-61994255191E}"/>
                  </a:ext>
                </a:extLst>
              </p:cNvPr>
              <p:cNvSpPr>
                <a:spLocks noChangeArrowheads="1"/>
              </p:cNvSpPr>
              <p:nvPr/>
            </p:nvSpPr>
            <p:spPr bwMode="auto">
              <a:xfrm>
                <a:off x="5243513" y="3649663"/>
                <a:ext cx="58737" cy="41275"/>
              </a:xfrm>
              <a:custGeom>
                <a:avLst/>
                <a:gdLst>
                  <a:gd name="T0" fmla="*/ 0 w 163"/>
                  <a:gd name="T1" fmla="*/ 2 h 115"/>
                  <a:gd name="T2" fmla="*/ 12 w 163"/>
                  <a:gd name="T3" fmla="*/ 2 h 115"/>
                  <a:gd name="T4" fmla="*/ 12 w 163"/>
                  <a:gd name="T5" fmla="*/ 112 h 115"/>
                  <a:gd name="T6" fmla="*/ 0 w 163"/>
                  <a:gd name="T7" fmla="*/ 112 h 115"/>
                  <a:gd name="T8" fmla="*/ 0 w 163"/>
                  <a:gd name="T9" fmla="*/ 2 h 115"/>
                  <a:gd name="T10" fmla="*/ 112 w 163"/>
                  <a:gd name="T11" fmla="*/ 114 h 115"/>
                  <a:gd name="T12" fmla="*/ 75 w 163"/>
                  <a:gd name="T13" fmla="*/ 99 h 115"/>
                  <a:gd name="T14" fmla="*/ 62 w 163"/>
                  <a:gd name="T15" fmla="*/ 57 h 115"/>
                  <a:gd name="T16" fmla="*/ 76 w 163"/>
                  <a:gd name="T17" fmla="*/ 15 h 115"/>
                  <a:gd name="T18" fmla="*/ 112 w 163"/>
                  <a:gd name="T19" fmla="*/ 0 h 115"/>
                  <a:gd name="T20" fmla="*/ 149 w 163"/>
                  <a:gd name="T21" fmla="*/ 15 h 115"/>
                  <a:gd name="T22" fmla="*/ 162 w 163"/>
                  <a:gd name="T23" fmla="*/ 57 h 115"/>
                  <a:gd name="T24" fmla="*/ 149 w 163"/>
                  <a:gd name="T25" fmla="*/ 98 h 115"/>
                  <a:gd name="T26" fmla="*/ 112 w 163"/>
                  <a:gd name="T27" fmla="*/ 114 h 115"/>
                  <a:gd name="T28" fmla="*/ 112 w 163"/>
                  <a:gd name="T29" fmla="*/ 11 h 115"/>
                  <a:gd name="T30" fmla="*/ 84 w 163"/>
                  <a:gd name="T31" fmla="*/ 23 h 115"/>
                  <a:gd name="T32" fmla="*/ 74 w 163"/>
                  <a:gd name="T33" fmla="*/ 57 h 115"/>
                  <a:gd name="T34" fmla="*/ 84 w 163"/>
                  <a:gd name="T35" fmla="*/ 91 h 115"/>
                  <a:gd name="T36" fmla="*/ 112 w 163"/>
                  <a:gd name="T37" fmla="*/ 103 h 115"/>
                  <a:gd name="T38" fmla="*/ 140 w 163"/>
                  <a:gd name="T39" fmla="*/ 91 h 115"/>
                  <a:gd name="T40" fmla="*/ 149 w 163"/>
                  <a:gd name="T41" fmla="*/ 57 h 115"/>
                  <a:gd name="T42" fmla="*/ 140 w 163"/>
                  <a:gd name="T43" fmla="*/ 22 h 115"/>
                  <a:gd name="T44" fmla="*/ 112 w 163"/>
                  <a:gd name="T45"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15">
                    <a:moveTo>
                      <a:pt x="0" y="2"/>
                    </a:moveTo>
                    <a:lnTo>
                      <a:pt x="12" y="2"/>
                    </a:lnTo>
                    <a:lnTo>
                      <a:pt x="12" y="112"/>
                    </a:lnTo>
                    <a:lnTo>
                      <a:pt x="0" y="112"/>
                    </a:lnTo>
                    <a:lnTo>
                      <a:pt x="0" y="2"/>
                    </a:lnTo>
                    <a:close/>
                    <a:moveTo>
                      <a:pt x="112" y="114"/>
                    </a:moveTo>
                    <a:cubicBezTo>
                      <a:pt x="97" y="114"/>
                      <a:pt x="84" y="109"/>
                      <a:pt x="75" y="99"/>
                    </a:cubicBezTo>
                    <a:cubicBezTo>
                      <a:pt x="67" y="89"/>
                      <a:pt x="62" y="74"/>
                      <a:pt x="62" y="57"/>
                    </a:cubicBezTo>
                    <a:cubicBezTo>
                      <a:pt x="62" y="39"/>
                      <a:pt x="67" y="25"/>
                      <a:pt x="76" y="15"/>
                    </a:cubicBezTo>
                    <a:cubicBezTo>
                      <a:pt x="85" y="5"/>
                      <a:pt x="97" y="0"/>
                      <a:pt x="112" y="0"/>
                    </a:cubicBezTo>
                    <a:cubicBezTo>
                      <a:pt x="128" y="0"/>
                      <a:pt x="140" y="5"/>
                      <a:pt x="149" y="15"/>
                    </a:cubicBezTo>
                    <a:cubicBezTo>
                      <a:pt x="158" y="25"/>
                      <a:pt x="162" y="39"/>
                      <a:pt x="162" y="57"/>
                    </a:cubicBezTo>
                    <a:cubicBezTo>
                      <a:pt x="162" y="74"/>
                      <a:pt x="157" y="88"/>
                      <a:pt x="149" y="98"/>
                    </a:cubicBezTo>
                    <a:cubicBezTo>
                      <a:pt x="140" y="109"/>
                      <a:pt x="127" y="114"/>
                      <a:pt x="112" y="114"/>
                    </a:cubicBezTo>
                    <a:close/>
                    <a:moveTo>
                      <a:pt x="112" y="11"/>
                    </a:moveTo>
                    <a:cubicBezTo>
                      <a:pt x="100" y="11"/>
                      <a:pt x="91" y="15"/>
                      <a:pt x="84" y="23"/>
                    </a:cubicBezTo>
                    <a:cubicBezTo>
                      <a:pt x="78" y="31"/>
                      <a:pt x="74" y="42"/>
                      <a:pt x="74" y="57"/>
                    </a:cubicBezTo>
                    <a:cubicBezTo>
                      <a:pt x="74" y="72"/>
                      <a:pt x="78" y="83"/>
                      <a:pt x="84" y="91"/>
                    </a:cubicBezTo>
                    <a:cubicBezTo>
                      <a:pt x="91" y="99"/>
                      <a:pt x="100" y="103"/>
                      <a:pt x="112" y="103"/>
                    </a:cubicBezTo>
                    <a:cubicBezTo>
                      <a:pt x="124" y="103"/>
                      <a:pt x="133" y="99"/>
                      <a:pt x="140" y="91"/>
                    </a:cubicBezTo>
                    <a:cubicBezTo>
                      <a:pt x="146" y="83"/>
                      <a:pt x="149" y="72"/>
                      <a:pt x="149" y="57"/>
                    </a:cubicBezTo>
                    <a:cubicBezTo>
                      <a:pt x="149" y="42"/>
                      <a:pt x="146" y="30"/>
                      <a:pt x="140" y="22"/>
                    </a:cubicBezTo>
                    <a:cubicBezTo>
                      <a:pt x="133" y="15"/>
                      <a:pt x="124" y="11"/>
                      <a:pt x="112" y="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1" name="Freeform 178">
                <a:extLst>
                  <a:ext uri="{FF2B5EF4-FFF2-40B4-BE49-F238E27FC236}">
                    <a16:creationId xmlns:a16="http://schemas.microsoft.com/office/drawing/2014/main" id="{CFAFC7E7-9FE6-0A4E-9233-7651CE745554}"/>
                  </a:ext>
                </a:extLst>
              </p:cNvPr>
              <p:cNvSpPr>
                <a:spLocks noChangeArrowheads="1"/>
              </p:cNvSpPr>
              <p:nvPr/>
            </p:nvSpPr>
            <p:spPr bwMode="auto">
              <a:xfrm>
                <a:off x="5002213" y="3649663"/>
                <a:ext cx="346075" cy="39687"/>
              </a:xfrm>
              <a:custGeom>
                <a:avLst/>
                <a:gdLst>
                  <a:gd name="T0" fmla="*/ 949 w 962"/>
                  <a:gd name="T1" fmla="*/ 0 h 111"/>
                  <a:gd name="T2" fmla="*/ 961 w 962"/>
                  <a:gd name="T3" fmla="*/ 0 h 111"/>
                  <a:gd name="T4" fmla="*/ 961 w 962"/>
                  <a:gd name="T5" fmla="*/ 110 h 111"/>
                  <a:gd name="T6" fmla="*/ 949 w 962"/>
                  <a:gd name="T7" fmla="*/ 110 h 111"/>
                  <a:gd name="T8" fmla="*/ 890 w 962"/>
                  <a:gd name="T9" fmla="*/ 21 h 111"/>
                  <a:gd name="T10" fmla="*/ 891 w 962"/>
                  <a:gd name="T11" fmla="*/ 39 h 111"/>
                  <a:gd name="T12" fmla="*/ 891 w 962"/>
                  <a:gd name="T13" fmla="*/ 110 h 111"/>
                  <a:gd name="T14" fmla="*/ 879 w 962"/>
                  <a:gd name="T15" fmla="*/ 110 h 111"/>
                  <a:gd name="T16" fmla="*/ 879 w 962"/>
                  <a:gd name="T17" fmla="*/ 0 h 111"/>
                  <a:gd name="T18" fmla="*/ 891 w 962"/>
                  <a:gd name="T19" fmla="*/ 0 h 111"/>
                  <a:gd name="T20" fmla="*/ 949 w 962"/>
                  <a:gd name="T21" fmla="*/ 88 h 111"/>
                  <a:gd name="T22" fmla="*/ 949 w 962"/>
                  <a:gd name="T23" fmla="*/ 0 h 111"/>
                  <a:gd name="T24" fmla="*/ 103 w 962"/>
                  <a:gd name="T25" fmla="*/ 0 h 111"/>
                  <a:gd name="T26" fmla="*/ 89 w 962"/>
                  <a:gd name="T27" fmla="*/ 0 h 111"/>
                  <a:gd name="T28" fmla="*/ 53 w 962"/>
                  <a:gd name="T29" fmla="*/ 76 h 111"/>
                  <a:gd name="T30" fmla="*/ 16 w 962"/>
                  <a:gd name="T31" fmla="*/ 0 h 111"/>
                  <a:gd name="T32" fmla="*/ 0 w 962"/>
                  <a:gd name="T33" fmla="*/ 0 h 111"/>
                  <a:gd name="T34" fmla="*/ 0 w 962"/>
                  <a:gd name="T35" fmla="*/ 110 h 111"/>
                  <a:gd name="T36" fmla="*/ 12 w 962"/>
                  <a:gd name="T37" fmla="*/ 110 h 111"/>
                  <a:gd name="T38" fmla="*/ 12 w 962"/>
                  <a:gd name="T39" fmla="*/ 29 h 111"/>
                  <a:gd name="T40" fmla="*/ 12 w 962"/>
                  <a:gd name="T41" fmla="*/ 18 h 111"/>
                  <a:gd name="T42" fmla="*/ 49 w 962"/>
                  <a:gd name="T43" fmla="*/ 94 h 111"/>
                  <a:gd name="T44" fmla="*/ 56 w 962"/>
                  <a:gd name="T45" fmla="*/ 94 h 111"/>
                  <a:gd name="T46" fmla="*/ 93 w 962"/>
                  <a:gd name="T47" fmla="*/ 19 h 111"/>
                  <a:gd name="T48" fmla="*/ 93 w 962"/>
                  <a:gd name="T49" fmla="*/ 28 h 111"/>
                  <a:gd name="T50" fmla="*/ 93 w 962"/>
                  <a:gd name="T51" fmla="*/ 110 h 111"/>
                  <a:gd name="T52" fmla="*/ 105 w 962"/>
                  <a:gd name="T53" fmla="*/ 110 h 111"/>
                  <a:gd name="T54" fmla="*/ 105 w 962"/>
                  <a:gd name="T55" fmla="*/ 1 h 111"/>
                  <a:gd name="T56" fmla="*/ 103 w 962"/>
                  <a:gd name="T57" fmla="*/ 1 h 111"/>
                  <a:gd name="T58" fmla="*/ 103 w 96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2" h="111">
                    <a:moveTo>
                      <a:pt x="949" y="0"/>
                    </a:moveTo>
                    <a:lnTo>
                      <a:pt x="961" y="0"/>
                    </a:lnTo>
                    <a:lnTo>
                      <a:pt x="961" y="110"/>
                    </a:lnTo>
                    <a:lnTo>
                      <a:pt x="949" y="110"/>
                    </a:lnTo>
                    <a:lnTo>
                      <a:pt x="890" y="21"/>
                    </a:lnTo>
                    <a:lnTo>
                      <a:pt x="891" y="39"/>
                    </a:lnTo>
                    <a:lnTo>
                      <a:pt x="891" y="110"/>
                    </a:lnTo>
                    <a:lnTo>
                      <a:pt x="879" y="110"/>
                    </a:lnTo>
                    <a:lnTo>
                      <a:pt x="879" y="0"/>
                    </a:lnTo>
                    <a:lnTo>
                      <a:pt x="891" y="0"/>
                    </a:lnTo>
                    <a:lnTo>
                      <a:pt x="949" y="88"/>
                    </a:lnTo>
                    <a:lnTo>
                      <a:pt x="949" y="0"/>
                    </a:lnTo>
                    <a:close/>
                    <a:moveTo>
                      <a:pt x="103" y="0"/>
                    </a:moveTo>
                    <a:lnTo>
                      <a:pt x="89" y="0"/>
                    </a:lnTo>
                    <a:lnTo>
                      <a:pt x="53" y="76"/>
                    </a:lnTo>
                    <a:lnTo>
                      <a:pt x="16" y="0"/>
                    </a:lnTo>
                    <a:lnTo>
                      <a:pt x="0" y="0"/>
                    </a:lnTo>
                    <a:lnTo>
                      <a:pt x="0" y="110"/>
                    </a:lnTo>
                    <a:lnTo>
                      <a:pt x="12" y="110"/>
                    </a:lnTo>
                    <a:lnTo>
                      <a:pt x="12" y="29"/>
                    </a:lnTo>
                    <a:lnTo>
                      <a:pt x="12" y="18"/>
                    </a:lnTo>
                    <a:lnTo>
                      <a:pt x="49" y="94"/>
                    </a:lnTo>
                    <a:lnTo>
                      <a:pt x="56" y="94"/>
                    </a:lnTo>
                    <a:lnTo>
                      <a:pt x="93" y="19"/>
                    </a:lnTo>
                    <a:cubicBezTo>
                      <a:pt x="93" y="22"/>
                      <a:pt x="93" y="25"/>
                      <a:pt x="93" y="28"/>
                    </a:cubicBezTo>
                    <a:lnTo>
                      <a:pt x="93" y="110"/>
                    </a:lnTo>
                    <a:lnTo>
                      <a:pt x="105" y="110"/>
                    </a:lnTo>
                    <a:lnTo>
                      <a:pt x="105" y="1"/>
                    </a:lnTo>
                    <a:lnTo>
                      <a:pt x="103" y="1"/>
                    </a:lnTo>
                    <a:lnTo>
                      <a:pt x="103"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2" name="Freeform 179">
                <a:extLst>
                  <a:ext uri="{FF2B5EF4-FFF2-40B4-BE49-F238E27FC236}">
                    <a16:creationId xmlns:a16="http://schemas.microsoft.com/office/drawing/2014/main" id="{4513C84F-0FCE-5B40-9EA6-9D0FCEAC3870}"/>
                  </a:ext>
                </a:extLst>
              </p:cNvPr>
              <p:cNvSpPr>
                <a:spLocks noChangeArrowheads="1"/>
              </p:cNvSpPr>
              <p:nvPr/>
            </p:nvSpPr>
            <p:spPr bwMode="auto">
              <a:xfrm>
                <a:off x="5060950" y="3498850"/>
                <a:ext cx="230188" cy="115888"/>
              </a:xfrm>
              <a:custGeom>
                <a:avLst/>
                <a:gdLst>
                  <a:gd name="T0" fmla="*/ 318 w 638"/>
                  <a:gd name="T1" fmla="*/ 0 h 320"/>
                  <a:gd name="T2" fmla="*/ 0 w 638"/>
                  <a:gd name="T3" fmla="*/ 319 h 320"/>
                  <a:gd name="T4" fmla="*/ 109 w 638"/>
                  <a:gd name="T5" fmla="*/ 319 h 320"/>
                  <a:gd name="T6" fmla="*/ 372 w 638"/>
                  <a:gd name="T7" fmla="*/ 56 h 320"/>
                  <a:gd name="T8" fmla="*/ 318 w 638"/>
                  <a:gd name="T9" fmla="*/ 0 h 320"/>
                  <a:gd name="T10" fmla="*/ 332 w 638"/>
                  <a:gd name="T11" fmla="*/ 319 h 320"/>
                  <a:gd name="T12" fmla="*/ 429 w 638"/>
                  <a:gd name="T13" fmla="*/ 222 h 320"/>
                  <a:gd name="T14" fmla="*/ 526 w 638"/>
                  <a:gd name="T15" fmla="*/ 319 h 320"/>
                  <a:gd name="T16" fmla="*/ 637 w 638"/>
                  <a:gd name="T17" fmla="*/ 319 h 320"/>
                  <a:gd name="T18" fmla="*/ 429 w 638"/>
                  <a:gd name="T19" fmla="*/ 112 h 320"/>
                  <a:gd name="T20" fmla="*/ 221 w 638"/>
                  <a:gd name="T21" fmla="*/ 319 h 320"/>
                  <a:gd name="T22" fmla="*/ 332 w 638"/>
                  <a:gd name="T23" fmla="*/ 31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8" h="320">
                    <a:moveTo>
                      <a:pt x="318" y="0"/>
                    </a:moveTo>
                    <a:lnTo>
                      <a:pt x="0" y="319"/>
                    </a:lnTo>
                    <a:lnTo>
                      <a:pt x="109" y="319"/>
                    </a:lnTo>
                    <a:lnTo>
                      <a:pt x="372" y="56"/>
                    </a:lnTo>
                    <a:lnTo>
                      <a:pt x="318" y="0"/>
                    </a:lnTo>
                    <a:close/>
                    <a:moveTo>
                      <a:pt x="332" y="319"/>
                    </a:moveTo>
                    <a:lnTo>
                      <a:pt x="429" y="222"/>
                    </a:lnTo>
                    <a:lnTo>
                      <a:pt x="526" y="319"/>
                    </a:lnTo>
                    <a:lnTo>
                      <a:pt x="637" y="319"/>
                    </a:lnTo>
                    <a:lnTo>
                      <a:pt x="429" y="112"/>
                    </a:lnTo>
                    <a:lnTo>
                      <a:pt x="221" y="319"/>
                    </a:lnTo>
                    <a:lnTo>
                      <a:pt x="332" y="3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49" name="Group 448">
            <a:extLst>
              <a:ext uri="{FF2B5EF4-FFF2-40B4-BE49-F238E27FC236}">
                <a16:creationId xmlns:a16="http://schemas.microsoft.com/office/drawing/2014/main" id="{B55A2C3B-D087-3341-83C8-41089D9DA7A1}"/>
              </a:ext>
            </a:extLst>
          </p:cNvPr>
          <p:cNvGrpSpPr/>
          <p:nvPr/>
        </p:nvGrpSpPr>
        <p:grpSpPr>
          <a:xfrm>
            <a:off x="4622803" y="5156959"/>
            <a:ext cx="2220565" cy="295912"/>
            <a:chOff x="4240213" y="4862513"/>
            <a:chExt cx="1441450" cy="192087"/>
          </a:xfrm>
          <a:solidFill>
            <a:schemeClr val="tx1"/>
          </a:solidFill>
        </p:grpSpPr>
        <p:grpSp>
          <p:nvGrpSpPr>
            <p:cNvPr id="450" name="Group 449">
              <a:extLst>
                <a:ext uri="{FF2B5EF4-FFF2-40B4-BE49-F238E27FC236}">
                  <a16:creationId xmlns:a16="http://schemas.microsoft.com/office/drawing/2014/main" id="{C089C447-4712-D344-A293-9F439D08989A}"/>
                </a:ext>
              </a:extLst>
            </p:cNvPr>
            <p:cNvGrpSpPr/>
            <p:nvPr/>
          </p:nvGrpSpPr>
          <p:grpSpPr>
            <a:xfrm>
              <a:off x="4240213" y="4887913"/>
              <a:ext cx="484187" cy="127000"/>
              <a:chOff x="4240213" y="4887913"/>
              <a:chExt cx="484187" cy="127000"/>
            </a:xfrm>
            <a:grpFill/>
          </p:grpSpPr>
          <p:sp>
            <p:nvSpPr>
              <p:cNvPr id="466" name="Freeform 180">
                <a:extLst>
                  <a:ext uri="{FF2B5EF4-FFF2-40B4-BE49-F238E27FC236}">
                    <a16:creationId xmlns:a16="http://schemas.microsoft.com/office/drawing/2014/main" id="{F64FBF3C-5529-EF42-BBEC-9906316DC765}"/>
                  </a:ext>
                </a:extLst>
              </p:cNvPr>
              <p:cNvSpPr>
                <a:spLocks noChangeArrowheads="1"/>
              </p:cNvSpPr>
              <p:nvPr/>
            </p:nvSpPr>
            <p:spPr bwMode="auto">
              <a:xfrm>
                <a:off x="4327525" y="4887913"/>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7" name="Freeform 181">
                <a:extLst>
                  <a:ext uri="{FF2B5EF4-FFF2-40B4-BE49-F238E27FC236}">
                    <a16:creationId xmlns:a16="http://schemas.microsoft.com/office/drawing/2014/main" id="{40C5D271-C08B-7341-8062-E5D26A238553}"/>
                  </a:ext>
                </a:extLst>
              </p:cNvPr>
              <p:cNvSpPr>
                <a:spLocks noChangeArrowheads="1"/>
              </p:cNvSpPr>
              <p:nvPr/>
            </p:nvSpPr>
            <p:spPr bwMode="auto">
              <a:xfrm>
                <a:off x="4354513" y="491966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3"/>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 name="Freeform 182">
                <a:extLst>
                  <a:ext uri="{FF2B5EF4-FFF2-40B4-BE49-F238E27FC236}">
                    <a16:creationId xmlns:a16="http://schemas.microsoft.com/office/drawing/2014/main" id="{BB655F67-EB67-244E-8501-CFAA0CCC038D}"/>
                  </a:ext>
                </a:extLst>
              </p:cNvPr>
              <p:cNvSpPr>
                <a:spLocks noChangeArrowheads="1"/>
              </p:cNvSpPr>
              <p:nvPr/>
            </p:nvSpPr>
            <p:spPr bwMode="auto">
              <a:xfrm>
                <a:off x="4454525" y="4887913"/>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9" name="Freeform 183">
                <a:extLst>
                  <a:ext uri="{FF2B5EF4-FFF2-40B4-BE49-F238E27FC236}">
                    <a16:creationId xmlns:a16="http://schemas.microsoft.com/office/drawing/2014/main" id="{1BB5D942-4BDA-884F-9294-EFF2AC675B0B}"/>
                  </a:ext>
                </a:extLst>
              </p:cNvPr>
              <p:cNvSpPr>
                <a:spLocks noChangeArrowheads="1"/>
              </p:cNvSpPr>
              <p:nvPr/>
            </p:nvSpPr>
            <p:spPr bwMode="auto">
              <a:xfrm>
                <a:off x="4481513" y="492125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0" name="Freeform 184">
                <a:extLst>
                  <a:ext uri="{FF2B5EF4-FFF2-40B4-BE49-F238E27FC236}">
                    <a16:creationId xmlns:a16="http://schemas.microsoft.com/office/drawing/2014/main" id="{0DAA035E-5065-7749-84B1-315F08717739}"/>
                  </a:ext>
                </a:extLst>
              </p:cNvPr>
              <p:cNvSpPr>
                <a:spLocks noChangeArrowheads="1"/>
              </p:cNvSpPr>
              <p:nvPr/>
            </p:nvSpPr>
            <p:spPr bwMode="auto">
              <a:xfrm>
                <a:off x="4579938" y="491966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 name="Freeform 185">
                <a:extLst>
                  <a:ext uri="{FF2B5EF4-FFF2-40B4-BE49-F238E27FC236}">
                    <a16:creationId xmlns:a16="http://schemas.microsoft.com/office/drawing/2014/main" id="{88A8A16E-E995-004D-91F0-1EBBFF708738}"/>
                  </a:ext>
                </a:extLst>
              </p:cNvPr>
              <p:cNvSpPr>
                <a:spLocks noChangeArrowheads="1"/>
              </p:cNvSpPr>
              <p:nvPr/>
            </p:nvSpPr>
            <p:spPr bwMode="auto">
              <a:xfrm>
                <a:off x="4240213" y="4919663"/>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5"/>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51" name="Freeform 186">
              <a:extLst>
                <a:ext uri="{FF2B5EF4-FFF2-40B4-BE49-F238E27FC236}">
                  <a16:creationId xmlns:a16="http://schemas.microsoft.com/office/drawing/2014/main" id="{3E963895-35CD-5240-96DE-B270D8FAD382}"/>
                </a:ext>
              </a:extLst>
            </p:cNvPr>
            <p:cNvSpPr>
              <a:spLocks noChangeArrowheads="1"/>
            </p:cNvSpPr>
            <p:nvPr/>
          </p:nvSpPr>
          <p:spPr bwMode="auto">
            <a:xfrm>
              <a:off x="4860925" y="486251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52" name="Group 451">
              <a:extLst>
                <a:ext uri="{FF2B5EF4-FFF2-40B4-BE49-F238E27FC236}">
                  <a16:creationId xmlns:a16="http://schemas.microsoft.com/office/drawing/2014/main" id="{4C9DF8D9-018E-984E-BFE3-16BA0739BD85}"/>
                </a:ext>
              </a:extLst>
            </p:cNvPr>
            <p:cNvGrpSpPr/>
            <p:nvPr/>
          </p:nvGrpSpPr>
          <p:grpSpPr>
            <a:xfrm>
              <a:off x="4991100" y="4862513"/>
              <a:ext cx="690563" cy="188912"/>
              <a:chOff x="4991100" y="4862513"/>
              <a:chExt cx="690563" cy="188912"/>
            </a:xfrm>
            <a:grpFill/>
          </p:grpSpPr>
          <p:sp>
            <p:nvSpPr>
              <p:cNvPr id="453" name="Freeform 187">
                <a:extLst>
                  <a:ext uri="{FF2B5EF4-FFF2-40B4-BE49-F238E27FC236}">
                    <a16:creationId xmlns:a16="http://schemas.microsoft.com/office/drawing/2014/main" id="{16447E26-01DB-C64E-940F-6AEEC9BF706D}"/>
                  </a:ext>
                </a:extLst>
              </p:cNvPr>
              <p:cNvSpPr>
                <a:spLocks noChangeArrowheads="1"/>
              </p:cNvSpPr>
              <p:nvPr/>
            </p:nvSpPr>
            <p:spPr bwMode="auto">
              <a:xfrm>
                <a:off x="5668963" y="4919663"/>
                <a:ext cx="12700" cy="12700"/>
              </a:xfrm>
              <a:custGeom>
                <a:avLst/>
                <a:gdLst>
                  <a:gd name="T0" fmla="*/ 15 w 37"/>
                  <a:gd name="T1" fmla="*/ 12 h 37"/>
                  <a:gd name="T2" fmla="*/ 15 w 37"/>
                  <a:gd name="T3" fmla="*/ 18 h 37"/>
                  <a:gd name="T4" fmla="*/ 17 w 37"/>
                  <a:gd name="T5" fmla="*/ 18 h 37"/>
                  <a:gd name="T6" fmla="*/ 21 w 37"/>
                  <a:gd name="T7" fmla="*/ 15 h 37"/>
                  <a:gd name="T8" fmla="*/ 17 w 37"/>
                  <a:gd name="T9" fmla="*/ 12 h 37"/>
                  <a:gd name="T10" fmla="*/ 15 w 37"/>
                  <a:gd name="T11" fmla="*/ 12 h 37"/>
                  <a:gd name="T12" fmla="*/ 24 w 37"/>
                  <a:gd name="T13" fmla="*/ 29 h 37"/>
                  <a:gd name="T14" fmla="*/ 22 w 37"/>
                  <a:gd name="T15" fmla="*/ 29 h 37"/>
                  <a:gd name="T16" fmla="*/ 21 w 37"/>
                  <a:gd name="T17" fmla="*/ 29 h 37"/>
                  <a:gd name="T18" fmla="*/ 20 w 37"/>
                  <a:gd name="T19" fmla="*/ 27 h 37"/>
                  <a:gd name="T20" fmla="*/ 17 w 37"/>
                  <a:gd name="T21" fmla="*/ 21 h 37"/>
                  <a:gd name="T22" fmla="*/ 16 w 37"/>
                  <a:gd name="T23" fmla="*/ 20 h 37"/>
                  <a:gd name="T24" fmla="*/ 15 w 37"/>
                  <a:gd name="T25" fmla="*/ 20 h 37"/>
                  <a:gd name="T26" fmla="*/ 15 w 37"/>
                  <a:gd name="T27" fmla="*/ 28 h 37"/>
                  <a:gd name="T28" fmla="*/ 14 w 37"/>
                  <a:gd name="T29" fmla="*/ 29 h 37"/>
                  <a:gd name="T30" fmla="*/ 13 w 37"/>
                  <a:gd name="T31" fmla="*/ 29 h 37"/>
                  <a:gd name="T32" fmla="*/ 12 w 37"/>
                  <a:gd name="T33" fmla="*/ 28 h 37"/>
                  <a:gd name="T34" fmla="*/ 12 w 37"/>
                  <a:gd name="T35" fmla="*/ 10 h 37"/>
                  <a:gd name="T36" fmla="*/ 13 w 37"/>
                  <a:gd name="T37" fmla="*/ 8 h 37"/>
                  <a:gd name="T38" fmla="*/ 18 w 37"/>
                  <a:gd name="T39" fmla="*/ 8 h 37"/>
                  <a:gd name="T40" fmla="*/ 24 w 37"/>
                  <a:gd name="T41" fmla="*/ 14 h 37"/>
                  <a:gd name="T42" fmla="*/ 19 w 37"/>
                  <a:gd name="T43" fmla="*/ 19 h 37"/>
                  <a:gd name="T44" fmla="*/ 24 w 37"/>
                  <a:gd name="T45" fmla="*/ 27 h 37"/>
                  <a:gd name="T46" fmla="*/ 24 w 37"/>
                  <a:gd name="T47" fmla="*/ 29 h 37"/>
                  <a:gd name="T48" fmla="*/ 3 w 37"/>
                  <a:gd name="T49" fmla="*/ 18 h 37"/>
                  <a:gd name="T50" fmla="*/ 18 w 37"/>
                  <a:gd name="T51" fmla="*/ 33 h 37"/>
                  <a:gd name="T52" fmla="*/ 33 w 37"/>
                  <a:gd name="T53" fmla="*/ 18 h 37"/>
                  <a:gd name="T54" fmla="*/ 18 w 37"/>
                  <a:gd name="T55" fmla="*/ 3 h 37"/>
                  <a:gd name="T56" fmla="*/ 3 w 37"/>
                  <a:gd name="T57" fmla="*/ 18 h 37"/>
                  <a:gd name="T58" fmla="*/ 0 w 37"/>
                  <a:gd name="T59" fmla="*/ 18 h 37"/>
                  <a:gd name="T60" fmla="*/ 18 w 37"/>
                  <a:gd name="T61" fmla="*/ 0 h 37"/>
                  <a:gd name="T62" fmla="*/ 36 w 37"/>
                  <a:gd name="T63" fmla="*/ 18 h 37"/>
                  <a:gd name="T64" fmla="*/ 18 w 37"/>
                  <a:gd name="T65" fmla="*/ 36 h 37"/>
                  <a:gd name="T66" fmla="*/ 0 w 37"/>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37">
                    <a:moveTo>
                      <a:pt x="15" y="12"/>
                    </a:moveTo>
                    <a:lnTo>
                      <a:pt x="15" y="18"/>
                    </a:lnTo>
                    <a:lnTo>
                      <a:pt x="17" y="18"/>
                    </a:lnTo>
                    <a:cubicBezTo>
                      <a:pt x="20" y="18"/>
                      <a:pt x="21" y="17"/>
                      <a:pt x="21" y="15"/>
                    </a:cubicBezTo>
                    <a:lnTo>
                      <a:pt x="17" y="12"/>
                    </a:lnTo>
                    <a:lnTo>
                      <a:pt x="15" y="12"/>
                    </a:lnTo>
                    <a:close/>
                    <a:moveTo>
                      <a:pt x="24" y="29"/>
                    </a:moveTo>
                    <a:lnTo>
                      <a:pt x="22" y="29"/>
                    </a:lnTo>
                    <a:lnTo>
                      <a:pt x="21" y="29"/>
                    </a:lnTo>
                    <a:lnTo>
                      <a:pt x="20" y="27"/>
                    </a:lnTo>
                    <a:lnTo>
                      <a:pt x="17" y="21"/>
                    </a:lnTo>
                    <a:lnTo>
                      <a:pt x="16" y="20"/>
                    </a:lnTo>
                    <a:lnTo>
                      <a:pt x="15" y="20"/>
                    </a:lnTo>
                    <a:lnTo>
                      <a:pt x="15" y="28"/>
                    </a:lnTo>
                    <a:lnTo>
                      <a:pt x="14" y="29"/>
                    </a:lnTo>
                    <a:lnTo>
                      <a:pt x="13" y="29"/>
                    </a:lnTo>
                    <a:lnTo>
                      <a:pt x="12" y="28"/>
                    </a:lnTo>
                    <a:lnTo>
                      <a:pt x="12" y="10"/>
                    </a:lnTo>
                    <a:lnTo>
                      <a:pt x="13" y="8"/>
                    </a:lnTo>
                    <a:lnTo>
                      <a:pt x="18" y="8"/>
                    </a:lnTo>
                    <a:cubicBezTo>
                      <a:pt x="22" y="8"/>
                      <a:pt x="24" y="11"/>
                      <a:pt x="24" y="14"/>
                    </a:cubicBezTo>
                    <a:cubicBezTo>
                      <a:pt x="24" y="17"/>
                      <a:pt x="22" y="19"/>
                      <a:pt x="19" y="19"/>
                    </a:cubicBezTo>
                    <a:cubicBezTo>
                      <a:pt x="20" y="19"/>
                      <a:pt x="22" y="22"/>
                      <a:pt x="24" y="27"/>
                    </a:cubicBezTo>
                    <a:lnTo>
                      <a:pt x="24" y="29"/>
                    </a:lnTo>
                    <a:close/>
                    <a:moveTo>
                      <a:pt x="3" y="18"/>
                    </a:moveTo>
                    <a:cubicBezTo>
                      <a:pt x="3" y="27"/>
                      <a:pt x="9" y="33"/>
                      <a:pt x="18" y="33"/>
                    </a:cubicBezTo>
                    <a:cubicBezTo>
                      <a:pt x="27" y="33"/>
                      <a:pt x="33" y="27"/>
                      <a:pt x="33" y="18"/>
                    </a:cubicBezTo>
                    <a:cubicBezTo>
                      <a:pt x="33" y="10"/>
                      <a:pt x="27" y="3"/>
                      <a:pt x="18" y="3"/>
                    </a:cubicBezTo>
                    <a:cubicBezTo>
                      <a:pt x="9" y="3"/>
                      <a:pt x="3" y="10"/>
                      <a:pt x="3" y="18"/>
                    </a:cubicBezTo>
                    <a:close/>
                    <a:moveTo>
                      <a:pt x="0" y="18"/>
                    </a:moveTo>
                    <a:cubicBezTo>
                      <a:pt x="0" y="8"/>
                      <a:pt x="7" y="0"/>
                      <a:pt x="18" y="0"/>
                    </a:cubicBezTo>
                    <a:cubicBezTo>
                      <a:pt x="28" y="0"/>
                      <a:pt x="36" y="7"/>
                      <a:pt x="36" y="18"/>
                    </a:cubicBezTo>
                    <a:cubicBezTo>
                      <a:pt x="36" y="29"/>
                      <a:pt x="28" y="36"/>
                      <a:pt x="18" y="36"/>
                    </a:cubicBezTo>
                    <a:cubicBezTo>
                      <a:pt x="8" y="36"/>
                      <a:pt x="0" y="29"/>
                      <a:pt x="0" y="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4" name="Freeform 188">
                <a:extLst>
                  <a:ext uri="{FF2B5EF4-FFF2-40B4-BE49-F238E27FC236}">
                    <a16:creationId xmlns:a16="http://schemas.microsoft.com/office/drawing/2014/main" id="{FAB793BF-4A29-2F4E-80A4-F4B6CCC2D67E}"/>
                  </a:ext>
                </a:extLst>
              </p:cNvPr>
              <p:cNvSpPr>
                <a:spLocks noChangeArrowheads="1"/>
              </p:cNvSpPr>
              <p:nvPr/>
            </p:nvSpPr>
            <p:spPr bwMode="auto">
              <a:xfrm>
                <a:off x="5067300" y="4921250"/>
                <a:ext cx="73025" cy="73025"/>
              </a:xfrm>
              <a:custGeom>
                <a:avLst/>
                <a:gdLst>
                  <a:gd name="T0" fmla="*/ 147 w 205"/>
                  <a:gd name="T1" fmla="*/ 84 h 203"/>
                  <a:gd name="T2" fmla="*/ 147 w 205"/>
                  <a:gd name="T3" fmla="*/ 75 h 203"/>
                  <a:gd name="T4" fmla="*/ 204 w 205"/>
                  <a:gd name="T5" fmla="*/ 75 h 203"/>
                  <a:gd name="T6" fmla="*/ 185 w 205"/>
                  <a:gd name="T7" fmla="*/ 17 h 203"/>
                  <a:gd name="T8" fmla="*/ 175 w 205"/>
                  <a:gd name="T9" fmla="*/ 0 h 203"/>
                  <a:gd name="T10" fmla="*/ 118 w 205"/>
                  <a:gd name="T11" fmla="*/ 34 h 203"/>
                  <a:gd name="T12" fmla="*/ 67 w 205"/>
                  <a:gd name="T13" fmla="*/ 178 h 203"/>
                  <a:gd name="T14" fmla="*/ 0 w 205"/>
                  <a:gd name="T15" fmla="*/ 199 h 203"/>
                  <a:gd name="T16" fmla="*/ 22 w 205"/>
                  <a:gd name="T17" fmla="*/ 201 h 203"/>
                  <a:gd name="T18" fmla="*/ 108 w 205"/>
                  <a:gd name="T19" fmla="*/ 166 h 203"/>
                  <a:gd name="T20" fmla="*/ 147 w 205"/>
                  <a:gd name="T21" fmla="*/ 8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03">
                    <a:moveTo>
                      <a:pt x="147" y="84"/>
                    </a:moveTo>
                    <a:lnTo>
                      <a:pt x="147" y="75"/>
                    </a:lnTo>
                    <a:lnTo>
                      <a:pt x="204" y="75"/>
                    </a:lnTo>
                    <a:cubicBezTo>
                      <a:pt x="201" y="56"/>
                      <a:pt x="195" y="36"/>
                      <a:pt x="185" y="17"/>
                    </a:cubicBezTo>
                    <a:cubicBezTo>
                      <a:pt x="182" y="12"/>
                      <a:pt x="178" y="6"/>
                      <a:pt x="175" y="0"/>
                    </a:cubicBezTo>
                    <a:lnTo>
                      <a:pt x="118" y="34"/>
                    </a:lnTo>
                    <a:cubicBezTo>
                      <a:pt x="153" y="96"/>
                      <a:pt x="115" y="150"/>
                      <a:pt x="67" y="178"/>
                    </a:cubicBezTo>
                    <a:cubicBezTo>
                      <a:pt x="48" y="189"/>
                      <a:pt x="25" y="197"/>
                      <a:pt x="0" y="199"/>
                    </a:cubicBezTo>
                    <a:cubicBezTo>
                      <a:pt x="7" y="201"/>
                      <a:pt x="15" y="201"/>
                      <a:pt x="22" y="201"/>
                    </a:cubicBezTo>
                    <a:cubicBezTo>
                      <a:pt x="52" y="202"/>
                      <a:pt x="84" y="189"/>
                      <a:pt x="108" y="166"/>
                    </a:cubicBezTo>
                    <a:cubicBezTo>
                      <a:pt x="133" y="144"/>
                      <a:pt x="147" y="114"/>
                      <a:pt x="147" y="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5" name="Freeform 189">
                <a:extLst>
                  <a:ext uri="{FF2B5EF4-FFF2-40B4-BE49-F238E27FC236}">
                    <a16:creationId xmlns:a16="http://schemas.microsoft.com/office/drawing/2014/main" id="{C1237B22-4AFD-AD4C-A46E-E6F4A67769D7}"/>
                  </a:ext>
                </a:extLst>
              </p:cNvPr>
              <p:cNvSpPr>
                <a:spLocks noChangeArrowheads="1"/>
              </p:cNvSpPr>
              <p:nvPr/>
            </p:nvSpPr>
            <p:spPr bwMode="auto">
              <a:xfrm>
                <a:off x="5045075" y="4951413"/>
                <a:ext cx="96838" cy="57150"/>
              </a:xfrm>
              <a:custGeom>
                <a:avLst/>
                <a:gdLst>
                  <a:gd name="T0" fmla="*/ 217 w 270"/>
                  <a:gd name="T1" fmla="*/ 61 h 158"/>
                  <a:gd name="T2" fmla="*/ 253 w 270"/>
                  <a:gd name="T3" fmla="*/ 81 h 158"/>
                  <a:gd name="T4" fmla="*/ 269 w 270"/>
                  <a:gd name="T5" fmla="*/ 13 h 158"/>
                  <a:gd name="T6" fmla="*/ 268 w 270"/>
                  <a:gd name="T7" fmla="*/ 0 h 158"/>
                  <a:gd name="T8" fmla="*/ 218 w 270"/>
                  <a:gd name="T9" fmla="*/ 0 h 158"/>
                  <a:gd name="T10" fmla="*/ 84 w 270"/>
                  <a:gd name="T11" fmla="*/ 126 h 158"/>
                  <a:gd name="T12" fmla="*/ 0 w 270"/>
                  <a:gd name="T13" fmla="*/ 101 h 158"/>
                  <a:gd name="T14" fmla="*/ 26 w 270"/>
                  <a:gd name="T15" fmla="*/ 120 h 158"/>
                  <a:gd name="T16" fmla="*/ 213 w 270"/>
                  <a:gd name="T17" fmla="*/ 68 h 158"/>
                  <a:gd name="T18" fmla="*/ 217 w 270"/>
                  <a:gd name="T19" fmla="*/ 6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158">
                    <a:moveTo>
                      <a:pt x="217" y="61"/>
                    </a:moveTo>
                    <a:lnTo>
                      <a:pt x="253" y="81"/>
                    </a:lnTo>
                    <a:cubicBezTo>
                      <a:pt x="263" y="60"/>
                      <a:pt x="269" y="36"/>
                      <a:pt x="269" y="13"/>
                    </a:cubicBezTo>
                    <a:cubicBezTo>
                      <a:pt x="269" y="8"/>
                      <a:pt x="269" y="4"/>
                      <a:pt x="268" y="0"/>
                    </a:cubicBezTo>
                    <a:lnTo>
                      <a:pt x="218" y="0"/>
                    </a:lnTo>
                    <a:cubicBezTo>
                      <a:pt x="218" y="68"/>
                      <a:pt x="152" y="126"/>
                      <a:pt x="84" y="126"/>
                    </a:cubicBezTo>
                    <a:cubicBezTo>
                      <a:pt x="54" y="126"/>
                      <a:pt x="25" y="118"/>
                      <a:pt x="0" y="101"/>
                    </a:cubicBezTo>
                    <a:cubicBezTo>
                      <a:pt x="7" y="108"/>
                      <a:pt x="16" y="114"/>
                      <a:pt x="26" y="120"/>
                    </a:cubicBezTo>
                    <a:cubicBezTo>
                      <a:pt x="91" y="157"/>
                      <a:pt x="175" y="135"/>
                      <a:pt x="213" y="68"/>
                    </a:cubicBezTo>
                    <a:lnTo>
                      <a:pt x="217" y="6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 name="Freeform 190">
                <a:extLst>
                  <a:ext uri="{FF2B5EF4-FFF2-40B4-BE49-F238E27FC236}">
                    <a16:creationId xmlns:a16="http://schemas.microsoft.com/office/drawing/2014/main" id="{5B01C2CE-679B-EE4E-883B-10380B1493E3}"/>
                  </a:ext>
                </a:extLst>
              </p:cNvPr>
              <p:cNvSpPr>
                <a:spLocks noChangeArrowheads="1"/>
              </p:cNvSpPr>
              <p:nvPr/>
            </p:nvSpPr>
            <p:spPr bwMode="auto">
              <a:xfrm>
                <a:off x="5029200" y="4968875"/>
                <a:ext cx="106363" cy="52388"/>
              </a:xfrm>
              <a:custGeom>
                <a:avLst/>
                <a:gdLst>
                  <a:gd name="T0" fmla="*/ 65 w 294"/>
                  <a:gd name="T1" fmla="*/ 78 h 147"/>
                  <a:gd name="T2" fmla="*/ 0 w 294"/>
                  <a:gd name="T3" fmla="*/ 0 h 147"/>
                  <a:gd name="T4" fmla="*/ 17 w 294"/>
                  <a:gd name="T5" fmla="*/ 44 h 147"/>
                  <a:gd name="T6" fmla="*/ 233 w 294"/>
                  <a:gd name="T7" fmla="*/ 102 h 147"/>
                  <a:gd name="T8" fmla="*/ 293 w 294"/>
                  <a:gd name="T9" fmla="*/ 41 h 147"/>
                  <a:gd name="T10" fmla="*/ 265 w 294"/>
                  <a:gd name="T11" fmla="*/ 25 h 147"/>
                  <a:gd name="T12" fmla="*/ 65 w 294"/>
                  <a:gd name="T13" fmla="*/ 78 h 147"/>
                </a:gdLst>
                <a:ahLst/>
                <a:cxnLst>
                  <a:cxn ang="0">
                    <a:pos x="T0" y="T1"/>
                  </a:cxn>
                  <a:cxn ang="0">
                    <a:pos x="T2" y="T3"/>
                  </a:cxn>
                  <a:cxn ang="0">
                    <a:pos x="T4" y="T5"/>
                  </a:cxn>
                  <a:cxn ang="0">
                    <a:pos x="T6" y="T7"/>
                  </a:cxn>
                  <a:cxn ang="0">
                    <a:pos x="T8" y="T9"/>
                  </a:cxn>
                  <a:cxn ang="0">
                    <a:pos x="T10" y="T11"/>
                  </a:cxn>
                  <a:cxn ang="0">
                    <a:pos x="T12" y="T13"/>
                  </a:cxn>
                </a:cxnLst>
                <a:rect l="0" t="0" r="r" b="b"/>
                <a:pathLst>
                  <a:path w="294" h="147">
                    <a:moveTo>
                      <a:pt x="65" y="78"/>
                    </a:moveTo>
                    <a:cubicBezTo>
                      <a:pt x="34" y="60"/>
                      <a:pt x="12" y="32"/>
                      <a:pt x="0" y="0"/>
                    </a:cubicBezTo>
                    <a:cubicBezTo>
                      <a:pt x="3" y="15"/>
                      <a:pt x="10" y="30"/>
                      <a:pt x="17" y="44"/>
                    </a:cubicBezTo>
                    <a:cubicBezTo>
                      <a:pt x="61" y="120"/>
                      <a:pt x="157" y="146"/>
                      <a:pt x="233" y="102"/>
                    </a:cubicBezTo>
                    <a:cubicBezTo>
                      <a:pt x="259" y="87"/>
                      <a:pt x="279" y="65"/>
                      <a:pt x="293" y="41"/>
                    </a:cubicBezTo>
                    <a:lnTo>
                      <a:pt x="265" y="25"/>
                    </a:lnTo>
                    <a:cubicBezTo>
                      <a:pt x="225" y="95"/>
                      <a:pt x="136" y="119"/>
                      <a:pt x="65" y="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7" name="Freeform 191">
                <a:extLst>
                  <a:ext uri="{FF2B5EF4-FFF2-40B4-BE49-F238E27FC236}">
                    <a16:creationId xmlns:a16="http://schemas.microsoft.com/office/drawing/2014/main" id="{695DD079-97CC-1548-A64C-9A45505772D9}"/>
                  </a:ext>
                </a:extLst>
              </p:cNvPr>
              <p:cNvSpPr>
                <a:spLocks noChangeArrowheads="1"/>
              </p:cNvSpPr>
              <p:nvPr/>
            </p:nvSpPr>
            <p:spPr bwMode="auto">
              <a:xfrm>
                <a:off x="4991100" y="4862513"/>
                <a:ext cx="188913" cy="188912"/>
              </a:xfrm>
              <a:custGeom>
                <a:avLst/>
                <a:gdLst>
                  <a:gd name="T0" fmla="*/ 178 w 523"/>
                  <a:gd name="T1" fmla="*/ 116 h 524"/>
                  <a:gd name="T2" fmla="*/ 406 w 523"/>
                  <a:gd name="T3" fmla="*/ 177 h 524"/>
                  <a:gd name="T4" fmla="*/ 345 w 523"/>
                  <a:gd name="T5" fmla="*/ 406 h 524"/>
                  <a:gd name="T6" fmla="*/ 117 w 523"/>
                  <a:gd name="T7" fmla="*/ 345 h 524"/>
                  <a:gd name="T8" fmla="*/ 178 w 523"/>
                  <a:gd name="T9" fmla="*/ 116 h 524"/>
                  <a:gd name="T10" fmla="*/ 147 w 523"/>
                  <a:gd name="T11" fmla="*/ 63 h 524"/>
                  <a:gd name="T12" fmla="*/ 63 w 523"/>
                  <a:gd name="T13" fmla="*/ 376 h 524"/>
                  <a:gd name="T14" fmla="*/ 376 w 523"/>
                  <a:gd name="T15" fmla="*/ 460 h 524"/>
                  <a:gd name="T16" fmla="*/ 459 w 523"/>
                  <a:gd name="T17" fmla="*/ 146 h 524"/>
                  <a:gd name="T18" fmla="*/ 147 w 523"/>
                  <a:gd name="T19" fmla="*/ 63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524">
                    <a:moveTo>
                      <a:pt x="178" y="116"/>
                    </a:moveTo>
                    <a:cubicBezTo>
                      <a:pt x="258" y="70"/>
                      <a:pt x="359" y="97"/>
                      <a:pt x="406" y="177"/>
                    </a:cubicBezTo>
                    <a:cubicBezTo>
                      <a:pt x="452" y="257"/>
                      <a:pt x="425" y="359"/>
                      <a:pt x="345" y="406"/>
                    </a:cubicBezTo>
                    <a:cubicBezTo>
                      <a:pt x="264" y="452"/>
                      <a:pt x="163" y="426"/>
                      <a:pt x="117" y="345"/>
                    </a:cubicBezTo>
                    <a:cubicBezTo>
                      <a:pt x="71" y="265"/>
                      <a:pt x="97" y="163"/>
                      <a:pt x="178" y="116"/>
                    </a:cubicBezTo>
                    <a:close/>
                    <a:moveTo>
                      <a:pt x="147" y="63"/>
                    </a:moveTo>
                    <a:cubicBezTo>
                      <a:pt x="37" y="126"/>
                      <a:pt x="0" y="267"/>
                      <a:pt x="63" y="376"/>
                    </a:cubicBezTo>
                    <a:cubicBezTo>
                      <a:pt x="126" y="485"/>
                      <a:pt x="267" y="523"/>
                      <a:pt x="376" y="460"/>
                    </a:cubicBezTo>
                    <a:cubicBezTo>
                      <a:pt x="485" y="397"/>
                      <a:pt x="522" y="256"/>
                      <a:pt x="459" y="146"/>
                    </a:cubicBezTo>
                    <a:cubicBezTo>
                      <a:pt x="396" y="37"/>
                      <a:pt x="256" y="0"/>
                      <a:pt x="147"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8" name="Freeform 192">
                <a:extLst>
                  <a:ext uri="{FF2B5EF4-FFF2-40B4-BE49-F238E27FC236}">
                    <a16:creationId xmlns:a16="http://schemas.microsoft.com/office/drawing/2014/main" id="{038991DD-3397-BA45-AEF6-7BCB3B1A88BF}"/>
                  </a:ext>
                </a:extLst>
              </p:cNvPr>
              <p:cNvSpPr>
                <a:spLocks noChangeArrowheads="1"/>
              </p:cNvSpPr>
              <p:nvPr/>
            </p:nvSpPr>
            <p:spPr bwMode="auto">
              <a:xfrm>
                <a:off x="5368925"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7 w 168"/>
                  <a:gd name="T19" fmla="*/ 159 h 185"/>
                  <a:gd name="T20" fmla="*/ 135 w 168"/>
                  <a:gd name="T21" fmla="*/ 154 h 185"/>
                  <a:gd name="T22" fmla="*/ 100 w 168"/>
                  <a:gd name="T23" fmla="*/ 158 h 185"/>
                  <a:gd name="T24" fmla="*/ 41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7"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7" y="159"/>
                    </a:lnTo>
                    <a:cubicBezTo>
                      <a:pt x="144" y="155"/>
                      <a:pt x="141" y="153"/>
                      <a:pt x="135" y="154"/>
                    </a:cubicBezTo>
                    <a:cubicBezTo>
                      <a:pt x="124" y="156"/>
                      <a:pt x="113" y="158"/>
                      <a:pt x="100" y="158"/>
                    </a:cubicBezTo>
                    <a:cubicBezTo>
                      <a:pt x="59" y="158"/>
                      <a:pt x="42" y="138"/>
                      <a:pt x="41" y="99"/>
                    </a:cubicBezTo>
                    <a:lnTo>
                      <a:pt x="159" y="99"/>
                    </a:lnTo>
                    <a:cubicBezTo>
                      <a:pt x="163" y="99"/>
                      <a:pt x="167" y="96"/>
                      <a:pt x="167" y="92"/>
                    </a:cubicBezTo>
                    <a:cubicBezTo>
                      <a:pt x="167" y="21"/>
                      <a:pt x="127" y="0"/>
                      <a:pt x="84"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9" name="Freeform 193">
                <a:extLst>
                  <a:ext uri="{FF2B5EF4-FFF2-40B4-BE49-F238E27FC236}">
                    <a16:creationId xmlns:a16="http://schemas.microsoft.com/office/drawing/2014/main" id="{9EE0264D-804F-B44F-BD3E-B3C0CC4004B1}"/>
                  </a:ext>
                </a:extLst>
              </p:cNvPr>
              <p:cNvSpPr>
                <a:spLocks noChangeArrowheads="1"/>
              </p:cNvSpPr>
              <p:nvPr/>
            </p:nvSpPr>
            <p:spPr bwMode="auto">
              <a:xfrm>
                <a:off x="5608638"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6 w 168"/>
                  <a:gd name="T19" fmla="*/ 159 h 185"/>
                  <a:gd name="T20" fmla="*/ 135 w 168"/>
                  <a:gd name="T21" fmla="*/ 154 h 185"/>
                  <a:gd name="T22" fmla="*/ 100 w 168"/>
                  <a:gd name="T23" fmla="*/ 158 h 185"/>
                  <a:gd name="T24" fmla="*/ 40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6"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6" y="159"/>
                    </a:lnTo>
                    <a:cubicBezTo>
                      <a:pt x="144" y="155"/>
                      <a:pt x="141" y="153"/>
                      <a:pt x="135" y="154"/>
                    </a:cubicBezTo>
                    <a:cubicBezTo>
                      <a:pt x="124" y="156"/>
                      <a:pt x="113" y="158"/>
                      <a:pt x="100" y="158"/>
                    </a:cubicBezTo>
                    <a:cubicBezTo>
                      <a:pt x="59" y="158"/>
                      <a:pt x="42" y="138"/>
                      <a:pt x="40" y="99"/>
                    </a:cubicBezTo>
                    <a:lnTo>
                      <a:pt x="159" y="99"/>
                    </a:lnTo>
                    <a:cubicBezTo>
                      <a:pt x="162" y="99"/>
                      <a:pt x="167" y="96"/>
                      <a:pt x="167" y="92"/>
                    </a:cubicBezTo>
                    <a:cubicBezTo>
                      <a:pt x="167" y="21"/>
                      <a:pt x="127" y="0"/>
                      <a:pt x="84"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 name="Freeform 194">
                <a:extLst>
                  <a:ext uri="{FF2B5EF4-FFF2-40B4-BE49-F238E27FC236}">
                    <a16:creationId xmlns:a16="http://schemas.microsoft.com/office/drawing/2014/main" id="{91E91B1D-6439-9744-9A03-209570086F0C}"/>
                  </a:ext>
                </a:extLst>
              </p:cNvPr>
              <p:cNvSpPr>
                <a:spLocks noChangeArrowheads="1"/>
              </p:cNvSpPr>
              <p:nvPr/>
            </p:nvSpPr>
            <p:spPr bwMode="auto">
              <a:xfrm>
                <a:off x="5230813" y="4929188"/>
                <a:ext cx="50800" cy="66675"/>
              </a:xfrm>
              <a:custGeom>
                <a:avLst/>
                <a:gdLst>
                  <a:gd name="T0" fmla="*/ 7 w 143"/>
                  <a:gd name="T1" fmla="*/ 174 h 186"/>
                  <a:gd name="T2" fmla="*/ 2 w 143"/>
                  <a:gd name="T3" fmla="*/ 165 h 186"/>
                  <a:gd name="T4" fmla="*/ 6 w 143"/>
                  <a:gd name="T5" fmla="*/ 154 h 186"/>
                  <a:gd name="T6" fmla="*/ 18 w 143"/>
                  <a:gd name="T7" fmla="*/ 149 h 186"/>
                  <a:gd name="T8" fmla="*/ 69 w 143"/>
                  <a:gd name="T9" fmla="*/ 158 h 186"/>
                  <a:gd name="T10" fmla="*/ 104 w 143"/>
                  <a:gd name="T11" fmla="*/ 134 h 186"/>
                  <a:gd name="T12" fmla="*/ 8 w 143"/>
                  <a:gd name="T13" fmla="*/ 49 h 186"/>
                  <a:gd name="T14" fmla="*/ 80 w 143"/>
                  <a:gd name="T15" fmla="*/ 0 h 186"/>
                  <a:gd name="T16" fmla="*/ 128 w 143"/>
                  <a:gd name="T17" fmla="*/ 7 h 186"/>
                  <a:gd name="T18" fmla="*/ 132 w 143"/>
                  <a:gd name="T19" fmla="*/ 17 h 186"/>
                  <a:gd name="T20" fmla="*/ 128 w 143"/>
                  <a:gd name="T21" fmla="*/ 27 h 186"/>
                  <a:gd name="T22" fmla="*/ 116 w 143"/>
                  <a:gd name="T23" fmla="*/ 31 h 186"/>
                  <a:gd name="T24" fmla="*/ 79 w 143"/>
                  <a:gd name="T25" fmla="*/ 24 h 186"/>
                  <a:gd name="T26" fmla="*/ 46 w 143"/>
                  <a:gd name="T27" fmla="*/ 47 h 186"/>
                  <a:gd name="T28" fmla="*/ 142 w 143"/>
                  <a:gd name="T29" fmla="*/ 135 h 186"/>
                  <a:gd name="T30" fmla="*/ 69 w 143"/>
                  <a:gd name="T31" fmla="*/ 185 h 186"/>
                  <a:gd name="T32" fmla="*/ 7 w 143"/>
                  <a:gd name="T33" fmla="*/ 1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186">
                    <a:moveTo>
                      <a:pt x="7" y="174"/>
                    </a:moveTo>
                    <a:cubicBezTo>
                      <a:pt x="2" y="172"/>
                      <a:pt x="0" y="169"/>
                      <a:pt x="2" y="165"/>
                    </a:cubicBezTo>
                    <a:lnTo>
                      <a:pt x="6" y="154"/>
                    </a:lnTo>
                    <a:cubicBezTo>
                      <a:pt x="8" y="149"/>
                      <a:pt x="14" y="148"/>
                      <a:pt x="18" y="149"/>
                    </a:cubicBezTo>
                    <a:cubicBezTo>
                      <a:pt x="33" y="155"/>
                      <a:pt x="51" y="158"/>
                      <a:pt x="69" y="158"/>
                    </a:cubicBezTo>
                    <a:cubicBezTo>
                      <a:pt x="93" y="158"/>
                      <a:pt x="104" y="150"/>
                      <a:pt x="104" y="134"/>
                    </a:cubicBezTo>
                    <a:cubicBezTo>
                      <a:pt x="104" y="99"/>
                      <a:pt x="8" y="99"/>
                      <a:pt x="8" y="49"/>
                    </a:cubicBezTo>
                    <a:cubicBezTo>
                      <a:pt x="8" y="20"/>
                      <a:pt x="36" y="0"/>
                      <a:pt x="80" y="0"/>
                    </a:cubicBezTo>
                    <a:cubicBezTo>
                      <a:pt x="101" y="0"/>
                      <a:pt x="116" y="3"/>
                      <a:pt x="128" y="7"/>
                    </a:cubicBezTo>
                    <a:cubicBezTo>
                      <a:pt x="132" y="9"/>
                      <a:pt x="135" y="13"/>
                      <a:pt x="132" y="17"/>
                    </a:cubicBezTo>
                    <a:lnTo>
                      <a:pt x="128" y="27"/>
                    </a:lnTo>
                    <a:cubicBezTo>
                      <a:pt x="126" y="31"/>
                      <a:pt x="122" y="32"/>
                      <a:pt x="116" y="31"/>
                    </a:cubicBezTo>
                    <a:cubicBezTo>
                      <a:pt x="107" y="28"/>
                      <a:pt x="93" y="24"/>
                      <a:pt x="79" y="24"/>
                    </a:cubicBezTo>
                    <a:cubicBezTo>
                      <a:pt x="58" y="24"/>
                      <a:pt x="46" y="33"/>
                      <a:pt x="46" y="47"/>
                    </a:cubicBezTo>
                    <a:cubicBezTo>
                      <a:pt x="46" y="78"/>
                      <a:pt x="142" y="79"/>
                      <a:pt x="142" y="135"/>
                    </a:cubicBezTo>
                    <a:cubicBezTo>
                      <a:pt x="142" y="164"/>
                      <a:pt x="114" y="185"/>
                      <a:pt x="69" y="185"/>
                    </a:cubicBezTo>
                    <a:cubicBezTo>
                      <a:pt x="49" y="185"/>
                      <a:pt x="24" y="181"/>
                      <a:pt x="7" y="1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1" name="Freeform 195">
                <a:extLst>
                  <a:ext uri="{FF2B5EF4-FFF2-40B4-BE49-F238E27FC236}">
                    <a16:creationId xmlns:a16="http://schemas.microsoft.com/office/drawing/2014/main" id="{42FCE945-7D83-804A-BCFA-7EE186E8E912}"/>
                  </a:ext>
                </a:extLst>
              </p:cNvPr>
              <p:cNvSpPr>
                <a:spLocks noChangeArrowheads="1"/>
              </p:cNvSpPr>
              <p:nvPr/>
            </p:nvSpPr>
            <p:spPr bwMode="auto">
              <a:xfrm>
                <a:off x="5438775" y="4929188"/>
                <a:ext cx="50800" cy="66675"/>
              </a:xfrm>
              <a:custGeom>
                <a:avLst/>
                <a:gdLst>
                  <a:gd name="T0" fmla="*/ 91 w 142"/>
                  <a:gd name="T1" fmla="*/ 185 h 186"/>
                  <a:gd name="T2" fmla="*/ 0 w 142"/>
                  <a:gd name="T3" fmla="*/ 91 h 186"/>
                  <a:gd name="T4" fmla="*/ 89 w 142"/>
                  <a:gd name="T5" fmla="*/ 0 h 186"/>
                  <a:gd name="T6" fmla="*/ 129 w 142"/>
                  <a:gd name="T7" fmla="*/ 6 h 186"/>
                  <a:gd name="T8" fmla="*/ 137 w 142"/>
                  <a:gd name="T9" fmla="*/ 16 h 186"/>
                  <a:gd name="T10" fmla="*/ 132 w 142"/>
                  <a:gd name="T11" fmla="*/ 27 h 186"/>
                  <a:gd name="T12" fmla="*/ 121 w 142"/>
                  <a:gd name="T13" fmla="*/ 31 h 186"/>
                  <a:gd name="T14" fmla="*/ 88 w 142"/>
                  <a:gd name="T15" fmla="*/ 26 h 186"/>
                  <a:gd name="T16" fmla="*/ 39 w 142"/>
                  <a:gd name="T17" fmla="*/ 91 h 186"/>
                  <a:gd name="T18" fmla="*/ 93 w 142"/>
                  <a:gd name="T19" fmla="*/ 157 h 186"/>
                  <a:gd name="T20" fmla="*/ 125 w 142"/>
                  <a:gd name="T21" fmla="*/ 154 h 186"/>
                  <a:gd name="T22" fmla="*/ 137 w 142"/>
                  <a:gd name="T23" fmla="*/ 159 h 186"/>
                  <a:gd name="T24" fmla="*/ 140 w 142"/>
                  <a:gd name="T25" fmla="*/ 171 h 186"/>
                  <a:gd name="T26" fmla="*/ 133 w 142"/>
                  <a:gd name="T27" fmla="*/ 181 h 186"/>
                  <a:gd name="T28" fmla="*/ 91 w 142"/>
                  <a:gd name="T29"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86">
                    <a:moveTo>
                      <a:pt x="91" y="185"/>
                    </a:moveTo>
                    <a:cubicBezTo>
                      <a:pt x="36" y="185"/>
                      <a:pt x="0" y="152"/>
                      <a:pt x="0" y="91"/>
                    </a:cubicBezTo>
                    <a:cubicBezTo>
                      <a:pt x="0" y="37"/>
                      <a:pt x="38" y="0"/>
                      <a:pt x="89" y="0"/>
                    </a:cubicBezTo>
                    <a:cubicBezTo>
                      <a:pt x="106" y="0"/>
                      <a:pt x="121" y="3"/>
                      <a:pt x="129" y="6"/>
                    </a:cubicBezTo>
                    <a:cubicBezTo>
                      <a:pt x="136" y="8"/>
                      <a:pt x="138" y="12"/>
                      <a:pt x="137" y="16"/>
                    </a:cubicBezTo>
                    <a:lnTo>
                      <a:pt x="132" y="27"/>
                    </a:lnTo>
                    <a:cubicBezTo>
                      <a:pt x="131" y="31"/>
                      <a:pt x="128" y="33"/>
                      <a:pt x="121" y="31"/>
                    </a:cubicBezTo>
                    <a:cubicBezTo>
                      <a:pt x="113" y="29"/>
                      <a:pt x="102" y="26"/>
                      <a:pt x="88" y="26"/>
                    </a:cubicBezTo>
                    <a:cubicBezTo>
                      <a:pt x="60" y="26"/>
                      <a:pt x="39" y="50"/>
                      <a:pt x="39" y="91"/>
                    </a:cubicBezTo>
                    <a:cubicBezTo>
                      <a:pt x="39" y="135"/>
                      <a:pt x="57" y="157"/>
                      <a:pt x="93" y="157"/>
                    </a:cubicBezTo>
                    <a:cubicBezTo>
                      <a:pt x="106" y="157"/>
                      <a:pt x="116" y="156"/>
                      <a:pt x="125" y="154"/>
                    </a:cubicBezTo>
                    <a:cubicBezTo>
                      <a:pt x="131" y="153"/>
                      <a:pt x="136" y="156"/>
                      <a:pt x="137" y="159"/>
                    </a:cubicBezTo>
                    <a:lnTo>
                      <a:pt x="140" y="171"/>
                    </a:lnTo>
                    <a:cubicBezTo>
                      <a:pt x="141" y="174"/>
                      <a:pt x="139" y="179"/>
                      <a:pt x="133" y="181"/>
                    </a:cubicBezTo>
                    <a:cubicBezTo>
                      <a:pt x="121" y="184"/>
                      <a:pt x="107" y="185"/>
                      <a:pt x="91" y="18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2" name="Freeform 196">
                <a:extLst>
                  <a:ext uri="{FF2B5EF4-FFF2-40B4-BE49-F238E27FC236}">
                    <a16:creationId xmlns:a16="http://schemas.microsoft.com/office/drawing/2014/main" id="{EEEB937F-53B2-9F44-89F3-985D26412FBB}"/>
                  </a:ext>
                </a:extLst>
              </p:cNvPr>
              <p:cNvSpPr>
                <a:spLocks noChangeArrowheads="1"/>
              </p:cNvSpPr>
              <p:nvPr/>
            </p:nvSpPr>
            <p:spPr bwMode="auto">
              <a:xfrm>
                <a:off x="5494338" y="4930775"/>
                <a:ext cx="65087" cy="66675"/>
              </a:xfrm>
              <a:custGeom>
                <a:avLst/>
                <a:gdLst>
                  <a:gd name="T0" fmla="*/ 39 w 180"/>
                  <a:gd name="T1" fmla="*/ 92 h 185"/>
                  <a:gd name="T2" fmla="*/ 89 w 180"/>
                  <a:gd name="T3" fmla="*/ 159 h 185"/>
                  <a:gd name="T4" fmla="*/ 139 w 180"/>
                  <a:gd name="T5" fmla="*/ 92 h 185"/>
                  <a:gd name="T6" fmla="*/ 89 w 180"/>
                  <a:gd name="T7" fmla="*/ 25 h 185"/>
                  <a:gd name="T8" fmla="*/ 39 w 180"/>
                  <a:gd name="T9" fmla="*/ 92 h 185"/>
                  <a:gd name="T10" fmla="*/ 0 w 180"/>
                  <a:gd name="T11" fmla="*/ 92 h 185"/>
                  <a:gd name="T12" fmla="*/ 90 w 180"/>
                  <a:gd name="T13" fmla="*/ 0 h 185"/>
                  <a:gd name="T14" fmla="*/ 179 w 180"/>
                  <a:gd name="T15" fmla="*/ 92 h 185"/>
                  <a:gd name="T16" fmla="*/ 90 w 180"/>
                  <a:gd name="T17" fmla="*/ 184 h 185"/>
                  <a:gd name="T18" fmla="*/ 0 w 180"/>
                  <a:gd name="T19"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5">
                    <a:moveTo>
                      <a:pt x="39" y="92"/>
                    </a:moveTo>
                    <a:cubicBezTo>
                      <a:pt x="39" y="138"/>
                      <a:pt x="57" y="159"/>
                      <a:pt x="89" y="159"/>
                    </a:cubicBezTo>
                    <a:cubicBezTo>
                      <a:pt x="121" y="159"/>
                      <a:pt x="139" y="138"/>
                      <a:pt x="139" y="92"/>
                    </a:cubicBezTo>
                    <a:cubicBezTo>
                      <a:pt x="139" y="46"/>
                      <a:pt x="121" y="25"/>
                      <a:pt x="89" y="25"/>
                    </a:cubicBezTo>
                    <a:cubicBezTo>
                      <a:pt x="57" y="25"/>
                      <a:pt x="39" y="47"/>
                      <a:pt x="39" y="92"/>
                    </a:cubicBezTo>
                    <a:close/>
                    <a:moveTo>
                      <a:pt x="0" y="92"/>
                    </a:moveTo>
                    <a:cubicBezTo>
                      <a:pt x="0" y="34"/>
                      <a:pt x="35" y="0"/>
                      <a:pt x="90" y="0"/>
                    </a:cubicBezTo>
                    <a:cubicBezTo>
                      <a:pt x="143" y="0"/>
                      <a:pt x="179" y="35"/>
                      <a:pt x="179" y="92"/>
                    </a:cubicBezTo>
                    <a:cubicBezTo>
                      <a:pt x="179" y="149"/>
                      <a:pt x="145" y="184"/>
                      <a:pt x="90" y="184"/>
                    </a:cubicBezTo>
                    <a:cubicBezTo>
                      <a:pt x="36" y="184"/>
                      <a:pt x="0" y="150"/>
                      <a:pt x="0" y="9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3" name="Freeform 197">
                <a:extLst>
                  <a:ext uri="{FF2B5EF4-FFF2-40B4-BE49-F238E27FC236}">
                    <a16:creationId xmlns:a16="http://schemas.microsoft.com/office/drawing/2014/main" id="{B2CD7844-1DCD-9D4A-B926-E01694289E43}"/>
                  </a:ext>
                </a:extLst>
              </p:cNvPr>
              <p:cNvSpPr>
                <a:spLocks noChangeArrowheads="1"/>
              </p:cNvSpPr>
              <p:nvPr/>
            </p:nvSpPr>
            <p:spPr bwMode="auto">
              <a:xfrm>
                <a:off x="5572125" y="4929188"/>
                <a:ext cx="33338" cy="66675"/>
              </a:xfrm>
              <a:custGeom>
                <a:avLst/>
                <a:gdLst>
                  <a:gd name="T0" fmla="*/ 90 w 91"/>
                  <a:gd name="T1" fmla="*/ 6 h 184"/>
                  <a:gd name="T2" fmla="*/ 87 w 91"/>
                  <a:gd name="T3" fmla="*/ 0 h 184"/>
                  <a:gd name="T4" fmla="*/ 65 w 91"/>
                  <a:gd name="T5" fmla="*/ 0 h 184"/>
                  <a:gd name="T6" fmla="*/ 0 w 91"/>
                  <a:gd name="T7" fmla="*/ 50 h 184"/>
                  <a:gd name="T8" fmla="*/ 0 w 91"/>
                  <a:gd name="T9" fmla="*/ 179 h 184"/>
                  <a:gd name="T10" fmla="*/ 10 w 91"/>
                  <a:gd name="T11" fmla="*/ 183 h 184"/>
                  <a:gd name="T12" fmla="*/ 27 w 91"/>
                  <a:gd name="T13" fmla="*/ 183 h 184"/>
                  <a:gd name="T14" fmla="*/ 36 w 91"/>
                  <a:gd name="T15" fmla="*/ 179 h 184"/>
                  <a:gd name="T16" fmla="*/ 36 w 91"/>
                  <a:gd name="T17" fmla="*/ 61 h 184"/>
                  <a:gd name="T18" fmla="*/ 73 w 91"/>
                  <a:gd name="T19" fmla="*/ 26 h 184"/>
                  <a:gd name="T20" fmla="*/ 87 w 91"/>
                  <a:gd name="T21" fmla="*/ 26 h 184"/>
                  <a:gd name="T22" fmla="*/ 90 w 91"/>
                  <a:gd name="T23" fmla="*/ 18 h 184"/>
                  <a:gd name="T24" fmla="*/ 90 w 91"/>
                  <a:gd name="T2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84">
                    <a:moveTo>
                      <a:pt x="90" y="6"/>
                    </a:moveTo>
                    <a:cubicBezTo>
                      <a:pt x="90" y="3"/>
                      <a:pt x="89" y="0"/>
                      <a:pt x="87" y="0"/>
                    </a:cubicBezTo>
                    <a:lnTo>
                      <a:pt x="65" y="0"/>
                    </a:lnTo>
                    <a:cubicBezTo>
                      <a:pt x="24" y="0"/>
                      <a:pt x="0" y="18"/>
                      <a:pt x="0" y="50"/>
                    </a:cubicBezTo>
                    <a:lnTo>
                      <a:pt x="0" y="179"/>
                    </a:lnTo>
                    <a:cubicBezTo>
                      <a:pt x="0" y="181"/>
                      <a:pt x="4" y="183"/>
                      <a:pt x="10" y="183"/>
                    </a:cubicBezTo>
                    <a:lnTo>
                      <a:pt x="27" y="183"/>
                    </a:lnTo>
                    <a:cubicBezTo>
                      <a:pt x="32" y="183"/>
                      <a:pt x="36" y="181"/>
                      <a:pt x="36" y="179"/>
                    </a:cubicBezTo>
                    <a:lnTo>
                      <a:pt x="36" y="61"/>
                    </a:lnTo>
                    <a:cubicBezTo>
                      <a:pt x="36" y="32"/>
                      <a:pt x="50" y="26"/>
                      <a:pt x="73" y="26"/>
                    </a:cubicBezTo>
                    <a:lnTo>
                      <a:pt x="87" y="26"/>
                    </a:lnTo>
                    <a:cubicBezTo>
                      <a:pt x="89" y="24"/>
                      <a:pt x="90" y="21"/>
                      <a:pt x="90" y="18"/>
                    </a:cubicBezTo>
                    <a:lnTo>
                      <a:pt x="90"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4" name="Freeform 198">
                <a:extLst>
                  <a:ext uri="{FF2B5EF4-FFF2-40B4-BE49-F238E27FC236}">
                    <a16:creationId xmlns:a16="http://schemas.microsoft.com/office/drawing/2014/main" id="{2C8864EE-0361-D045-8E8A-A275BEFFCDE7}"/>
                  </a:ext>
                </a:extLst>
              </p:cNvPr>
              <p:cNvSpPr>
                <a:spLocks noChangeArrowheads="1"/>
              </p:cNvSpPr>
              <p:nvPr/>
            </p:nvSpPr>
            <p:spPr bwMode="auto">
              <a:xfrm>
                <a:off x="5329238" y="4911725"/>
                <a:ext cx="33337" cy="84138"/>
              </a:xfrm>
              <a:custGeom>
                <a:avLst/>
                <a:gdLst>
                  <a:gd name="T0" fmla="*/ 72 w 91"/>
                  <a:gd name="T1" fmla="*/ 207 h 235"/>
                  <a:gd name="T2" fmla="*/ 36 w 91"/>
                  <a:gd name="T3" fmla="*/ 172 h 235"/>
                  <a:gd name="T4" fmla="*/ 36 w 91"/>
                  <a:gd name="T5" fmla="*/ 76 h 235"/>
                  <a:gd name="T6" fmla="*/ 68 w 91"/>
                  <a:gd name="T7" fmla="*/ 76 h 235"/>
                  <a:gd name="T8" fmla="*/ 71 w 91"/>
                  <a:gd name="T9" fmla="*/ 69 h 235"/>
                  <a:gd name="T10" fmla="*/ 71 w 91"/>
                  <a:gd name="T11" fmla="*/ 58 h 235"/>
                  <a:gd name="T12" fmla="*/ 68 w 91"/>
                  <a:gd name="T13" fmla="*/ 52 h 235"/>
                  <a:gd name="T14" fmla="*/ 36 w 91"/>
                  <a:gd name="T15" fmla="*/ 52 h 235"/>
                  <a:gd name="T16" fmla="*/ 36 w 91"/>
                  <a:gd name="T17" fmla="*/ 6 h 235"/>
                  <a:gd name="T18" fmla="*/ 24 w 91"/>
                  <a:gd name="T19" fmla="*/ 2 h 235"/>
                  <a:gd name="T20" fmla="*/ 7 w 91"/>
                  <a:gd name="T21" fmla="*/ 7 h 235"/>
                  <a:gd name="T22" fmla="*/ 0 w 91"/>
                  <a:gd name="T23" fmla="*/ 16 h 235"/>
                  <a:gd name="T24" fmla="*/ 0 w 91"/>
                  <a:gd name="T25" fmla="*/ 55 h 235"/>
                  <a:gd name="T26" fmla="*/ 0 w 91"/>
                  <a:gd name="T27" fmla="*/ 184 h 235"/>
                  <a:gd name="T28" fmla="*/ 65 w 91"/>
                  <a:gd name="T29" fmla="*/ 234 h 235"/>
                  <a:gd name="T30" fmla="*/ 86 w 91"/>
                  <a:gd name="T31" fmla="*/ 234 h 235"/>
                  <a:gd name="T32" fmla="*/ 90 w 91"/>
                  <a:gd name="T33" fmla="*/ 228 h 235"/>
                  <a:gd name="T34" fmla="*/ 90 w 91"/>
                  <a:gd name="T35" fmla="*/ 216 h 235"/>
                  <a:gd name="T36" fmla="*/ 86 w 91"/>
                  <a:gd name="T37" fmla="*/ 207 h 235"/>
                  <a:gd name="T38" fmla="*/ 72 w 91"/>
                  <a:gd name="T39" fmla="*/ 2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235">
                    <a:moveTo>
                      <a:pt x="72" y="207"/>
                    </a:moveTo>
                    <a:cubicBezTo>
                      <a:pt x="51" y="207"/>
                      <a:pt x="36" y="200"/>
                      <a:pt x="36" y="172"/>
                    </a:cubicBezTo>
                    <a:lnTo>
                      <a:pt x="36" y="76"/>
                    </a:lnTo>
                    <a:lnTo>
                      <a:pt x="68" y="76"/>
                    </a:lnTo>
                    <a:cubicBezTo>
                      <a:pt x="69" y="76"/>
                      <a:pt x="71" y="72"/>
                      <a:pt x="71" y="69"/>
                    </a:cubicBezTo>
                    <a:lnTo>
                      <a:pt x="71" y="58"/>
                    </a:lnTo>
                    <a:cubicBezTo>
                      <a:pt x="71" y="55"/>
                      <a:pt x="70" y="52"/>
                      <a:pt x="68" y="52"/>
                    </a:cubicBezTo>
                    <a:lnTo>
                      <a:pt x="36" y="52"/>
                    </a:lnTo>
                    <a:lnTo>
                      <a:pt x="36" y="6"/>
                    </a:lnTo>
                    <a:cubicBezTo>
                      <a:pt x="36" y="0"/>
                      <a:pt x="30" y="1"/>
                      <a:pt x="24" y="2"/>
                    </a:cubicBezTo>
                    <a:lnTo>
                      <a:pt x="7" y="7"/>
                    </a:lnTo>
                    <a:cubicBezTo>
                      <a:pt x="3" y="8"/>
                      <a:pt x="0" y="11"/>
                      <a:pt x="0" y="16"/>
                    </a:cubicBezTo>
                    <a:lnTo>
                      <a:pt x="0" y="55"/>
                    </a:lnTo>
                    <a:lnTo>
                      <a:pt x="0" y="184"/>
                    </a:lnTo>
                    <a:cubicBezTo>
                      <a:pt x="0" y="216"/>
                      <a:pt x="23" y="234"/>
                      <a:pt x="65" y="234"/>
                    </a:cubicBezTo>
                    <a:lnTo>
                      <a:pt x="86" y="234"/>
                    </a:lnTo>
                    <a:cubicBezTo>
                      <a:pt x="88" y="234"/>
                      <a:pt x="90" y="231"/>
                      <a:pt x="90" y="228"/>
                    </a:cubicBezTo>
                    <a:lnTo>
                      <a:pt x="90" y="216"/>
                    </a:lnTo>
                    <a:cubicBezTo>
                      <a:pt x="90" y="210"/>
                      <a:pt x="88" y="207"/>
                      <a:pt x="86" y="207"/>
                    </a:cubicBezTo>
                    <a:lnTo>
                      <a:pt x="72" y="2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5" name="Freeform 199">
                <a:extLst>
                  <a:ext uri="{FF2B5EF4-FFF2-40B4-BE49-F238E27FC236}">
                    <a16:creationId xmlns:a16="http://schemas.microsoft.com/office/drawing/2014/main" id="{D81AB730-5FFB-9F45-B651-DA6DD9079120}"/>
                  </a:ext>
                </a:extLst>
              </p:cNvPr>
              <p:cNvSpPr>
                <a:spLocks noChangeArrowheads="1"/>
              </p:cNvSpPr>
              <p:nvPr/>
            </p:nvSpPr>
            <p:spPr bwMode="auto">
              <a:xfrm>
                <a:off x="5297488" y="4929188"/>
                <a:ext cx="12700" cy="66675"/>
              </a:xfrm>
              <a:custGeom>
                <a:avLst/>
                <a:gdLst>
                  <a:gd name="T0" fmla="*/ 7 w 37"/>
                  <a:gd name="T1" fmla="*/ 7 h 186"/>
                  <a:gd name="T2" fmla="*/ 0 w 37"/>
                  <a:gd name="T3" fmla="*/ 16 h 186"/>
                  <a:gd name="T4" fmla="*/ 0 w 37"/>
                  <a:gd name="T5" fmla="*/ 181 h 186"/>
                  <a:gd name="T6" fmla="*/ 10 w 37"/>
                  <a:gd name="T7" fmla="*/ 185 h 186"/>
                  <a:gd name="T8" fmla="*/ 27 w 37"/>
                  <a:gd name="T9" fmla="*/ 185 h 186"/>
                  <a:gd name="T10" fmla="*/ 36 w 37"/>
                  <a:gd name="T11" fmla="*/ 181 h 186"/>
                  <a:gd name="T12" fmla="*/ 36 w 37"/>
                  <a:gd name="T13" fmla="*/ 6 h 186"/>
                  <a:gd name="T14" fmla="*/ 24 w 37"/>
                  <a:gd name="T15" fmla="*/ 2 h 186"/>
                  <a:gd name="T16" fmla="*/ 7 w 37"/>
                  <a:gd name="T17" fmla="*/ 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6">
                    <a:moveTo>
                      <a:pt x="7" y="7"/>
                    </a:moveTo>
                    <a:cubicBezTo>
                      <a:pt x="3" y="8"/>
                      <a:pt x="0" y="11"/>
                      <a:pt x="0" y="16"/>
                    </a:cubicBezTo>
                    <a:lnTo>
                      <a:pt x="0" y="181"/>
                    </a:lnTo>
                    <a:cubicBezTo>
                      <a:pt x="0" y="183"/>
                      <a:pt x="4" y="185"/>
                      <a:pt x="10" y="185"/>
                    </a:cubicBezTo>
                    <a:lnTo>
                      <a:pt x="27" y="185"/>
                    </a:lnTo>
                    <a:cubicBezTo>
                      <a:pt x="32" y="185"/>
                      <a:pt x="36" y="183"/>
                      <a:pt x="36" y="181"/>
                    </a:cubicBezTo>
                    <a:lnTo>
                      <a:pt x="36" y="6"/>
                    </a:lnTo>
                    <a:cubicBezTo>
                      <a:pt x="36" y="0"/>
                      <a:pt x="30" y="1"/>
                      <a:pt x="24" y="2"/>
                    </a:cubicBezTo>
                    <a:lnTo>
                      <a:pt x="7" y="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72" name="Group 471">
            <a:extLst>
              <a:ext uri="{FF2B5EF4-FFF2-40B4-BE49-F238E27FC236}">
                <a16:creationId xmlns:a16="http://schemas.microsoft.com/office/drawing/2014/main" id="{D4D26518-67AF-B44A-AFB9-E9CACF60C562}"/>
              </a:ext>
            </a:extLst>
          </p:cNvPr>
          <p:cNvGrpSpPr/>
          <p:nvPr/>
        </p:nvGrpSpPr>
        <p:grpSpPr>
          <a:xfrm>
            <a:off x="8005476" y="1393153"/>
            <a:ext cx="2465118" cy="295913"/>
            <a:chOff x="4240213" y="5311775"/>
            <a:chExt cx="1600200" cy="192088"/>
          </a:xfrm>
          <a:solidFill>
            <a:schemeClr val="tx1"/>
          </a:solidFill>
        </p:grpSpPr>
        <p:grpSp>
          <p:nvGrpSpPr>
            <p:cNvPr id="473" name="Group 472">
              <a:extLst>
                <a:ext uri="{FF2B5EF4-FFF2-40B4-BE49-F238E27FC236}">
                  <a16:creationId xmlns:a16="http://schemas.microsoft.com/office/drawing/2014/main" id="{D0753D7C-1F18-5643-8E72-20CAE9106B25}"/>
                </a:ext>
              </a:extLst>
            </p:cNvPr>
            <p:cNvGrpSpPr/>
            <p:nvPr/>
          </p:nvGrpSpPr>
          <p:grpSpPr>
            <a:xfrm>
              <a:off x="4240213" y="5337175"/>
              <a:ext cx="484187" cy="128588"/>
              <a:chOff x="4240213" y="5337175"/>
              <a:chExt cx="484187" cy="128588"/>
            </a:xfrm>
            <a:grpFill/>
          </p:grpSpPr>
          <p:sp>
            <p:nvSpPr>
              <p:cNvPr id="476" name="Freeform 120">
                <a:extLst>
                  <a:ext uri="{FF2B5EF4-FFF2-40B4-BE49-F238E27FC236}">
                    <a16:creationId xmlns:a16="http://schemas.microsoft.com/office/drawing/2014/main" id="{FA78DE87-0EDE-8B4A-80A8-07C8AB37D716}"/>
                  </a:ext>
                </a:extLst>
              </p:cNvPr>
              <p:cNvSpPr>
                <a:spLocks noChangeArrowheads="1"/>
              </p:cNvSpPr>
              <p:nvPr/>
            </p:nvSpPr>
            <p:spPr bwMode="auto">
              <a:xfrm>
                <a:off x="4327525" y="5337175"/>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7" name="Freeform 121">
                <a:extLst>
                  <a:ext uri="{FF2B5EF4-FFF2-40B4-BE49-F238E27FC236}">
                    <a16:creationId xmlns:a16="http://schemas.microsoft.com/office/drawing/2014/main" id="{80D5C7CA-D4E4-FD45-8F9C-27E9ACFC2108}"/>
                  </a:ext>
                </a:extLst>
              </p:cNvPr>
              <p:cNvSpPr>
                <a:spLocks noChangeArrowheads="1"/>
              </p:cNvSpPr>
              <p:nvPr/>
            </p:nvSpPr>
            <p:spPr bwMode="auto">
              <a:xfrm>
                <a:off x="4354513" y="537051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8" name="Freeform 122">
                <a:extLst>
                  <a:ext uri="{FF2B5EF4-FFF2-40B4-BE49-F238E27FC236}">
                    <a16:creationId xmlns:a16="http://schemas.microsoft.com/office/drawing/2014/main" id="{0DFB2BB6-F5DD-F24C-8475-952B8611DC32}"/>
                  </a:ext>
                </a:extLst>
              </p:cNvPr>
              <p:cNvSpPr>
                <a:spLocks noChangeArrowheads="1"/>
              </p:cNvSpPr>
              <p:nvPr/>
            </p:nvSpPr>
            <p:spPr bwMode="auto">
              <a:xfrm>
                <a:off x="4454525" y="53371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9" name="Freeform 123">
                <a:extLst>
                  <a:ext uri="{FF2B5EF4-FFF2-40B4-BE49-F238E27FC236}">
                    <a16:creationId xmlns:a16="http://schemas.microsoft.com/office/drawing/2014/main" id="{AC4DB08D-33E9-3D42-8D64-F52B08B9D5A4}"/>
                  </a:ext>
                </a:extLst>
              </p:cNvPr>
              <p:cNvSpPr>
                <a:spLocks noChangeArrowheads="1"/>
              </p:cNvSpPr>
              <p:nvPr/>
            </p:nvSpPr>
            <p:spPr bwMode="auto">
              <a:xfrm>
                <a:off x="4481513" y="5370513"/>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29 h 259"/>
                  <a:gd name="T14" fmla="*/ 133 w 268"/>
                  <a:gd name="T15" fmla="*/ 196 h 259"/>
                  <a:gd name="T16" fmla="*/ 68 w 268"/>
                  <a:gd name="T17" fmla="*/ 129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89"/>
                      <a:pt x="198" y="129"/>
                    </a:cubicBezTo>
                    <a:cubicBezTo>
                      <a:pt x="198" y="169"/>
                      <a:pt x="170" y="196"/>
                      <a:pt x="133" y="196"/>
                    </a:cubicBezTo>
                    <a:cubicBezTo>
                      <a:pt x="95" y="196"/>
                      <a:pt x="68" y="169"/>
                      <a:pt x="68" y="129"/>
                    </a:cubicBezTo>
                    <a:cubicBezTo>
                      <a:pt x="68" y="89"/>
                      <a:pt x="96" y="62"/>
                      <a:pt x="133"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0" name="Freeform 124">
                <a:extLst>
                  <a:ext uri="{FF2B5EF4-FFF2-40B4-BE49-F238E27FC236}">
                    <a16:creationId xmlns:a16="http://schemas.microsoft.com/office/drawing/2014/main" id="{37971BF0-8FA8-684E-8AFD-5272BA3BC51E}"/>
                  </a:ext>
                </a:extLst>
              </p:cNvPr>
              <p:cNvSpPr>
                <a:spLocks noChangeArrowheads="1"/>
              </p:cNvSpPr>
              <p:nvPr/>
            </p:nvSpPr>
            <p:spPr bwMode="auto">
              <a:xfrm>
                <a:off x="4579938" y="536892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 name="Freeform 125">
                <a:extLst>
                  <a:ext uri="{FF2B5EF4-FFF2-40B4-BE49-F238E27FC236}">
                    <a16:creationId xmlns:a16="http://schemas.microsoft.com/office/drawing/2014/main" id="{8EAC1673-68B2-BD42-B2EE-0EAA2E399E68}"/>
                  </a:ext>
                </a:extLst>
              </p:cNvPr>
              <p:cNvSpPr>
                <a:spLocks noChangeArrowheads="1"/>
              </p:cNvSpPr>
              <p:nvPr/>
            </p:nvSpPr>
            <p:spPr bwMode="auto">
              <a:xfrm>
                <a:off x="4240213" y="5370513"/>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4"/>
                      <a:pt x="88" y="55"/>
                      <a:pt x="113" y="56"/>
                    </a:cubicBezTo>
                    <a:cubicBezTo>
                      <a:pt x="138" y="56"/>
                      <a:pt x="163" y="64"/>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74" name="Freeform 126">
              <a:extLst>
                <a:ext uri="{FF2B5EF4-FFF2-40B4-BE49-F238E27FC236}">
                  <a16:creationId xmlns:a16="http://schemas.microsoft.com/office/drawing/2014/main" id="{633A0644-F99A-564D-A318-9CB30C495CBC}"/>
                </a:ext>
              </a:extLst>
            </p:cNvPr>
            <p:cNvSpPr>
              <a:spLocks noChangeArrowheads="1"/>
            </p:cNvSpPr>
            <p:nvPr/>
          </p:nvSpPr>
          <p:spPr bwMode="auto">
            <a:xfrm>
              <a:off x="4860925" y="531177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5" name="Freeform 127">
              <a:extLst>
                <a:ext uri="{FF2B5EF4-FFF2-40B4-BE49-F238E27FC236}">
                  <a16:creationId xmlns:a16="http://schemas.microsoft.com/office/drawing/2014/main" id="{78237E1E-B3A3-C54C-B4F8-8F71BD840769}"/>
                </a:ext>
              </a:extLst>
            </p:cNvPr>
            <p:cNvSpPr>
              <a:spLocks noChangeArrowheads="1"/>
            </p:cNvSpPr>
            <p:nvPr/>
          </p:nvSpPr>
          <p:spPr bwMode="auto">
            <a:xfrm>
              <a:off x="5000625" y="5311775"/>
              <a:ext cx="839788" cy="192088"/>
            </a:xfrm>
            <a:custGeom>
              <a:avLst/>
              <a:gdLst>
                <a:gd name="T0" fmla="*/ 2288 w 2334"/>
                <a:gd name="T1" fmla="*/ 151 h 534"/>
                <a:gd name="T2" fmla="*/ 2302 w 2334"/>
                <a:gd name="T3" fmla="*/ 171 h 534"/>
                <a:gd name="T4" fmla="*/ 2275 w 2334"/>
                <a:gd name="T5" fmla="*/ 166 h 534"/>
                <a:gd name="T6" fmla="*/ 2333 w 2334"/>
                <a:gd name="T7" fmla="*/ 166 h 534"/>
                <a:gd name="T8" fmla="*/ 355 w 2334"/>
                <a:gd name="T9" fmla="*/ 276 h 534"/>
                <a:gd name="T10" fmla="*/ 457 w 2334"/>
                <a:gd name="T11" fmla="*/ 405 h 534"/>
                <a:gd name="T12" fmla="*/ 360 w 2334"/>
                <a:gd name="T13" fmla="*/ 427 h 534"/>
                <a:gd name="T14" fmla="*/ 272 w 2334"/>
                <a:gd name="T15" fmla="*/ 327 h 534"/>
                <a:gd name="T16" fmla="*/ 209 w 2334"/>
                <a:gd name="T17" fmla="*/ 264 h 534"/>
                <a:gd name="T18" fmla="*/ 275 w 2334"/>
                <a:gd name="T19" fmla="*/ 207 h 534"/>
                <a:gd name="T20" fmla="*/ 327 w 2334"/>
                <a:gd name="T21" fmla="*/ 279 h 534"/>
                <a:gd name="T22" fmla="*/ 249 w 2334"/>
                <a:gd name="T23" fmla="*/ 260 h 534"/>
                <a:gd name="T24" fmla="*/ 274 w 2334"/>
                <a:gd name="T25" fmla="*/ 285 h 534"/>
                <a:gd name="T26" fmla="*/ 243 w 2334"/>
                <a:gd name="T27" fmla="*/ 33 h 534"/>
                <a:gd name="T28" fmla="*/ 325 w 2334"/>
                <a:gd name="T29" fmla="*/ 196 h 534"/>
                <a:gd name="T30" fmla="*/ 327 w 2334"/>
                <a:gd name="T31" fmla="*/ 1 h 534"/>
                <a:gd name="T32" fmla="*/ 68 w 2334"/>
                <a:gd name="T33" fmla="*/ 450 h 534"/>
                <a:gd name="T34" fmla="*/ 212 w 2334"/>
                <a:gd name="T35" fmla="*/ 337 h 534"/>
                <a:gd name="T36" fmla="*/ 21 w 2334"/>
                <a:gd name="T37" fmla="*/ 231 h 534"/>
                <a:gd name="T38" fmla="*/ 1570 w 2334"/>
                <a:gd name="T39" fmla="*/ 82 h 534"/>
                <a:gd name="T40" fmla="*/ 1523 w 2334"/>
                <a:gd name="T41" fmla="*/ 97 h 534"/>
                <a:gd name="T42" fmla="*/ 1478 w 2334"/>
                <a:gd name="T43" fmla="*/ 188 h 534"/>
                <a:gd name="T44" fmla="*/ 1537 w 2334"/>
                <a:gd name="T45" fmla="*/ 353 h 534"/>
                <a:gd name="T46" fmla="*/ 1537 w 2334"/>
                <a:gd name="T47" fmla="*/ 164 h 534"/>
                <a:gd name="T48" fmla="*/ 1566 w 2334"/>
                <a:gd name="T49" fmla="*/ 109 h 534"/>
                <a:gd name="T50" fmla="*/ 2058 w 2334"/>
                <a:gd name="T51" fmla="*/ 177 h 534"/>
                <a:gd name="T52" fmla="*/ 2034 w 2334"/>
                <a:gd name="T53" fmla="*/ 168 h 534"/>
                <a:gd name="T54" fmla="*/ 1903 w 2334"/>
                <a:gd name="T55" fmla="*/ 365 h 534"/>
                <a:gd name="T56" fmla="*/ 2044 w 2334"/>
                <a:gd name="T57" fmla="*/ 369 h 534"/>
                <a:gd name="T58" fmla="*/ 1981 w 2334"/>
                <a:gd name="T59" fmla="*/ 257 h 534"/>
                <a:gd name="T60" fmla="*/ 1840 w 2334"/>
                <a:gd name="T61" fmla="*/ 364 h 534"/>
                <a:gd name="T62" fmla="*/ 1767 w 2334"/>
                <a:gd name="T63" fmla="*/ 164 h 534"/>
                <a:gd name="T64" fmla="*/ 1815 w 2334"/>
                <a:gd name="T65" fmla="*/ 215 h 534"/>
                <a:gd name="T66" fmla="*/ 1835 w 2334"/>
                <a:gd name="T67" fmla="*/ 267 h 534"/>
                <a:gd name="T68" fmla="*/ 664 w 2334"/>
                <a:gd name="T69" fmla="*/ 194 h 534"/>
                <a:gd name="T70" fmla="*/ 744 w 2334"/>
                <a:gd name="T71" fmla="*/ 209 h 534"/>
                <a:gd name="T72" fmla="*/ 635 w 2334"/>
                <a:gd name="T73" fmla="*/ 177 h 534"/>
                <a:gd name="T74" fmla="*/ 715 w 2334"/>
                <a:gd name="T75" fmla="*/ 288 h 534"/>
                <a:gd name="T76" fmla="*/ 645 w 2334"/>
                <a:gd name="T77" fmla="*/ 329 h 534"/>
                <a:gd name="T78" fmla="*/ 614 w 2334"/>
                <a:gd name="T79" fmla="*/ 331 h 534"/>
                <a:gd name="T80" fmla="*/ 735 w 2334"/>
                <a:gd name="T81" fmla="*/ 351 h 534"/>
                <a:gd name="T82" fmla="*/ 1613 w 2334"/>
                <a:gd name="T83" fmla="*/ 96 h 534"/>
                <a:gd name="T84" fmla="*/ 2262 w 2334"/>
                <a:gd name="T85" fmla="*/ 260 h 534"/>
                <a:gd name="T86" fmla="*/ 2208 w 2334"/>
                <a:gd name="T87" fmla="*/ 329 h 534"/>
                <a:gd name="T88" fmla="*/ 2259 w 2334"/>
                <a:gd name="T89" fmla="*/ 309 h 534"/>
                <a:gd name="T90" fmla="*/ 2095 w 2334"/>
                <a:gd name="T91" fmla="*/ 337 h 534"/>
                <a:gd name="T92" fmla="*/ 2165 w 2334"/>
                <a:gd name="T93" fmla="*/ 192 h 534"/>
                <a:gd name="T94" fmla="*/ 802 w 2334"/>
                <a:gd name="T95" fmla="*/ 164 h 534"/>
                <a:gd name="T96" fmla="*/ 799 w 2334"/>
                <a:gd name="T97" fmla="*/ 367 h 534"/>
                <a:gd name="T98" fmla="*/ 814 w 2334"/>
                <a:gd name="T99" fmla="*/ 363 h 534"/>
                <a:gd name="T100" fmla="*/ 914 w 2334"/>
                <a:gd name="T101" fmla="*/ 209 h 534"/>
                <a:gd name="T102" fmla="*/ 958 w 2334"/>
                <a:gd name="T103" fmla="*/ 249 h 534"/>
                <a:gd name="T104" fmla="*/ 981 w 2334"/>
                <a:gd name="T105" fmla="*/ 267 h 534"/>
                <a:gd name="T106" fmla="*/ 1030 w 2334"/>
                <a:gd name="T107" fmla="*/ 215 h 534"/>
                <a:gd name="T108" fmla="*/ 1445 w 2334"/>
                <a:gd name="T109" fmla="*/ 167 h 534"/>
                <a:gd name="T110" fmla="*/ 1333 w 2334"/>
                <a:gd name="T111" fmla="*/ 222 h 534"/>
                <a:gd name="T112" fmla="*/ 1267 w 2334"/>
                <a:gd name="T113" fmla="*/ 319 h 534"/>
                <a:gd name="T114" fmla="*/ 1195 w 2334"/>
                <a:gd name="T115" fmla="*/ 167 h 534"/>
                <a:gd name="T116" fmla="*/ 1259 w 2334"/>
                <a:gd name="T117" fmla="*/ 367 h 534"/>
                <a:gd name="T118" fmla="*/ 1322 w 2334"/>
                <a:gd name="T119" fmla="*/ 263 h 534"/>
                <a:gd name="T120" fmla="*/ 1384 w 2334"/>
                <a:gd name="T121" fmla="*/ 36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4" h="534">
                  <a:moveTo>
                    <a:pt x="2302" y="157"/>
                  </a:moveTo>
                  <a:lnTo>
                    <a:pt x="2296" y="157"/>
                  </a:lnTo>
                  <a:lnTo>
                    <a:pt x="2296" y="164"/>
                  </a:lnTo>
                  <a:lnTo>
                    <a:pt x="2302" y="164"/>
                  </a:lnTo>
                  <a:cubicBezTo>
                    <a:pt x="2305" y="164"/>
                    <a:pt x="2306" y="163"/>
                    <a:pt x="2306" y="161"/>
                  </a:cubicBezTo>
                  <a:cubicBezTo>
                    <a:pt x="2306" y="159"/>
                    <a:pt x="2304" y="157"/>
                    <a:pt x="2302" y="157"/>
                  </a:cubicBezTo>
                  <a:close/>
                  <a:moveTo>
                    <a:pt x="2288" y="151"/>
                  </a:moveTo>
                  <a:lnTo>
                    <a:pt x="2302" y="151"/>
                  </a:lnTo>
                  <a:cubicBezTo>
                    <a:pt x="2309" y="151"/>
                    <a:pt x="2315" y="155"/>
                    <a:pt x="2315" y="161"/>
                  </a:cubicBezTo>
                  <a:cubicBezTo>
                    <a:pt x="2315" y="166"/>
                    <a:pt x="2313" y="169"/>
                    <a:pt x="2309" y="170"/>
                  </a:cubicBezTo>
                  <a:lnTo>
                    <a:pt x="2315" y="177"/>
                  </a:lnTo>
                  <a:lnTo>
                    <a:pt x="2315" y="178"/>
                  </a:lnTo>
                  <a:lnTo>
                    <a:pt x="2307" y="178"/>
                  </a:lnTo>
                  <a:lnTo>
                    <a:pt x="2302" y="171"/>
                  </a:lnTo>
                  <a:lnTo>
                    <a:pt x="2296" y="171"/>
                  </a:lnTo>
                  <a:lnTo>
                    <a:pt x="2296" y="178"/>
                  </a:lnTo>
                  <a:lnTo>
                    <a:pt x="2288" y="178"/>
                  </a:lnTo>
                  <a:lnTo>
                    <a:pt x="2288" y="151"/>
                  </a:lnTo>
                  <a:close/>
                  <a:moveTo>
                    <a:pt x="2327" y="166"/>
                  </a:moveTo>
                  <a:cubicBezTo>
                    <a:pt x="2327" y="151"/>
                    <a:pt x="2316" y="139"/>
                    <a:pt x="2301" y="139"/>
                  </a:cubicBezTo>
                  <a:cubicBezTo>
                    <a:pt x="2286" y="139"/>
                    <a:pt x="2275" y="150"/>
                    <a:pt x="2275" y="166"/>
                  </a:cubicBezTo>
                  <a:cubicBezTo>
                    <a:pt x="2275" y="181"/>
                    <a:pt x="2286" y="192"/>
                    <a:pt x="2301" y="192"/>
                  </a:cubicBezTo>
                  <a:cubicBezTo>
                    <a:pt x="2316" y="192"/>
                    <a:pt x="2327" y="181"/>
                    <a:pt x="2327" y="166"/>
                  </a:cubicBezTo>
                  <a:close/>
                  <a:moveTo>
                    <a:pt x="2333" y="166"/>
                  </a:moveTo>
                  <a:cubicBezTo>
                    <a:pt x="2333" y="184"/>
                    <a:pt x="2321" y="199"/>
                    <a:pt x="2301" y="199"/>
                  </a:cubicBezTo>
                  <a:cubicBezTo>
                    <a:pt x="2281" y="199"/>
                    <a:pt x="2269" y="184"/>
                    <a:pt x="2269" y="166"/>
                  </a:cubicBezTo>
                  <a:cubicBezTo>
                    <a:pt x="2269" y="147"/>
                    <a:pt x="2281" y="132"/>
                    <a:pt x="2301" y="132"/>
                  </a:cubicBezTo>
                  <a:cubicBezTo>
                    <a:pt x="2321" y="132"/>
                    <a:pt x="2333" y="147"/>
                    <a:pt x="2333" y="166"/>
                  </a:cubicBezTo>
                  <a:close/>
                  <a:moveTo>
                    <a:pt x="516" y="230"/>
                  </a:moveTo>
                  <a:lnTo>
                    <a:pt x="454" y="266"/>
                  </a:lnTo>
                  <a:lnTo>
                    <a:pt x="516" y="303"/>
                  </a:lnTo>
                  <a:cubicBezTo>
                    <a:pt x="532" y="312"/>
                    <a:pt x="537" y="332"/>
                    <a:pt x="527" y="348"/>
                  </a:cubicBezTo>
                  <a:cubicBezTo>
                    <a:pt x="518" y="365"/>
                    <a:pt x="499" y="369"/>
                    <a:pt x="482" y="359"/>
                  </a:cubicBezTo>
                  <a:lnTo>
                    <a:pt x="370" y="295"/>
                  </a:lnTo>
                  <a:cubicBezTo>
                    <a:pt x="363" y="291"/>
                    <a:pt x="357" y="284"/>
                    <a:pt x="355" y="276"/>
                  </a:cubicBezTo>
                  <a:cubicBezTo>
                    <a:pt x="354" y="273"/>
                    <a:pt x="354" y="268"/>
                    <a:pt x="354" y="265"/>
                  </a:cubicBezTo>
                  <a:cubicBezTo>
                    <a:pt x="354" y="263"/>
                    <a:pt x="354" y="260"/>
                    <a:pt x="355" y="258"/>
                  </a:cubicBezTo>
                  <a:cubicBezTo>
                    <a:pt x="357" y="249"/>
                    <a:pt x="363" y="243"/>
                    <a:pt x="370" y="238"/>
                  </a:cubicBezTo>
                  <a:lnTo>
                    <a:pt x="482" y="174"/>
                  </a:lnTo>
                  <a:cubicBezTo>
                    <a:pt x="499" y="166"/>
                    <a:pt x="519" y="171"/>
                    <a:pt x="527" y="186"/>
                  </a:cubicBezTo>
                  <a:cubicBezTo>
                    <a:pt x="537" y="201"/>
                    <a:pt x="532" y="221"/>
                    <a:pt x="516" y="230"/>
                  </a:cubicBezTo>
                  <a:close/>
                  <a:moveTo>
                    <a:pt x="457" y="405"/>
                  </a:moveTo>
                  <a:lnTo>
                    <a:pt x="344" y="341"/>
                  </a:lnTo>
                  <a:cubicBezTo>
                    <a:pt x="338" y="338"/>
                    <a:pt x="332" y="336"/>
                    <a:pt x="325" y="337"/>
                  </a:cubicBezTo>
                  <a:cubicBezTo>
                    <a:pt x="308" y="338"/>
                    <a:pt x="294" y="352"/>
                    <a:pt x="294" y="370"/>
                  </a:cubicBezTo>
                  <a:lnTo>
                    <a:pt x="294" y="500"/>
                  </a:lnTo>
                  <a:cubicBezTo>
                    <a:pt x="294" y="518"/>
                    <a:pt x="309" y="533"/>
                    <a:pt x="327" y="533"/>
                  </a:cubicBezTo>
                  <a:cubicBezTo>
                    <a:pt x="345" y="533"/>
                    <a:pt x="360" y="518"/>
                    <a:pt x="360" y="500"/>
                  </a:cubicBezTo>
                  <a:lnTo>
                    <a:pt x="360" y="427"/>
                  </a:lnTo>
                  <a:lnTo>
                    <a:pt x="424" y="463"/>
                  </a:lnTo>
                  <a:cubicBezTo>
                    <a:pt x="440" y="473"/>
                    <a:pt x="460" y="466"/>
                    <a:pt x="469" y="451"/>
                  </a:cubicBezTo>
                  <a:cubicBezTo>
                    <a:pt x="478" y="435"/>
                    <a:pt x="473" y="415"/>
                    <a:pt x="457" y="405"/>
                  </a:cubicBezTo>
                  <a:close/>
                  <a:moveTo>
                    <a:pt x="327" y="279"/>
                  </a:moveTo>
                  <a:lnTo>
                    <a:pt x="280" y="325"/>
                  </a:lnTo>
                  <a:cubicBezTo>
                    <a:pt x="279" y="326"/>
                    <a:pt x="276" y="327"/>
                    <a:pt x="275" y="327"/>
                  </a:cubicBezTo>
                  <a:lnTo>
                    <a:pt x="272" y="327"/>
                  </a:lnTo>
                  <a:lnTo>
                    <a:pt x="265" y="327"/>
                  </a:lnTo>
                  <a:lnTo>
                    <a:pt x="262" y="327"/>
                  </a:lnTo>
                  <a:cubicBezTo>
                    <a:pt x="260" y="327"/>
                    <a:pt x="258" y="326"/>
                    <a:pt x="257" y="325"/>
                  </a:cubicBezTo>
                  <a:lnTo>
                    <a:pt x="212" y="279"/>
                  </a:lnTo>
                  <a:cubicBezTo>
                    <a:pt x="211" y="278"/>
                    <a:pt x="209" y="275"/>
                    <a:pt x="209" y="274"/>
                  </a:cubicBezTo>
                  <a:lnTo>
                    <a:pt x="209" y="270"/>
                  </a:lnTo>
                  <a:lnTo>
                    <a:pt x="209" y="264"/>
                  </a:lnTo>
                  <a:lnTo>
                    <a:pt x="209" y="261"/>
                  </a:lnTo>
                  <a:cubicBezTo>
                    <a:pt x="209" y="259"/>
                    <a:pt x="211" y="257"/>
                    <a:pt x="212" y="255"/>
                  </a:cubicBezTo>
                  <a:lnTo>
                    <a:pt x="257" y="209"/>
                  </a:lnTo>
                  <a:cubicBezTo>
                    <a:pt x="258" y="208"/>
                    <a:pt x="261" y="207"/>
                    <a:pt x="262" y="207"/>
                  </a:cubicBezTo>
                  <a:lnTo>
                    <a:pt x="265" y="207"/>
                  </a:lnTo>
                  <a:lnTo>
                    <a:pt x="272" y="207"/>
                  </a:lnTo>
                  <a:lnTo>
                    <a:pt x="275" y="207"/>
                  </a:lnTo>
                  <a:cubicBezTo>
                    <a:pt x="277" y="207"/>
                    <a:pt x="279" y="208"/>
                    <a:pt x="280" y="209"/>
                  </a:cubicBezTo>
                  <a:lnTo>
                    <a:pt x="327" y="255"/>
                  </a:lnTo>
                  <a:cubicBezTo>
                    <a:pt x="328" y="257"/>
                    <a:pt x="329" y="260"/>
                    <a:pt x="329" y="261"/>
                  </a:cubicBezTo>
                  <a:lnTo>
                    <a:pt x="329" y="264"/>
                  </a:lnTo>
                  <a:lnTo>
                    <a:pt x="329" y="270"/>
                  </a:lnTo>
                  <a:lnTo>
                    <a:pt x="329" y="274"/>
                  </a:lnTo>
                  <a:cubicBezTo>
                    <a:pt x="329" y="275"/>
                    <a:pt x="328" y="278"/>
                    <a:pt x="327" y="279"/>
                  </a:cubicBezTo>
                  <a:close/>
                  <a:moveTo>
                    <a:pt x="290" y="266"/>
                  </a:moveTo>
                  <a:cubicBezTo>
                    <a:pt x="290" y="264"/>
                    <a:pt x="289" y="262"/>
                    <a:pt x="288" y="260"/>
                  </a:cubicBezTo>
                  <a:lnTo>
                    <a:pt x="274" y="246"/>
                  </a:lnTo>
                  <a:cubicBezTo>
                    <a:pt x="273" y="245"/>
                    <a:pt x="269" y="244"/>
                    <a:pt x="268" y="244"/>
                  </a:cubicBezTo>
                  <a:lnTo>
                    <a:pt x="268" y="244"/>
                  </a:lnTo>
                  <a:cubicBezTo>
                    <a:pt x="266" y="244"/>
                    <a:pt x="264" y="245"/>
                    <a:pt x="263" y="246"/>
                  </a:cubicBezTo>
                  <a:lnTo>
                    <a:pt x="249" y="260"/>
                  </a:lnTo>
                  <a:cubicBezTo>
                    <a:pt x="248" y="261"/>
                    <a:pt x="247" y="264"/>
                    <a:pt x="247" y="266"/>
                  </a:cubicBezTo>
                  <a:lnTo>
                    <a:pt x="247" y="266"/>
                  </a:lnTo>
                  <a:cubicBezTo>
                    <a:pt x="247" y="268"/>
                    <a:pt x="248" y="270"/>
                    <a:pt x="249" y="272"/>
                  </a:cubicBezTo>
                  <a:lnTo>
                    <a:pt x="263" y="285"/>
                  </a:lnTo>
                  <a:cubicBezTo>
                    <a:pt x="264" y="287"/>
                    <a:pt x="267" y="288"/>
                    <a:pt x="268" y="288"/>
                  </a:cubicBezTo>
                  <a:lnTo>
                    <a:pt x="268" y="288"/>
                  </a:lnTo>
                  <a:cubicBezTo>
                    <a:pt x="271" y="288"/>
                    <a:pt x="273" y="287"/>
                    <a:pt x="274" y="285"/>
                  </a:cubicBezTo>
                  <a:lnTo>
                    <a:pt x="288" y="272"/>
                  </a:lnTo>
                  <a:cubicBezTo>
                    <a:pt x="289" y="270"/>
                    <a:pt x="290" y="268"/>
                    <a:pt x="290" y="266"/>
                  </a:cubicBezTo>
                  <a:close/>
                  <a:moveTo>
                    <a:pt x="81" y="127"/>
                  </a:moveTo>
                  <a:lnTo>
                    <a:pt x="193" y="191"/>
                  </a:lnTo>
                  <a:cubicBezTo>
                    <a:pt x="200" y="194"/>
                    <a:pt x="206" y="197"/>
                    <a:pt x="213" y="196"/>
                  </a:cubicBezTo>
                  <a:cubicBezTo>
                    <a:pt x="230" y="194"/>
                    <a:pt x="243" y="179"/>
                    <a:pt x="243" y="162"/>
                  </a:cubicBezTo>
                  <a:lnTo>
                    <a:pt x="243" y="33"/>
                  </a:lnTo>
                  <a:cubicBezTo>
                    <a:pt x="243" y="15"/>
                    <a:pt x="229" y="0"/>
                    <a:pt x="211" y="0"/>
                  </a:cubicBezTo>
                  <a:cubicBezTo>
                    <a:pt x="192" y="0"/>
                    <a:pt x="177" y="15"/>
                    <a:pt x="177" y="33"/>
                  </a:cubicBezTo>
                  <a:lnTo>
                    <a:pt x="177" y="106"/>
                  </a:lnTo>
                  <a:lnTo>
                    <a:pt x="114" y="69"/>
                  </a:lnTo>
                  <a:cubicBezTo>
                    <a:pt x="98" y="60"/>
                    <a:pt x="78" y="66"/>
                    <a:pt x="69" y="81"/>
                  </a:cubicBezTo>
                  <a:cubicBezTo>
                    <a:pt x="60" y="98"/>
                    <a:pt x="65" y="117"/>
                    <a:pt x="81" y="127"/>
                  </a:cubicBezTo>
                  <a:close/>
                  <a:moveTo>
                    <a:pt x="325" y="196"/>
                  </a:moveTo>
                  <a:cubicBezTo>
                    <a:pt x="332" y="196"/>
                    <a:pt x="338" y="194"/>
                    <a:pt x="344" y="191"/>
                  </a:cubicBezTo>
                  <a:lnTo>
                    <a:pt x="457" y="127"/>
                  </a:lnTo>
                  <a:cubicBezTo>
                    <a:pt x="473" y="117"/>
                    <a:pt x="478" y="98"/>
                    <a:pt x="469" y="82"/>
                  </a:cubicBezTo>
                  <a:cubicBezTo>
                    <a:pt x="460" y="66"/>
                    <a:pt x="440" y="61"/>
                    <a:pt x="424" y="70"/>
                  </a:cubicBezTo>
                  <a:lnTo>
                    <a:pt x="360" y="107"/>
                  </a:lnTo>
                  <a:lnTo>
                    <a:pt x="360" y="34"/>
                  </a:lnTo>
                  <a:cubicBezTo>
                    <a:pt x="360" y="16"/>
                    <a:pt x="345" y="1"/>
                    <a:pt x="327" y="1"/>
                  </a:cubicBezTo>
                  <a:cubicBezTo>
                    <a:pt x="309" y="1"/>
                    <a:pt x="294" y="16"/>
                    <a:pt x="294" y="34"/>
                  </a:cubicBezTo>
                  <a:lnTo>
                    <a:pt x="294" y="163"/>
                  </a:lnTo>
                  <a:cubicBezTo>
                    <a:pt x="295" y="181"/>
                    <a:pt x="308" y="194"/>
                    <a:pt x="325" y="196"/>
                  </a:cubicBezTo>
                  <a:close/>
                  <a:moveTo>
                    <a:pt x="212" y="337"/>
                  </a:moveTo>
                  <a:cubicBezTo>
                    <a:pt x="205" y="336"/>
                    <a:pt x="199" y="338"/>
                    <a:pt x="192" y="341"/>
                  </a:cubicBezTo>
                  <a:lnTo>
                    <a:pt x="80" y="405"/>
                  </a:lnTo>
                  <a:cubicBezTo>
                    <a:pt x="64" y="415"/>
                    <a:pt x="58" y="434"/>
                    <a:pt x="68" y="450"/>
                  </a:cubicBezTo>
                  <a:cubicBezTo>
                    <a:pt x="77" y="466"/>
                    <a:pt x="97" y="472"/>
                    <a:pt x="113" y="462"/>
                  </a:cubicBezTo>
                  <a:lnTo>
                    <a:pt x="176" y="426"/>
                  </a:lnTo>
                  <a:lnTo>
                    <a:pt x="176" y="498"/>
                  </a:lnTo>
                  <a:cubicBezTo>
                    <a:pt x="176" y="517"/>
                    <a:pt x="191" y="532"/>
                    <a:pt x="209" y="532"/>
                  </a:cubicBezTo>
                  <a:cubicBezTo>
                    <a:pt x="228" y="532"/>
                    <a:pt x="242" y="517"/>
                    <a:pt x="242" y="498"/>
                  </a:cubicBezTo>
                  <a:lnTo>
                    <a:pt x="242" y="369"/>
                  </a:lnTo>
                  <a:cubicBezTo>
                    <a:pt x="242" y="352"/>
                    <a:pt x="229" y="338"/>
                    <a:pt x="212" y="337"/>
                  </a:cubicBezTo>
                  <a:close/>
                  <a:moveTo>
                    <a:pt x="182" y="276"/>
                  </a:moveTo>
                  <a:cubicBezTo>
                    <a:pt x="183" y="273"/>
                    <a:pt x="183" y="268"/>
                    <a:pt x="183" y="265"/>
                  </a:cubicBezTo>
                  <a:cubicBezTo>
                    <a:pt x="183" y="263"/>
                    <a:pt x="183" y="260"/>
                    <a:pt x="182" y="258"/>
                  </a:cubicBezTo>
                  <a:cubicBezTo>
                    <a:pt x="179" y="249"/>
                    <a:pt x="174" y="243"/>
                    <a:pt x="167" y="238"/>
                  </a:cubicBezTo>
                  <a:lnTo>
                    <a:pt x="54" y="174"/>
                  </a:lnTo>
                  <a:cubicBezTo>
                    <a:pt x="38" y="166"/>
                    <a:pt x="18" y="171"/>
                    <a:pt x="9" y="186"/>
                  </a:cubicBezTo>
                  <a:cubicBezTo>
                    <a:pt x="0" y="202"/>
                    <a:pt x="5" y="222"/>
                    <a:pt x="21" y="231"/>
                  </a:cubicBezTo>
                  <a:lnTo>
                    <a:pt x="83" y="267"/>
                  </a:lnTo>
                  <a:lnTo>
                    <a:pt x="21" y="304"/>
                  </a:lnTo>
                  <a:cubicBezTo>
                    <a:pt x="5" y="313"/>
                    <a:pt x="0" y="333"/>
                    <a:pt x="9" y="349"/>
                  </a:cubicBezTo>
                  <a:cubicBezTo>
                    <a:pt x="18" y="365"/>
                    <a:pt x="38" y="370"/>
                    <a:pt x="54" y="360"/>
                  </a:cubicBezTo>
                  <a:lnTo>
                    <a:pt x="167" y="296"/>
                  </a:lnTo>
                  <a:cubicBezTo>
                    <a:pt x="174" y="291"/>
                    <a:pt x="179" y="283"/>
                    <a:pt x="182" y="276"/>
                  </a:cubicBezTo>
                  <a:close/>
                  <a:moveTo>
                    <a:pt x="1570" y="82"/>
                  </a:moveTo>
                  <a:lnTo>
                    <a:pt x="1567" y="82"/>
                  </a:lnTo>
                  <a:lnTo>
                    <a:pt x="1566" y="82"/>
                  </a:lnTo>
                  <a:lnTo>
                    <a:pt x="1565" y="82"/>
                  </a:lnTo>
                  <a:cubicBezTo>
                    <a:pt x="1557" y="82"/>
                    <a:pt x="1548" y="83"/>
                    <a:pt x="1542" y="85"/>
                  </a:cubicBezTo>
                  <a:cubicBezTo>
                    <a:pt x="1535" y="87"/>
                    <a:pt x="1528" y="92"/>
                    <a:pt x="1523" y="97"/>
                  </a:cubicBezTo>
                  <a:lnTo>
                    <a:pt x="1523" y="97"/>
                  </a:lnTo>
                  <a:lnTo>
                    <a:pt x="1523" y="97"/>
                  </a:lnTo>
                  <a:lnTo>
                    <a:pt x="1523" y="97"/>
                  </a:lnTo>
                  <a:cubicBezTo>
                    <a:pt x="1517" y="102"/>
                    <a:pt x="1514" y="110"/>
                    <a:pt x="1512" y="117"/>
                  </a:cubicBezTo>
                  <a:cubicBezTo>
                    <a:pt x="1510" y="125"/>
                    <a:pt x="1509" y="135"/>
                    <a:pt x="1509" y="144"/>
                  </a:cubicBezTo>
                  <a:lnTo>
                    <a:pt x="1509" y="163"/>
                  </a:lnTo>
                  <a:lnTo>
                    <a:pt x="1487" y="163"/>
                  </a:lnTo>
                  <a:cubicBezTo>
                    <a:pt x="1480" y="163"/>
                    <a:pt x="1474" y="170"/>
                    <a:pt x="1474" y="177"/>
                  </a:cubicBezTo>
                  <a:cubicBezTo>
                    <a:pt x="1474" y="182"/>
                    <a:pt x="1475" y="185"/>
                    <a:pt x="1478" y="188"/>
                  </a:cubicBezTo>
                  <a:cubicBezTo>
                    <a:pt x="1480" y="190"/>
                    <a:pt x="1484" y="192"/>
                    <a:pt x="1487" y="192"/>
                  </a:cubicBezTo>
                  <a:lnTo>
                    <a:pt x="1509" y="192"/>
                  </a:lnTo>
                  <a:lnTo>
                    <a:pt x="1509" y="353"/>
                  </a:lnTo>
                  <a:lnTo>
                    <a:pt x="1509" y="353"/>
                  </a:lnTo>
                  <a:cubicBezTo>
                    <a:pt x="1509" y="357"/>
                    <a:pt x="1510" y="360"/>
                    <a:pt x="1513" y="363"/>
                  </a:cubicBezTo>
                  <a:cubicBezTo>
                    <a:pt x="1515" y="365"/>
                    <a:pt x="1520" y="367"/>
                    <a:pt x="1523" y="367"/>
                  </a:cubicBezTo>
                  <a:cubicBezTo>
                    <a:pt x="1530" y="367"/>
                    <a:pt x="1536" y="360"/>
                    <a:pt x="1537" y="353"/>
                  </a:cubicBezTo>
                  <a:lnTo>
                    <a:pt x="1537" y="191"/>
                  </a:lnTo>
                  <a:lnTo>
                    <a:pt x="1560" y="191"/>
                  </a:lnTo>
                  <a:cubicBezTo>
                    <a:pt x="1565" y="191"/>
                    <a:pt x="1568" y="189"/>
                    <a:pt x="1570" y="187"/>
                  </a:cubicBezTo>
                  <a:cubicBezTo>
                    <a:pt x="1572" y="185"/>
                    <a:pt x="1574" y="181"/>
                    <a:pt x="1574" y="177"/>
                  </a:cubicBezTo>
                  <a:lnTo>
                    <a:pt x="1574" y="177"/>
                  </a:lnTo>
                  <a:cubicBezTo>
                    <a:pt x="1574" y="170"/>
                    <a:pt x="1568" y="164"/>
                    <a:pt x="1560" y="164"/>
                  </a:cubicBezTo>
                  <a:lnTo>
                    <a:pt x="1537" y="164"/>
                  </a:lnTo>
                  <a:lnTo>
                    <a:pt x="1537" y="145"/>
                  </a:lnTo>
                  <a:cubicBezTo>
                    <a:pt x="1537" y="137"/>
                    <a:pt x="1538" y="130"/>
                    <a:pt x="1539" y="125"/>
                  </a:cubicBezTo>
                  <a:cubicBezTo>
                    <a:pt x="1540" y="121"/>
                    <a:pt x="1542" y="117"/>
                    <a:pt x="1543" y="115"/>
                  </a:cubicBezTo>
                  <a:cubicBezTo>
                    <a:pt x="1544" y="113"/>
                    <a:pt x="1546" y="112"/>
                    <a:pt x="1550" y="111"/>
                  </a:cubicBezTo>
                  <a:cubicBezTo>
                    <a:pt x="1553" y="110"/>
                    <a:pt x="1557" y="109"/>
                    <a:pt x="1563" y="109"/>
                  </a:cubicBezTo>
                  <a:lnTo>
                    <a:pt x="1565" y="109"/>
                  </a:lnTo>
                  <a:lnTo>
                    <a:pt x="1566" y="109"/>
                  </a:lnTo>
                  <a:lnTo>
                    <a:pt x="1567" y="109"/>
                  </a:lnTo>
                  <a:lnTo>
                    <a:pt x="1569" y="109"/>
                  </a:lnTo>
                  <a:lnTo>
                    <a:pt x="1570" y="109"/>
                  </a:lnTo>
                  <a:cubicBezTo>
                    <a:pt x="1577" y="109"/>
                    <a:pt x="1584" y="102"/>
                    <a:pt x="1584" y="95"/>
                  </a:cubicBezTo>
                  <a:cubicBezTo>
                    <a:pt x="1584" y="88"/>
                    <a:pt x="1578" y="82"/>
                    <a:pt x="1570" y="82"/>
                  </a:cubicBezTo>
                  <a:close/>
                  <a:moveTo>
                    <a:pt x="2054" y="187"/>
                  </a:moveTo>
                  <a:cubicBezTo>
                    <a:pt x="2057" y="184"/>
                    <a:pt x="2058" y="181"/>
                    <a:pt x="2058" y="177"/>
                  </a:cubicBezTo>
                  <a:cubicBezTo>
                    <a:pt x="2058" y="174"/>
                    <a:pt x="2057" y="170"/>
                    <a:pt x="2054" y="168"/>
                  </a:cubicBezTo>
                  <a:lnTo>
                    <a:pt x="2054" y="168"/>
                  </a:lnTo>
                  <a:lnTo>
                    <a:pt x="2054" y="168"/>
                  </a:lnTo>
                  <a:lnTo>
                    <a:pt x="2054" y="168"/>
                  </a:lnTo>
                  <a:lnTo>
                    <a:pt x="2054" y="168"/>
                  </a:lnTo>
                  <a:cubicBezTo>
                    <a:pt x="2051" y="166"/>
                    <a:pt x="2047" y="163"/>
                    <a:pt x="2044" y="163"/>
                  </a:cubicBezTo>
                  <a:cubicBezTo>
                    <a:pt x="2041" y="163"/>
                    <a:pt x="2037" y="164"/>
                    <a:pt x="2034" y="168"/>
                  </a:cubicBezTo>
                  <a:lnTo>
                    <a:pt x="1926" y="273"/>
                  </a:lnTo>
                  <a:lnTo>
                    <a:pt x="1926" y="96"/>
                  </a:lnTo>
                  <a:cubicBezTo>
                    <a:pt x="1926" y="88"/>
                    <a:pt x="1920" y="82"/>
                    <a:pt x="1912" y="82"/>
                  </a:cubicBezTo>
                  <a:cubicBezTo>
                    <a:pt x="1908" y="82"/>
                    <a:pt x="1905" y="83"/>
                    <a:pt x="1903" y="86"/>
                  </a:cubicBezTo>
                  <a:cubicBezTo>
                    <a:pt x="1901" y="88"/>
                    <a:pt x="1898" y="93"/>
                    <a:pt x="1898" y="96"/>
                  </a:cubicBezTo>
                  <a:lnTo>
                    <a:pt x="1898" y="355"/>
                  </a:lnTo>
                  <a:cubicBezTo>
                    <a:pt x="1898" y="359"/>
                    <a:pt x="1901" y="363"/>
                    <a:pt x="1903" y="365"/>
                  </a:cubicBezTo>
                  <a:cubicBezTo>
                    <a:pt x="1905" y="367"/>
                    <a:pt x="1909" y="369"/>
                    <a:pt x="1912" y="369"/>
                  </a:cubicBezTo>
                  <a:cubicBezTo>
                    <a:pt x="1920" y="369"/>
                    <a:pt x="1926" y="363"/>
                    <a:pt x="1926" y="355"/>
                  </a:cubicBezTo>
                  <a:lnTo>
                    <a:pt x="1926" y="312"/>
                  </a:lnTo>
                  <a:lnTo>
                    <a:pt x="1962" y="277"/>
                  </a:lnTo>
                  <a:lnTo>
                    <a:pt x="2033" y="364"/>
                  </a:lnTo>
                  <a:cubicBezTo>
                    <a:pt x="2034" y="366"/>
                    <a:pt x="2037" y="367"/>
                    <a:pt x="2039" y="368"/>
                  </a:cubicBezTo>
                  <a:cubicBezTo>
                    <a:pt x="2041" y="369"/>
                    <a:pt x="2043" y="369"/>
                    <a:pt x="2044" y="369"/>
                  </a:cubicBezTo>
                  <a:cubicBezTo>
                    <a:pt x="2046" y="369"/>
                    <a:pt x="2050" y="369"/>
                    <a:pt x="2053" y="366"/>
                  </a:cubicBezTo>
                  <a:lnTo>
                    <a:pt x="2053" y="366"/>
                  </a:lnTo>
                  <a:lnTo>
                    <a:pt x="2053" y="366"/>
                  </a:lnTo>
                  <a:cubicBezTo>
                    <a:pt x="2056" y="363"/>
                    <a:pt x="2057" y="359"/>
                    <a:pt x="2057" y="355"/>
                  </a:cubicBezTo>
                  <a:cubicBezTo>
                    <a:pt x="2057" y="352"/>
                    <a:pt x="2056" y="349"/>
                    <a:pt x="2054" y="345"/>
                  </a:cubicBezTo>
                  <a:lnTo>
                    <a:pt x="2054" y="345"/>
                  </a:lnTo>
                  <a:lnTo>
                    <a:pt x="1981" y="257"/>
                  </a:lnTo>
                  <a:lnTo>
                    <a:pt x="2054" y="187"/>
                  </a:lnTo>
                  <a:close/>
                  <a:moveTo>
                    <a:pt x="1859" y="169"/>
                  </a:moveTo>
                  <a:cubicBezTo>
                    <a:pt x="1861" y="171"/>
                    <a:pt x="1863" y="175"/>
                    <a:pt x="1863" y="178"/>
                  </a:cubicBezTo>
                  <a:lnTo>
                    <a:pt x="1863" y="354"/>
                  </a:lnTo>
                  <a:cubicBezTo>
                    <a:pt x="1863" y="358"/>
                    <a:pt x="1861" y="361"/>
                    <a:pt x="1859" y="364"/>
                  </a:cubicBezTo>
                  <a:cubicBezTo>
                    <a:pt x="1857" y="366"/>
                    <a:pt x="1852" y="368"/>
                    <a:pt x="1849" y="368"/>
                  </a:cubicBezTo>
                  <a:cubicBezTo>
                    <a:pt x="1845" y="368"/>
                    <a:pt x="1842" y="366"/>
                    <a:pt x="1840" y="364"/>
                  </a:cubicBezTo>
                  <a:cubicBezTo>
                    <a:pt x="1837" y="361"/>
                    <a:pt x="1835" y="357"/>
                    <a:pt x="1835" y="354"/>
                  </a:cubicBezTo>
                  <a:lnTo>
                    <a:pt x="1835" y="337"/>
                  </a:lnTo>
                  <a:cubicBezTo>
                    <a:pt x="1818" y="356"/>
                    <a:pt x="1794" y="368"/>
                    <a:pt x="1767" y="368"/>
                  </a:cubicBezTo>
                  <a:cubicBezTo>
                    <a:pt x="1740" y="368"/>
                    <a:pt x="1715" y="356"/>
                    <a:pt x="1698" y="338"/>
                  </a:cubicBezTo>
                  <a:cubicBezTo>
                    <a:pt x="1681" y="320"/>
                    <a:pt x="1670" y="294"/>
                    <a:pt x="1670" y="266"/>
                  </a:cubicBezTo>
                  <a:cubicBezTo>
                    <a:pt x="1670" y="238"/>
                    <a:pt x="1681" y="213"/>
                    <a:pt x="1698" y="194"/>
                  </a:cubicBezTo>
                  <a:cubicBezTo>
                    <a:pt x="1715" y="176"/>
                    <a:pt x="1740" y="164"/>
                    <a:pt x="1767" y="164"/>
                  </a:cubicBezTo>
                  <a:cubicBezTo>
                    <a:pt x="1794" y="164"/>
                    <a:pt x="1818" y="176"/>
                    <a:pt x="1835" y="194"/>
                  </a:cubicBezTo>
                  <a:lnTo>
                    <a:pt x="1835" y="177"/>
                  </a:lnTo>
                  <a:cubicBezTo>
                    <a:pt x="1835" y="173"/>
                    <a:pt x="1836" y="170"/>
                    <a:pt x="1840" y="168"/>
                  </a:cubicBezTo>
                  <a:cubicBezTo>
                    <a:pt x="1842" y="166"/>
                    <a:pt x="1846" y="163"/>
                    <a:pt x="1849" y="163"/>
                  </a:cubicBezTo>
                  <a:cubicBezTo>
                    <a:pt x="1852" y="166"/>
                    <a:pt x="1856" y="167"/>
                    <a:pt x="1859" y="169"/>
                  </a:cubicBezTo>
                  <a:close/>
                  <a:moveTo>
                    <a:pt x="1835" y="267"/>
                  </a:moveTo>
                  <a:cubicBezTo>
                    <a:pt x="1835" y="247"/>
                    <a:pt x="1828" y="228"/>
                    <a:pt x="1815" y="215"/>
                  </a:cubicBezTo>
                  <a:cubicBezTo>
                    <a:pt x="1802" y="202"/>
                    <a:pt x="1785" y="193"/>
                    <a:pt x="1767" y="193"/>
                  </a:cubicBezTo>
                  <a:cubicBezTo>
                    <a:pt x="1749" y="193"/>
                    <a:pt x="1731" y="202"/>
                    <a:pt x="1719" y="215"/>
                  </a:cubicBezTo>
                  <a:cubicBezTo>
                    <a:pt x="1706" y="229"/>
                    <a:pt x="1698" y="247"/>
                    <a:pt x="1698" y="267"/>
                  </a:cubicBezTo>
                  <a:cubicBezTo>
                    <a:pt x="1698" y="288"/>
                    <a:pt x="1706" y="307"/>
                    <a:pt x="1719" y="320"/>
                  </a:cubicBezTo>
                  <a:cubicBezTo>
                    <a:pt x="1731" y="333"/>
                    <a:pt x="1749" y="341"/>
                    <a:pt x="1767" y="341"/>
                  </a:cubicBezTo>
                  <a:cubicBezTo>
                    <a:pt x="1786" y="341"/>
                    <a:pt x="1803" y="334"/>
                    <a:pt x="1815" y="320"/>
                  </a:cubicBezTo>
                  <a:cubicBezTo>
                    <a:pt x="1828" y="306"/>
                    <a:pt x="1835" y="288"/>
                    <a:pt x="1835" y="267"/>
                  </a:cubicBezTo>
                  <a:close/>
                  <a:moveTo>
                    <a:pt x="724" y="262"/>
                  </a:moveTo>
                  <a:cubicBezTo>
                    <a:pt x="714" y="257"/>
                    <a:pt x="701" y="252"/>
                    <a:pt x="688" y="249"/>
                  </a:cubicBezTo>
                  <a:cubicBezTo>
                    <a:pt x="676" y="245"/>
                    <a:pt x="664" y="242"/>
                    <a:pt x="656" y="237"/>
                  </a:cubicBezTo>
                  <a:cubicBezTo>
                    <a:pt x="652" y="235"/>
                    <a:pt x="648" y="233"/>
                    <a:pt x="646" y="230"/>
                  </a:cubicBezTo>
                  <a:cubicBezTo>
                    <a:pt x="644" y="227"/>
                    <a:pt x="643" y="224"/>
                    <a:pt x="643" y="220"/>
                  </a:cubicBezTo>
                  <a:cubicBezTo>
                    <a:pt x="643" y="215"/>
                    <a:pt x="644" y="211"/>
                    <a:pt x="647" y="207"/>
                  </a:cubicBezTo>
                  <a:cubicBezTo>
                    <a:pt x="652" y="202"/>
                    <a:pt x="657" y="198"/>
                    <a:pt x="664" y="194"/>
                  </a:cubicBezTo>
                  <a:cubicBezTo>
                    <a:pt x="671" y="191"/>
                    <a:pt x="678" y="190"/>
                    <a:pt x="684" y="190"/>
                  </a:cubicBezTo>
                  <a:cubicBezTo>
                    <a:pt x="700" y="190"/>
                    <a:pt x="709" y="196"/>
                    <a:pt x="717" y="201"/>
                  </a:cubicBezTo>
                  <a:cubicBezTo>
                    <a:pt x="721" y="204"/>
                    <a:pt x="723" y="206"/>
                    <a:pt x="726" y="208"/>
                  </a:cubicBezTo>
                  <a:cubicBezTo>
                    <a:pt x="728" y="209"/>
                    <a:pt x="730" y="211"/>
                    <a:pt x="731" y="212"/>
                  </a:cubicBezTo>
                  <a:cubicBezTo>
                    <a:pt x="732" y="213"/>
                    <a:pt x="734" y="213"/>
                    <a:pt x="736" y="213"/>
                  </a:cubicBezTo>
                  <a:cubicBezTo>
                    <a:pt x="737" y="213"/>
                    <a:pt x="738" y="213"/>
                    <a:pt x="740" y="212"/>
                  </a:cubicBezTo>
                  <a:cubicBezTo>
                    <a:pt x="741" y="212"/>
                    <a:pt x="743" y="211"/>
                    <a:pt x="744" y="209"/>
                  </a:cubicBezTo>
                  <a:cubicBezTo>
                    <a:pt x="745" y="208"/>
                    <a:pt x="746" y="207"/>
                    <a:pt x="746" y="206"/>
                  </a:cubicBezTo>
                  <a:cubicBezTo>
                    <a:pt x="747" y="205"/>
                    <a:pt x="747" y="204"/>
                    <a:pt x="747" y="202"/>
                  </a:cubicBezTo>
                  <a:cubicBezTo>
                    <a:pt x="747" y="200"/>
                    <a:pt x="746" y="198"/>
                    <a:pt x="745" y="196"/>
                  </a:cubicBezTo>
                  <a:cubicBezTo>
                    <a:pt x="743" y="191"/>
                    <a:pt x="739" y="188"/>
                    <a:pt x="735" y="185"/>
                  </a:cubicBezTo>
                  <a:cubicBezTo>
                    <a:pt x="729" y="179"/>
                    <a:pt x="721" y="174"/>
                    <a:pt x="713" y="171"/>
                  </a:cubicBezTo>
                  <a:cubicBezTo>
                    <a:pt x="704" y="167"/>
                    <a:pt x="694" y="164"/>
                    <a:pt x="686" y="164"/>
                  </a:cubicBezTo>
                  <a:cubicBezTo>
                    <a:pt x="665" y="164"/>
                    <a:pt x="648" y="169"/>
                    <a:pt x="635" y="177"/>
                  </a:cubicBezTo>
                  <a:cubicBezTo>
                    <a:pt x="629" y="182"/>
                    <a:pt x="624" y="187"/>
                    <a:pt x="619" y="193"/>
                  </a:cubicBezTo>
                  <a:cubicBezTo>
                    <a:pt x="615" y="200"/>
                    <a:pt x="613" y="208"/>
                    <a:pt x="613" y="219"/>
                  </a:cubicBezTo>
                  <a:lnTo>
                    <a:pt x="613" y="220"/>
                  </a:lnTo>
                  <a:cubicBezTo>
                    <a:pt x="613" y="231"/>
                    <a:pt x="616" y="239"/>
                    <a:pt x="622" y="246"/>
                  </a:cubicBezTo>
                  <a:cubicBezTo>
                    <a:pt x="630" y="257"/>
                    <a:pt x="643" y="262"/>
                    <a:pt x="654" y="266"/>
                  </a:cubicBezTo>
                  <a:cubicBezTo>
                    <a:pt x="666" y="270"/>
                    <a:pt x="677" y="273"/>
                    <a:pt x="685" y="276"/>
                  </a:cubicBezTo>
                  <a:cubicBezTo>
                    <a:pt x="695" y="279"/>
                    <a:pt x="706" y="283"/>
                    <a:pt x="715" y="288"/>
                  </a:cubicBezTo>
                  <a:cubicBezTo>
                    <a:pt x="719" y="290"/>
                    <a:pt x="722" y="293"/>
                    <a:pt x="724" y="296"/>
                  </a:cubicBezTo>
                  <a:cubicBezTo>
                    <a:pt x="726" y="299"/>
                    <a:pt x="728" y="303"/>
                    <a:pt x="728" y="307"/>
                  </a:cubicBezTo>
                  <a:lnTo>
                    <a:pt x="728" y="307"/>
                  </a:lnTo>
                  <a:cubicBezTo>
                    <a:pt x="728" y="312"/>
                    <a:pt x="725" y="318"/>
                    <a:pt x="723" y="321"/>
                  </a:cubicBezTo>
                  <a:cubicBezTo>
                    <a:pt x="719" y="326"/>
                    <a:pt x="711" y="332"/>
                    <a:pt x="704" y="334"/>
                  </a:cubicBezTo>
                  <a:cubicBezTo>
                    <a:pt x="697" y="337"/>
                    <a:pt x="689" y="338"/>
                    <a:pt x="684" y="338"/>
                  </a:cubicBezTo>
                  <a:cubicBezTo>
                    <a:pt x="665" y="338"/>
                    <a:pt x="654" y="334"/>
                    <a:pt x="645" y="329"/>
                  </a:cubicBezTo>
                  <a:cubicBezTo>
                    <a:pt x="641" y="327"/>
                    <a:pt x="638" y="325"/>
                    <a:pt x="634" y="323"/>
                  </a:cubicBezTo>
                  <a:cubicBezTo>
                    <a:pt x="633" y="322"/>
                    <a:pt x="631" y="321"/>
                    <a:pt x="630" y="321"/>
                  </a:cubicBezTo>
                  <a:cubicBezTo>
                    <a:pt x="629" y="320"/>
                    <a:pt x="627" y="320"/>
                    <a:pt x="625" y="320"/>
                  </a:cubicBezTo>
                  <a:cubicBezTo>
                    <a:pt x="624" y="320"/>
                    <a:pt x="623" y="320"/>
                    <a:pt x="622" y="321"/>
                  </a:cubicBezTo>
                  <a:cubicBezTo>
                    <a:pt x="621" y="321"/>
                    <a:pt x="619" y="322"/>
                    <a:pt x="618" y="323"/>
                  </a:cubicBezTo>
                  <a:cubicBezTo>
                    <a:pt x="617" y="324"/>
                    <a:pt x="616" y="325"/>
                    <a:pt x="615" y="327"/>
                  </a:cubicBezTo>
                  <a:cubicBezTo>
                    <a:pt x="614" y="328"/>
                    <a:pt x="614" y="330"/>
                    <a:pt x="614" y="331"/>
                  </a:cubicBezTo>
                  <a:cubicBezTo>
                    <a:pt x="614" y="335"/>
                    <a:pt x="615" y="337"/>
                    <a:pt x="616" y="339"/>
                  </a:cubicBezTo>
                  <a:cubicBezTo>
                    <a:pt x="618" y="342"/>
                    <a:pt x="622" y="345"/>
                    <a:pt x="626" y="348"/>
                  </a:cubicBezTo>
                  <a:cubicBezTo>
                    <a:pt x="630" y="351"/>
                    <a:pt x="635" y="353"/>
                    <a:pt x="641" y="356"/>
                  </a:cubicBezTo>
                  <a:cubicBezTo>
                    <a:pt x="654" y="363"/>
                    <a:pt x="671" y="366"/>
                    <a:pt x="684" y="366"/>
                  </a:cubicBezTo>
                  <a:lnTo>
                    <a:pt x="684" y="366"/>
                  </a:lnTo>
                  <a:cubicBezTo>
                    <a:pt x="703" y="366"/>
                    <a:pt x="720" y="361"/>
                    <a:pt x="735" y="351"/>
                  </a:cubicBezTo>
                  <a:lnTo>
                    <a:pt x="735" y="351"/>
                  </a:lnTo>
                  <a:lnTo>
                    <a:pt x="735" y="351"/>
                  </a:lnTo>
                  <a:cubicBezTo>
                    <a:pt x="749" y="340"/>
                    <a:pt x="758" y="324"/>
                    <a:pt x="758" y="307"/>
                  </a:cubicBezTo>
                  <a:cubicBezTo>
                    <a:pt x="758" y="297"/>
                    <a:pt x="755" y="289"/>
                    <a:pt x="751" y="282"/>
                  </a:cubicBezTo>
                  <a:cubicBezTo>
                    <a:pt x="746" y="274"/>
                    <a:pt x="736" y="267"/>
                    <a:pt x="724" y="262"/>
                  </a:cubicBezTo>
                  <a:close/>
                  <a:moveTo>
                    <a:pt x="1627" y="82"/>
                  </a:moveTo>
                  <a:cubicBezTo>
                    <a:pt x="1622" y="82"/>
                    <a:pt x="1619" y="83"/>
                    <a:pt x="1617" y="86"/>
                  </a:cubicBezTo>
                  <a:cubicBezTo>
                    <a:pt x="1615" y="88"/>
                    <a:pt x="1613" y="93"/>
                    <a:pt x="1613" y="96"/>
                  </a:cubicBezTo>
                  <a:lnTo>
                    <a:pt x="1613" y="355"/>
                  </a:lnTo>
                  <a:cubicBezTo>
                    <a:pt x="1613" y="359"/>
                    <a:pt x="1614" y="363"/>
                    <a:pt x="1617" y="365"/>
                  </a:cubicBezTo>
                  <a:cubicBezTo>
                    <a:pt x="1619" y="367"/>
                    <a:pt x="1623" y="369"/>
                    <a:pt x="1627" y="369"/>
                  </a:cubicBezTo>
                  <a:cubicBezTo>
                    <a:pt x="1634" y="369"/>
                    <a:pt x="1640" y="363"/>
                    <a:pt x="1640" y="355"/>
                  </a:cubicBezTo>
                  <a:lnTo>
                    <a:pt x="1640" y="96"/>
                  </a:lnTo>
                  <a:cubicBezTo>
                    <a:pt x="1642" y="88"/>
                    <a:pt x="1635" y="82"/>
                    <a:pt x="1627" y="82"/>
                  </a:cubicBezTo>
                  <a:close/>
                  <a:moveTo>
                    <a:pt x="2262" y="260"/>
                  </a:moveTo>
                  <a:lnTo>
                    <a:pt x="2262" y="261"/>
                  </a:lnTo>
                  <a:cubicBezTo>
                    <a:pt x="2262" y="265"/>
                    <a:pt x="2260" y="268"/>
                    <a:pt x="2258" y="270"/>
                  </a:cubicBezTo>
                  <a:cubicBezTo>
                    <a:pt x="2256" y="273"/>
                    <a:pt x="2252" y="274"/>
                    <a:pt x="2248" y="274"/>
                  </a:cubicBezTo>
                  <a:lnTo>
                    <a:pt x="2093" y="274"/>
                  </a:lnTo>
                  <a:cubicBezTo>
                    <a:pt x="2098" y="311"/>
                    <a:pt x="2127" y="339"/>
                    <a:pt x="2164" y="340"/>
                  </a:cubicBezTo>
                  <a:lnTo>
                    <a:pt x="2173" y="340"/>
                  </a:lnTo>
                  <a:cubicBezTo>
                    <a:pt x="2185" y="340"/>
                    <a:pt x="2198" y="336"/>
                    <a:pt x="2208" y="329"/>
                  </a:cubicBezTo>
                  <a:cubicBezTo>
                    <a:pt x="2219" y="323"/>
                    <a:pt x="2227" y="313"/>
                    <a:pt x="2233" y="303"/>
                  </a:cubicBezTo>
                  <a:cubicBezTo>
                    <a:pt x="2235" y="300"/>
                    <a:pt x="2237" y="298"/>
                    <a:pt x="2239" y="297"/>
                  </a:cubicBezTo>
                  <a:cubicBezTo>
                    <a:pt x="2241" y="296"/>
                    <a:pt x="2243" y="295"/>
                    <a:pt x="2245" y="295"/>
                  </a:cubicBezTo>
                  <a:cubicBezTo>
                    <a:pt x="2247" y="295"/>
                    <a:pt x="2251" y="296"/>
                    <a:pt x="2253" y="297"/>
                  </a:cubicBezTo>
                  <a:lnTo>
                    <a:pt x="2253" y="297"/>
                  </a:lnTo>
                  <a:lnTo>
                    <a:pt x="2253" y="297"/>
                  </a:lnTo>
                  <a:cubicBezTo>
                    <a:pt x="2257" y="300"/>
                    <a:pt x="2259" y="305"/>
                    <a:pt x="2259" y="309"/>
                  </a:cubicBezTo>
                  <a:cubicBezTo>
                    <a:pt x="2259" y="311"/>
                    <a:pt x="2258" y="314"/>
                    <a:pt x="2257" y="316"/>
                  </a:cubicBezTo>
                  <a:lnTo>
                    <a:pt x="2257" y="316"/>
                  </a:lnTo>
                  <a:lnTo>
                    <a:pt x="2257" y="316"/>
                  </a:lnTo>
                  <a:cubicBezTo>
                    <a:pt x="2248" y="330"/>
                    <a:pt x="2237" y="343"/>
                    <a:pt x="2223" y="352"/>
                  </a:cubicBezTo>
                  <a:cubicBezTo>
                    <a:pt x="2209" y="361"/>
                    <a:pt x="2193" y="367"/>
                    <a:pt x="2175" y="367"/>
                  </a:cubicBezTo>
                  <a:lnTo>
                    <a:pt x="2165" y="367"/>
                  </a:lnTo>
                  <a:cubicBezTo>
                    <a:pt x="2138" y="367"/>
                    <a:pt x="2114" y="355"/>
                    <a:pt x="2095" y="337"/>
                  </a:cubicBezTo>
                  <a:cubicBezTo>
                    <a:pt x="2077" y="319"/>
                    <a:pt x="2066" y="293"/>
                    <a:pt x="2066" y="266"/>
                  </a:cubicBezTo>
                  <a:cubicBezTo>
                    <a:pt x="2066" y="238"/>
                    <a:pt x="2077" y="213"/>
                    <a:pt x="2095" y="194"/>
                  </a:cubicBezTo>
                  <a:cubicBezTo>
                    <a:pt x="2114" y="176"/>
                    <a:pt x="2138" y="164"/>
                    <a:pt x="2165" y="164"/>
                  </a:cubicBezTo>
                  <a:cubicBezTo>
                    <a:pt x="2191" y="164"/>
                    <a:pt x="2214" y="175"/>
                    <a:pt x="2232" y="192"/>
                  </a:cubicBezTo>
                  <a:cubicBezTo>
                    <a:pt x="2248" y="209"/>
                    <a:pt x="2260" y="233"/>
                    <a:pt x="2262" y="260"/>
                  </a:cubicBezTo>
                  <a:close/>
                  <a:moveTo>
                    <a:pt x="2232" y="247"/>
                  </a:moveTo>
                  <a:cubicBezTo>
                    <a:pt x="2225" y="215"/>
                    <a:pt x="2197" y="192"/>
                    <a:pt x="2165" y="192"/>
                  </a:cubicBezTo>
                  <a:cubicBezTo>
                    <a:pt x="2132" y="192"/>
                    <a:pt x="2105" y="215"/>
                    <a:pt x="2096" y="247"/>
                  </a:cubicBezTo>
                  <a:lnTo>
                    <a:pt x="2232" y="247"/>
                  </a:lnTo>
                  <a:close/>
                  <a:moveTo>
                    <a:pt x="872" y="166"/>
                  </a:moveTo>
                  <a:cubicBezTo>
                    <a:pt x="851" y="166"/>
                    <a:pt x="830" y="174"/>
                    <a:pt x="816" y="187"/>
                  </a:cubicBezTo>
                  <a:lnTo>
                    <a:pt x="816" y="178"/>
                  </a:lnTo>
                  <a:cubicBezTo>
                    <a:pt x="816" y="175"/>
                    <a:pt x="815" y="171"/>
                    <a:pt x="812" y="169"/>
                  </a:cubicBezTo>
                  <a:cubicBezTo>
                    <a:pt x="810" y="167"/>
                    <a:pt x="807" y="164"/>
                    <a:pt x="802" y="164"/>
                  </a:cubicBezTo>
                  <a:cubicBezTo>
                    <a:pt x="798" y="164"/>
                    <a:pt x="795" y="166"/>
                    <a:pt x="793" y="169"/>
                  </a:cubicBezTo>
                  <a:cubicBezTo>
                    <a:pt x="791" y="171"/>
                    <a:pt x="789" y="175"/>
                    <a:pt x="789" y="178"/>
                  </a:cubicBezTo>
                  <a:lnTo>
                    <a:pt x="789" y="357"/>
                  </a:lnTo>
                  <a:lnTo>
                    <a:pt x="790" y="358"/>
                  </a:lnTo>
                  <a:lnTo>
                    <a:pt x="790" y="358"/>
                  </a:lnTo>
                  <a:cubicBezTo>
                    <a:pt x="790" y="359"/>
                    <a:pt x="790" y="359"/>
                    <a:pt x="791" y="360"/>
                  </a:cubicBezTo>
                  <a:cubicBezTo>
                    <a:pt x="793" y="364"/>
                    <a:pt x="796" y="366"/>
                    <a:pt x="799" y="367"/>
                  </a:cubicBezTo>
                  <a:lnTo>
                    <a:pt x="800" y="367"/>
                  </a:lnTo>
                  <a:lnTo>
                    <a:pt x="804" y="367"/>
                  </a:lnTo>
                  <a:cubicBezTo>
                    <a:pt x="806" y="367"/>
                    <a:pt x="808" y="367"/>
                    <a:pt x="810" y="366"/>
                  </a:cubicBezTo>
                  <a:cubicBezTo>
                    <a:pt x="811" y="365"/>
                    <a:pt x="813" y="364"/>
                    <a:pt x="814" y="363"/>
                  </a:cubicBezTo>
                  <a:lnTo>
                    <a:pt x="814" y="363"/>
                  </a:lnTo>
                  <a:lnTo>
                    <a:pt x="814" y="363"/>
                  </a:lnTo>
                  <a:lnTo>
                    <a:pt x="814" y="363"/>
                  </a:lnTo>
                  <a:cubicBezTo>
                    <a:pt x="815" y="361"/>
                    <a:pt x="815" y="360"/>
                    <a:pt x="816" y="359"/>
                  </a:cubicBezTo>
                  <a:cubicBezTo>
                    <a:pt x="816" y="358"/>
                    <a:pt x="817" y="357"/>
                    <a:pt x="817" y="356"/>
                  </a:cubicBezTo>
                  <a:lnTo>
                    <a:pt x="817" y="356"/>
                  </a:lnTo>
                  <a:lnTo>
                    <a:pt x="817" y="249"/>
                  </a:lnTo>
                  <a:cubicBezTo>
                    <a:pt x="817" y="234"/>
                    <a:pt x="824" y="220"/>
                    <a:pt x="835" y="209"/>
                  </a:cubicBezTo>
                  <a:cubicBezTo>
                    <a:pt x="844" y="200"/>
                    <a:pt x="858" y="193"/>
                    <a:pt x="874" y="193"/>
                  </a:cubicBezTo>
                  <a:cubicBezTo>
                    <a:pt x="890" y="193"/>
                    <a:pt x="903" y="200"/>
                    <a:pt x="914" y="209"/>
                  </a:cubicBezTo>
                  <a:cubicBezTo>
                    <a:pt x="923" y="219"/>
                    <a:pt x="930" y="233"/>
                    <a:pt x="930" y="249"/>
                  </a:cubicBezTo>
                  <a:lnTo>
                    <a:pt x="930" y="355"/>
                  </a:lnTo>
                  <a:cubicBezTo>
                    <a:pt x="930" y="359"/>
                    <a:pt x="932" y="363"/>
                    <a:pt x="934" y="365"/>
                  </a:cubicBezTo>
                  <a:cubicBezTo>
                    <a:pt x="936" y="367"/>
                    <a:pt x="941" y="369"/>
                    <a:pt x="944" y="369"/>
                  </a:cubicBezTo>
                  <a:cubicBezTo>
                    <a:pt x="947" y="369"/>
                    <a:pt x="951" y="368"/>
                    <a:pt x="953" y="365"/>
                  </a:cubicBezTo>
                  <a:cubicBezTo>
                    <a:pt x="956" y="363"/>
                    <a:pt x="958" y="358"/>
                    <a:pt x="958" y="355"/>
                  </a:cubicBezTo>
                  <a:lnTo>
                    <a:pt x="958" y="249"/>
                  </a:lnTo>
                  <a:cubicBezTo>
                    <a:pt x="956" y="203"/>
                    <a:pt x="918" y="166"/>
                    <a:pt x="872" y="166"/>
                  </a:cubicBezTo>
                  <a:close/>
                  <a:moveTo>
                    <a:pt x="1146" y="196"/>
                  </a:moveTo>
                  <a:cubicBezTo>
                    <a:pt x="1163" y="214"/>
                    <a:pt x="1174" y="239"/>
                    <a:pt x="1174" y="267"/>
                  </a:cubicBezTo>
                  <a:cubicBezTo>
                    <a:pt x="1174" y="295"/>
                    <a:pt x="1163" y="320"/>
                    <a:pt x="1146" y="339"/>
                  </a:cubicBezTo>
                  <a:cubicBezTo>
                    <a:pt x="1129" y="357"/>
                    <a:pt x="1105" y="369"/>
                    <a:pt x="1078" y="369"/>
                  </a:cubicBezTo>
                  <a:cubicBezTo>
                    <a:pt x="1052" y="369"/>
                    <a:pt x="1026" y="357"/>
                    <a:pt x="1009" y="339"/>
                  </a:cubicBezTo>
                  <a:cubicBezTo>
                    <a:pt x="992" y="321"/>
                    <a:pt x="981" y="295"/>
                    <a:pt x="981" y="267"/>
                  </a:cubicBezTo>
                  <a:cubicBezTo>
                    <a:pt x="981" y="239"/>
                    <a:pt x="992" y="215"/>
                    <a:pt x="1009" y="196"/>
                  </a:cubicBezTo>
                  <a:cubicBezTo>
                    <a:pt x="1026" y="177"/>
                    <a:pt x="1051" y="166"/>
                    <a:pt x="1078" y="166"/>
                  </a:cubicBezTo>
                  <a:cubicBezTo>
                    <a:pt x="1104" y="166"/>
                    <a:pt x="1129" y="177"/>
                    <a:pt x="1146" y="196"/>
                  </a:cubicBezTo>
                  <a:close/>
                  <a:moveTo>
                    <a:pt x="1147" y="267"/>
                  </a:moveTo>
                  <a:cubicBezTo>
                    <a:pt x="1147" y="247"/>
                    <a:pt x="1140" y="228"/>
                    <a:pt x="1127" y="215"/>
                  </a:cubicBezTo>
                  <a:cubicBezTo>
                    <a:pt x="1114" y="201"/>
                    <a:pt x="1098" y="193"/>
                    <a:pt x="1079" y="193"/>
                  </a:cubicBezTo>
                  <a:cubicBezTo>
                    <a:pt x="1061" y="193"/>
                    <a:pt x="1043" y="202"/>
                    <a:pt x="1030" y="215"/>
                  </a:cubicBezTo>
                  <a:cubicBezTo>
                    <a:pt x="1018" y="229"/>
                    <a:pt x="1010" y="247"/>
                    <a:pt x="1010" y="267"/>
                  </a:cubicBezTo>
                  <a:cubicBezTo>
                    <a:pt x="1010" y="288"/>
                    <a:pt x="1018" y="306"/>
                    <a:pt x="1030" y="320"/>
                  </a:cubicBezTo>
                  <a:cubicBezTo>
                    <a:pt x="1043" y="334"/>
                    <a:pt x="1061" y="341"/>
                    <a:pt x="1079" y="341"/>
                  </a:cubicBezTo>
                  <a:cubicBezTo>
                    <a:pt x="1098" y="341"/>
                    <a:pt x="1114" y="333"/>
                    <a:pt x="1127" y="320"/>
                  </a:cubicBezTo>
                  <a:cubicBezTo>
                    <a:pt x="1139" y="306"/>
                    <a:pt x="1147" y="288"/>
                    <a:pt x="1147" y="267"/>
                  </a:cubicBezTo>
                  <a:close/>
                  <a:moveTo>
                    <a:pt x="1445" y="167"/>
                  </a:moveTo>
                  <a:lnTo>
                    <a:pt x="1445" y="167"/>
                  </a:lnTo>
                  <a:lnTo>
                    <a:pt x="1445" y="167"/>
                  </a:lnTo>
                  <a:cubicBezTo>
                    <a:pt x="1442" y="166"/>
                    <a:pt x="1441" y="166"/>
                    <a:pt x="1439" y="166"/>
                  </a:cubicBezTo>
                  <a:cubicBezTo>
                    <a:pt x="1436" y="166"/>
                    <a:pt x="1434" y="167"/>
                    <a:pt x="1432" y="168"/>
                  </a:cubicBezTo>
                  <a:cubicBezTo>
                    <a:pt x="1430" y="169"/>
                    <a:pt x="1428" y="171"/>
                    <a:pt x="1426" y="174"/>
                  </a:cubicBezTo>
                  <a:lnTo>
                    <a:pt x="1426" y="174"/>
                  </a:lnTo>
                  <a:lnTo>
                    <a:pt x="1374" y="319"/>
                  </a:lnTo>
                  <a:lnTo>
                    <a:pt x="1333" y="222"/>
                  </a:lnTo>
                  <a:lnTo>
                    <a:pt x="1333" y="222"/>
                  </a:lnTo>
                  <a:cubicBezTo>
                    <a:pt x="1332" y="219"/>
                    <a:pt x="1330" y="218"/>
                    <a:pt x="1328" y="216"/>
                  </a:cubicBezTo>
                  <a:cubicBezTo>
                    <a:pt x="1326" y="215"/>
                    <a:pt x="1323" y="214"/>
                    <a:pt x="1320" y="214"/>
                  </a:cubicBezTo>
                  <a:cubicBezTo>
                    <a:pt x="1317" y="214"/>
                    <a:pt x="1315" y="215"/>
                    <a:pt x="1313" y="216"/>
                  </a:cubicBezTo>
                  <a:cubicBezTo>
                    <a:pt x="1311" y="217"/>
                    <a:pt x="1309" y="219"/>
                    <a:pt x="1308" y="222"/>
                  </a:cubicBezTo>
                  <a:lnTo>
                    <a:pt x="1308" y="222"/>
                  </a:lnTo>
                  <a:lnTo>
                    <a:pt x="1267" y="319"/>
                  </a:lnTo>
                  <a:lnTo>
                    <a:pt x="1213" y="174"/>
                  </a:lnTo>
                  <a:lnTo>
                    <a:pt x="1213" y="174"/>
                  </a:lnTo>
                  <a:cubicBezTo>
                    <a:pt x="1212" y="171"/>
                    <a:pt x="1210" y="169"/>
                    <a:pt x="1208" y="168"/>
                  </a:cubicBezTo>
                  <a:cubicBezTo>
                    <a:pt x="1206" y="167"/>
                    <a:pt x="1204" y="166"/>
                    <a:pt x="1201" y="166"/>
                  </a:cubicBezTo>
                  <a:cubicBezTo>
                    <a:pt x="1199" y="166"/>
                    <a:pt x="1197" y="166"/>
                    <a:pt x="1195" y="167"/>
                  </a:cubicBezTo>
                  <a:lnTo>
                    <a:pt x="1195" y="167"/>
                  </a:lnTo>
                  <a:lnTo>
                    <a:pt x="1195" y="167"/>
                  </a:lnTo>
                  <a:cubicBezTo>
                    <a:pt x="1190" y="169"/>
                    <a:pt x="1188" y="174"/>
                    <a:pt x="1188" y="179"/>
                  </a:cubicBezTo>
                  <a:cubicBezTo>
                    <a:pt x="1188" y="182"/>
                    <a:pt x="1188" y="183"/>
                    <a:pt x="1189" y="185"/>
                  </a:cubicBezTo>
                  <a:lnTo>
                    <a:pt x="1189" y="185"/>
                  </a:lnTo>
                  <a:lnTo>
                    <a:pt x="1254" y="360"/>
                  </a:lnTo>
                  <a:lnTo>
                    <a:pt x="1254" y="360"/>
                  </a:lnTo>
                  <a:cubicBezTo>
                    <a:pt x="1254" y="361"/>
                    <a:pt x="1255" y="363"/>
                    <a:pt x="1256" y="365"/>
                  </a:cubicBezTo>
                  <a:cubicBezTo>
                    <a:pt x="1257" y="366"/>
                    <a:pt x="1258" y="367"/>
                    <a:pt x="1259" y="367"/>
                  </a:cubicBezTo>
                  <a:cubicBezTo>
                    <a:pt x="1259" y="367"/>
                    <a:pt x="1261" y="367"/>
                    <a:pt x="1261" y="368"/>
                  </a:cubicBezTo>
                  <a:cubicBezTo>
                    <a:pt x="1262" y="368"/>
                    <a:pt x="1262" y="369"/>
                    <a:pt x="1263" y="369"/>
                  </a:cubicBezTo>
                  <a:cubicBezTo>
                    <a:pt x="1264" y="369"/>
                    <a:pt x="1266" y="370"/>
                    <a:pt x="1267" y="370"/>
                  </a:cubicBezTo>
                  <a:cubicBezTo>
                    <a:pt x="1269" y="370"/>
                    <a:pt x="1272" y="369"/>
                    <a:pt x="1274" y="368"/>
                  </a:cubicBezTo>
                  <a:cubicBezTo>
                    <a:pt x="1277" y="367"/>
                    <a:pt x="1279" y="365"/>
                    <a:pt x="1280" y="361"/>
                  </a:cubicBezTo>
                  <a:lnTo>
                    <a:pt x="1280" y="361"/>
                  </a:lnTo>
                  <a:lnTo>
                    <a:pt x="1322" y="263"/>
                  </a:lnTo>
                  <a:lnTo>
                    <a:pt x="1363" y="361"/>
                  </a:lnTo>
                  <a:lnTo>
                    <a:pt x="1363" y="361"/>
                  </a:lnTo>
                  <a:cubicBezTo>
                    <a:pt x="1364" y="364"/>
                    <a:pt x="1365" y="366"/>
                    <a:pt x="1368" y="368"/>
                  </a:cubicBezTo>
                  <a:cubicBezTo>
                    <a:pt x="1370" y="369"/>
                    <a:pt x="1372" y="370"/>
                    <a:pt x="1374" y="371"/>
                  </a:cubicBezTo>
                  <a:lnTo>
                    <a:pt x="1376" y="371"/>
                  </a:lnTo>
                  <a:cubicBezTo>
                    <a:pt x="1378" y="371"/>
                    <a:pt x="1379" y="371"/>
                    <a:pt x="1380" y="370"/>
                  </a:cubicBezTo>
                  <a:cubicBezTo>
                    <a:pt x="1381" y="369"/>
                    <a:pt x="1383" y="369"/>
                    <a:pt x="1384" y="368"/>
                  </a:cubicBezTo>
                  <a:cubicBezTo>
                    <a:pt x="1386" y="366"/>
                    <a:pt x="1388" y="364"/>
                    <a:pt x="1389" y="361"/>
                  </a:cubicBezTo>
                  <a:lnTo>
                    <a:pt x="1389" y="361"/>
                  </a:lnTo>
                  <a:lnTo>
                    <a:pt x="1454" y="187"/>
                  </a:lnTo>
                  <a:cubicBezTo>
                    <a:pt x="1455" y="185"/>
                    <a:pt x="1455" y="184"/>
                    <a:pt x="1455" y="182"/>
                  </a:cubicBezTo>
                  <a:cubicBezTo>
                    <a:pt x="1453" y="174"/>
                    <a:pt x="1450" y="169"/>
                    <a:pt x="1445" y="16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82" name="Group 481">
            <a:extLst>
              <a:ext uri="{FF2B5EF4-FFF2-40B4-BE49-F238E27FC236}">
                <a16:creationId xmlns:a16="http://schemas.microsoft.com/office/drawing/2014/main" id="{EAF3D6EF-E4E1-E043-87DF-4AA56126354F}"/>
              </a:ext>
            </a:extLst>
          </p:cNvPr>
          <p:cNvGrpSpPr/>
          <p:nvPr/>
        </p:nvGrpSpPr>
        <p:grpSpPr>
          <a:xfrm>
            <a:off x="8005493" y="2152355"/>
            <a:ext cx="2602071" cy="295912"/>
            <a:chOff x="4240213" y="5762625"/>
            <a:chExt cx="1689100" cy="192088"/>
          </a:xfrm>
          <a:solidFill>
            <a:schemeClr val="tx1"/>
          </a:solidFill>
        </p:grpSpPr>
        <p:grpSp>
          <p:nvGrpSpPr>
            <p:cNvPr id="483" name="Group 482">
              <a:extLst>
                <a:ext uri="{FF2B5EF4-FFF2-40B4-BE49-F238E27FC236}">
                  <a16:creationId xmlns:a16="http://schemas.microsoft.com/office/drawing/2014/main" id="{0DEDFFEA-55B4-9441-8145-AA48D864B406}"/>
                </a:ext>
              </a:extLst>
            </p:cNvPr>
            <p:cNvGrpSpPr/>
            <p:nvPr/>
          </p:nvGrpSpPr>
          <p:grpSpPr>
            <a:xfrm>
              <a:off x="4240213" y="5788025"/>
              <a:ext cx="484187" cy="127000"/>
              <a:chOff x="4240213" y="5788025"/>
              <a:chExt cx="484187" cy="127000"/>
            </a:xfrm>
            <a:grpFill/>
          </p:grpSpPr>
          <p:sp>
            <p:nvSpPr>
              <p:cNvPr id="503" name="Freeform 128">
                <a:extLst>
                  <a:ext uri="{FF2B5EF4-FFF2-40B4-BE49-F238E27FC236}">
                    <a16:creationId xmlns:a16="http://schemas.microsoft.com/office/drawing/2014/main" id="{F227C014-CAFB-E644-973A-325EF712B183}"/>
                  </a:ext>
                </a:extLst>
              </p:cNvPr>
              <p:cNvSpPr>
                <a:spLocks noChangeArrowheads="1"/>
              </p:cNvSpPr>
              <p:nvPr/>
            </p:nvSpPr>
            <p:spPr bwMode="auto">
              <a:xfrm>
                <a:off x="4327525" y="5788025"/>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4" name="Freeform 129">
                <a:extLst>
                  <a:ext uri="{FF2B5EF4-FFF2-40B4-BE49-F238E27FC236}">
                    <a16:creationId xmlns:a16="http://schemas.microsoft.com/office/drawing/2014/main" id="{FAECDEBA-B96A-164A-BA90-3CD7B95D68A8}"/>
                  </a:ext>
                </a:extLst>
              </p:cNvPr>
              <p:cNvSpPr>
                <a:spLocks noChangeArrowheads="1"/>
              </p:cNvSpPr>
              <p:nvPr/>
            </p:nvSpPr>
            <p:spPr bwMode="auto">
              <a:xfrm>
                <a:off x="4354513" y="581977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5" name="Freeform 130">
                <a:extLst>
                  <a:ext uri="{FF2B5EF4-FFF2-40B4-BE49-F238E27FC236}">
                    <a16:creationId xmlns:a16="http://schemas.microsoft.com/office/drawing/2014/main" id="{6359A900-513A-0941-9DAF-2F1800ACC5F2}"/>
                  </a:ext>
                </a:extLst>
              </p:cNvPr>
              <p:cNvSpPr>
                <a:spLocks noChangeArrowheads="1"/>
              </p:cNvSpPr>
              <p:nvPr/>
            </p:nvSpPr>
            <p:spPr bwMode="auto">
              <a:xfrm>
                <a:off x="4454525" y="5788025"/>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29"/>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6" name="Freeform 131">
                <a:extLst>
                  <a:ext uri="{FF2B5EF4-FFF2-40B4-BE49-F238E27FC236}">
                    <a16:creationId xmlns:a16="http://schemas.microsoft.com/office/drawing/2014/main" id="{7232D4AF-1BF3-1446-8F4F-DFA3847A847C}"/>
                  </a:ext>
                </a:extLst>
              </p:cNvPr>
              <p:cNvSpPr>
                <a:spLocks noChangeArrowheads="1"/>
              </p:cNvSpPr>
              <p:nvPr/>
            </p:nvSpPr>
            <p:spPr bwMode="auto">
              <a:xfrm>
                <a:off x="4481513" y="58213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7" name="Freeform 132">
                <a:extLst>
                  <a:ext uri="{FF2B5EF4-FFF2-40B4-BE49-F238E27FC236}">
                    <a16:creationId xmlns:a16="http://schemas.microsoft.com/office/drawing/2014/main" id="{C3872E6B-7691-7D41-ACA7-FA88113DA1BA}"/>
                  </a:ext>
                </a:extLst>
              </p:cNvPr>
              <p:cNvSpPr>
                <a:spLocks noChangeArrowheads="1"/>
              </p:cNvSpPr>
              <p:nvPr/>
            </p:nvSpPr>
            <p:spPr bwMode="auto">
              <a:xfrm>
                <a:off x="4579938" y="5819775"/>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7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7"/>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8" name="Freeform 133">
                <a:extLst>
                  <a:ext uri="{FF2B5EF4-FFF2-40B4-BE49-F238E27FC236}">
                    <a16:creationId xmlns:a16="http://schemas.microsoft.com/office/drawing/2014/main" id="{8064FD6E-6F3D-4345-9914-FCF3CECE50FF}"/>
                  </a:ext>
                </a:extLst>
              </p:cNvPr>
              <p:cNvSpPr>
                <a:spLocks noChangeArrowheads="1"/>
              </p:cNvSpPr>
              <p:nvPr/>
            </p:nvSpPr>
            <p:spPr bwMode="auto">
              <a:xfrm>
                <a:off x="4240213" y="581977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84" name="Freeform 134">
              <a:extLst>
                <a:ext uri="{FF2B5EF4-FFF2-40B4-BE49-F238E27FC236}">
                  <a16:creationId xmlns:a16="http://schemas.microsoft.com/office/drawing/2014/main" id="{FFC8BF18-60AB-9B4E-A4D7-EC2DF7A1A719}"/>
                </a:ext>
              </a:extLst>
            </p:cNvPr>
            <p:cNvSpPr>
              <a:spLocks noChangeArrowheads="1"/>
            </p:cNvSpPr>
            <p:nvPr/>
          </p:nvSpPr>
          <p:spPr bwMode="auto">
            <a:xfrm>
              <a:off x="4860925" y="57626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85" name="Group 484">
              <a:extLst>
                <a:ext uri="{FF2B5EF4-FFF2-40B4-BE49-F238E27FC236}">
                  <a16:creationId xmlns:a16="http://schemas.microsoft.com/office/drawing/2014/main" id="{4D845AE0-5BFD-CB42-9D09-C80A2CE1986F}"/>
                </a:ext>
              </a:extLst>
            </p:cNvPr>
            <p:cNvGrpSpPr/>
            <p:nvPr/>
          </p:nvGrpSpPr>
          <p:grpSpPr>
            <a:xfrm>
              <a:off x="5002213" y="5762625"/>
              <a:ext cx="927100" cy="190500"/>
              <a:chOff x="5002213" y="5762625"/>
              <a:chExt cx="927100" cy="190500"/>
            </a:xfrm>
            <a:grpFill/>
          </p:grpSpPr>
          <p:sp>
            <p:nvSpPr>
              <p:cNvPr id="486" name="Freeform 135">
                <a:extLst>
                  <a:ext uri="{FF2B5EF4-FFF2-40B4-BE49-F238E27FC236}">
                    <a16:creationId xmlns:a16="http://schemas.microsoft.com/office/drawing/2014/main" id="{DD61C149-3B4A-064F-9C89-286EBF7EED61}"/>
                  </a:ext>
                </a:extLst>
              </p:cNvPr>
              <p:cNvSpPr>
                <a:spLocks noChangeArrowheads="1"/>
              </p:cNvSpPr>
              <p:nvPr/>
            </p:nvSpPr>
            <p:spPr bwMode="auto">
              <a:xfrm>
                <a:off x="5067300" y="5822950"/>
                <a:ext cx="63500" cy="68263"/>
              </a:xfrm>
              <a:custGeom>
                <a:avLst/>
                <a:gdLst>
                  <a:gd name="T0" fmla="*/ 177 w 178"/>
                  <a:gd name="T1" fmla="*/ 80 h 191"/>
                  <a:gd name="T2" fmla="*/ 103 w 178"/>
                  <a:gd name="T3" fmla="*/ 80 h 191"/>
                  <a:gd name="T4" fmla="*/ 103 w 178"/>
                  <a:gd name="T5" fmla="*/ 0 h 191"/>
                  <a:gd name="T6" fmla="*/ 74 w 178"/>
                  <a:gd name="T7" fmla="*/ 0 h 191"/>
                  <a:gd name="T8" fmla="*/ 74 w 178"/>
                  <a:gd name="T9" fmla="*/ 80 h 191"/>
                  <a:gd name="T10" fmla="*/ 0 w 178"/>
                  <a:gd name="T11" fmla="*/ 80 h 191"/>
                  <a:gd name="T12" fmla="*/ 0 w 178"/>
                  <a:gd name="T13" fmla="*/ 109 h 191"/>
                  <a:gd name="T14" fmla="*/ 74 w 178"/>
                  <a:gd name="T15" fmla="*/ 109 h 191"/>
                  <a:gd name="T16" fmla="*/ 74 w 178"/>
                  <a:gd name="T17" fmla="*/ 190 h 191"/>
                  <a:gd name="T18" fmla="*/ 103 w 178"/>
                  <a:gd name="T19" fmla="*/ 190 h 191"/>
                  <a:gd name="T20" fmla="*/ 103 w 178"/>
                  <a:gd name="T21" fmla="*/ 109 h 191"/>
                  <a:gd name="T22" fmla="*/ 177 w 178"/>
                  <a:gd name="T23" fmla="*/ 109 h 191"/>
                  <a:gd name="T24" fmla="*/ 177 w 178"/>
                  <a:gd name="T25" fmla="*/ 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91">
                    <a:moveTo>
                      <a:pt x="177" y="80"/>
                    </a:moveTo>
                    <a:lnTo>
                      <a:pt x="103" y="80"/>
                    </a:lnTo>
                    <a:lnTo>
                      <a:pt x="103" y="0"/>
                    </a:lnTo>
                    <a:lnTo>
                      <a:pt x="74" y="0"/>
                    </a:lnTo>
                    <a:lnTo>
                      <a:pt x="74" y="80"/>
                    </a:lnTo>
                    <a:lnTo>
                      <a:pt x="0" y="80"/>
                    </a:lnTo>
                    <a:lnTo>
                      <a:pt x="0" y="109"/>
                    </a:lnTo>
                    <a:lnTo>
                      <a:pt x="74" y="109"/>
                    </a:lnTo>
                    <a:lnTo>
                      <a:pt x="74" y="190"/>
                    </a:lnTo>
                    <a:lnTo>
                      <a:pt x="103" y="190"/>
                    </a:lnTo>
                    <a:lnTo>
                      <a:pt x="103" y="109"/>
                    </a:lnTo>
                    <a:lnTo>
                      <a:pt x="177" y="109"/>
                    </a:lnTo>
                    <a:lnTo>
                      <a:pt x="177"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 name="Freeform 136">
                <a:extLst>
                  <a:ext uri="{FF2B5EF4-FFF2-40B4-BE49-F238E27FC236}">
                    <a16:creationId xmlns:a16="http://schemas.microsoft.com/office/drawing/2014/main" id="{1AE4C1F8-07FB-594B-AB70-AD92A878AD96}"/>
                  </a:ext>
                </a:extLst>
              </p:cNvPr>
              <p:cNvSpPr>
                <a:spLocks noChangeArrowheads="1"/>
              </p:cNvSpPr>
              <p:nvPr/>
            </p:nvSpPr>
            <p:spPr bwMode="auto">
              <a:xfrm>
                <a:off x="5021263" y="5873750"/>
                <a:ext cx="57150" cy="60325"/>
              </a:xfrm>
              <a:custGeom>
                <a:avLst/>
                <a:gdLst>
                  <a:gd name="T0" fmla="*/ 159 w 160"/>
                  <a:gd name="T1" fmla="*/ 72 h 167"/>
                  <a:gd name="T2" fmla="*/ 93 w 160"/>
                  <a:gd name="T3" fmla="*/ 72 h 167"/>
                  <a:gd name="T4" fmla="*/ 93 w 160"/>
                  <a:gd name="T5" fmla="*/ 0 h 167"/>
                  <a:gd name="T6" fmla="*/ 67 w 160"/>
                  <a:gd name="T7" fmla="*/ 0 h 167"/>
                  <a:gd name="T8" fmla="*/ 67 w 160"/>
                  <a:gd name="T9" fmla="*/ 72 h 167"/>
                  <a:gd name="T10" fmla="*/ 0 w 160"/>
                  <a:gd name="T11" fmla="*/ 72 h 167"/>
                  <a:gd name="T12" fmla="*/ 0 w 160"/>
                  <a:gd name="T13" fmla="*/ 95 h 167"/>
                  <a:gd name="T14" fmla="*/ 67 w 160"/>
                  <a:gd name="T15" fmla="*/ 95 h 167"/>
                  <a:gd name="T16" fmla="*/ 67 w 160"/>
                  <a:gd name="T17" fmla="*/ 166 h 167"/>
                  <a:gd name="T18" fmla="*/ 93 w 160"/>
                  <a:gd name="T19" fmla="*/ 166 h 167"/>
                  <a:gd name="T20" fmla="*/ 93 w 160"/>
                  <a:gd name="T21" fmla="*/ 95 h 167"/>
                  <a:gd name="T22" fmla="*/ 159 w 160"/>
                  <a:gd name="T23" fmla="*/ 95 h 167"/>
                  <a:gd name="T24" fmla="*/ 159 w 160"/>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7">
                    <a:moveTo>
                      <a:pt x="159" y="72"/>
                    </a:moveTo>
                    <a:lnTo>
                      <a:pt x="93" y="72"/>
                    </a:lnTo>
                    <a:lnTo>
                      <a:pt x="93" y="0"/>
                    </a:lnTo>
                    <a:lnTo>
                      <a:pt x="67" y="0"/>
                    </a:lnTo>
                    <a:lnTo>
                      <a:pt x="67" y="72"/>
                    </a:lnTo>
                    <a:lnTo>
                      <a:pt x="0" y="72"/>
                    </a:lnTo>
                    <a:lnTo>
                      <a:pt x="0" y="95"/>
                    </a:lnTo>
                    <a:lnTo>
                      <a:pt x="67" y="95"/>
                    </a:lnTo>
                    <a:lnTo>
                      <a:pt x="67" y="166"/>
                    </a:lnTo>
                    <a:lnTo>
                      <a:pt x="93" y="166"/>
                    </a:lnTo>
                    <a:lnTo>
                      <a:pt x="93" y="95"/>
                    </a:lnTo>
                    <a:lnTo>
                      <a:pt x="159" y="95"/>
                    </a:lnTo>
                    <a:lnTo>
                      <a:pt x="159" y="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8" name="Freeform 137">
                <a:extLst>
                  <a:ext uri="{FF2B5EF4-FFF2-40B4-BE49-F238E27FC236}">
                    <a16:creationId xmlns:a16="http://schemas.microsoft.com/office/drawing/2014/main" id="{F5004FB5-7513-4E45-BD77-BC260EDD2FB4}"/>
                  </a:ext>
                </a:extLst>
              </p:cNvPr>
              <p:cNvSpPr>
                <a:spLocks noChangeArrowheads="1"/>
              </p:cNvSpPr>
              <p:nvPr/>
            </p:nvSpPr>
            <p:spPr bwMode="auto">
              <a:xfrm>
                <a:off x="5121275" y="5780088"/>
                <a:ext cx="57150" cy="60325"/>
              </a:xfrm>
              <a:custGeom>
                <a:avLst/>
                <a:gdLst>
                  <a:gd name="T0" fmla="*/ 157 w 158"/>
                  <a:gd name="T1" fmla="*/ 73 h 168"/>
                  <a:gd name="T2" fmla="*/ 91 w 158"/>
                  <a:gd name="T3" fmla="*/ 73 h 168"/>
                  <a:gd name="T4" fmla="*/ 91 w 158"/>
                  <a:gd name="T5" fmla="*/ 0 h 168"/>
                  <a:gd name="T6" fmla="*/ 66 w 158"/>
                  <a:gd name="T7" fmla="*/ 0 h 168"/>
                  <a:gd name="T8" fmla="*/ 66 w 158"/>
                  <a:gd name="T9" fmla="*/ 73 h 168"/>
                  <a:gd name="T10" fmla="*/ 0 w 158"/>
                  <a:gd name="T11" fmla="*/ 73 h 168"/>
                  <a:gd name="T12" fmla="*/ 0 w 158"/>
                  <a:gd name="T13" fmla="*/ 95 h 168"/>
                  <a:gd name="T14" fmla="*/ 66 w 158"/>
                  <a:gd name="T15" fmla="*/ 95 h 168"/>
                  <a:gd name="T16" fmla="*/ 66 w 158"/>
                  <a:gd name="T17" fmla="*/ 167 h 168"/>
                  <a:gd name="T18" fmla="*/ 91 w 158"/>
                  <a:gd name="T19" fmla="*/ 167 h 168"/>
                  <a:gd name="T20" fmla="*/ 91 w 158"/>
                  <a:gd name="T21" fmla="*/ 95 h 168"/>
                  <a:gd name="T22" fmla="*/ 157 w 158"/>
                  <a:gd name="T23" fmla="*/ 95 h 168"/>
                  <a:gd name="T24" fmla="*/ 157 w 158"/>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8">
                    <a:moveTo>
                      <a:pt x="157" y="73"/>
                    </a:moveTo>
                    <a:lnTo>
                      <a:pt x="91" y="73"/>
                    </a:lnTo>
                    <a:lnTo>
                      <a:pt x="91" y="0"/>
                    </a:lnTo>
                    <a:lnTo>
                      <a:pt x="66" y="0"/>
                    </a:lnTo>
                    <a:lnTo>
                      <a:pt x="66" y="73"/>
                    </a:lnTo>
                    <a:lnTo>
                      <a:pt x="0" y="73"/>
                    </a:lnTo>
                    <a:lnTo>
                      <a:pt x="0" y="95"/>
                    </a:lnTo>
                    <a:lnTo>
                      <a:pt x="66" y="95"/>
                    </a:lnTo>
                    <a:lnTo>
                      <a:pt x="66" y="167"/>
                    </a:lnTo>
                    <a:lnTo>
                      <a:pt x="91" y="167"/>
                    </a:lnTo>
                    <a:lnTo>
                      <a:pt x="91" y="95"/>
                    </a:lnTo>
                    <a:lnTo>
                      <a:pt x="157" y="95"/>
                    </a:lnTo>
                    <a:lnTo>
                      <a:pt x="157"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9" name="Freeform 138">
                <a:extLst>
                  <a:ext uri="{FF2B5EF4-FFF2-40B4-BE49-F238E27FC236}">
                    <a16:creationId xmlns:a16="http://schemas.microsoft.com/office/drawing/2014/main" id="{11CF46B9-5F0C-AF4D-8D39-A2F919F9688B}"/>
                  </a:ext>
                </a:extLst>
              </p:cNvPr>
              <p:cNvSpPr>
                <a:spLocks noChangeArrowheads="1"/>
              </p:cNvSpPr>
              <p:nvPr/>
            </p:nvSpPr>
            <p:spPr bwMode="auto">
              <a:xfrm>
                <a:off x="5080000" y="5910263"/>
                <a:ext cx="41275" cy="42862"/>
              </a:xfrm>
              <a:custGeom>
                <a:avLst/>
                <a:gdLst>
                  <a:gd name="T0" fmla="*/ 112 w 113"/>
                  <a:gd name="T1" fmla="*/ 50 h 121"/>
                  <a:gd name="T2" fmla="*/ 67 w 113"/>
                  <a:gd name="T3" fmla="*/ 50 h 121"/>
                  <a:gd name="T4" fmla="*/ 67 w 113"/>
                  <a:gd name="T5" fmla="*/ 0 h 121"/>
                  <a:gd name="T6" fmla="*/ 45 w 113"/>
                  <a:gd name="T7" fmla="*/ 0 h 121"/>
                  <a:gd name="T8" fmla="*/ 45 w 113"/>
                  <a:gd name="T9" fmla="*/ 50 h 121"/>
                  <a:gd name="T10" fmla="*/ 0 w 113"/>
                  <a:gd name="T11" fmla="*/ 50 h 121"/>
                  <a:gd name="T12" fmla="*/ 0 w 113"/>
                  <a:gd name="T13" fmla="*/ 70 h 121"/>
                  <a:gd name="T14" fmla="*/ 45 w 113"/>
                  <a:gd name="T15" fmla="*/ 70 h 121"/>
                  <a:gd name="T16" fmla="*/ 45 w 113"/>
                  <a:gd name="T17" fmla="*/ 120 h 121"/>
                  <a:gd name="T18" fmla="*/ 67 w 113"/>
                  <a:gd name="T19" fmla="*/ 120 h 121"/>
                  <a:gd name="T20" fmla="*/ 67 w 113"/>
                  <a:gd name="T21" fmla="*/ 70 h 121"/>
                  <a:gd name="T22" fmla="*/ 112 w 113"/>
                  <a:gd name="T23" fmla="*/ 70 h 121"/>
                  <a:gd name="T24" fmla="*/ 112 w 113"/>
                  <a:gd name="T25" fmla="*/ 5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1">
                    <a:moveTo>
                      <a:pt x="112" y="50"/>
                    </a:moveTo>
                    <a:lnTo>
                      <a:pt x="67" y="50"/>
                    </a:lnTo>
                    <a:lnTo>
                      <a:pt x="67" y="0"/>
                    </a:lnTo>
                    <a:lnTo>
                      <a:pt x="45" y="0"/>
                    </a:lnTo>
                    <a:lnTo>
                      <a:pt x="45" y="50"/>
                    </a:lnTo>
                    <a:lnTo>
                      <a:pt x="0" y="50"/>
                    </a:lnTo>
                    <a:lnTo>
                      <a:pt x="0" y="70"/>
                    </a:lnTo>
                    <a:lnTo>
                      <a:pt x="45" y="70"/>
                    </a:lnTo>
                    <a:lnTo>
                      <a:pt x="45" y="120"/>
                    </a:lnTo>
                    <a:lnTo>
                      <a:pt x="67" y="120"/>
                    </a:lnTo>
                    <a:lnTo>
                      <a:pt x="67" y="70"/>
                    </a:lnTo>
                    <a:lnTo>
                      <a:pt x="112" y="70"/>
                    </a:lnTo>
                    <a:lnTo>
                      <a:pt x="112"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0" name="Freeform 139">
                <a:extLst>
                  <a:ext uri="{FF2B5EF4-FFF2-40B4-BE49-F238E27FC236}">
                    <a16:creationId xmlns:a16="http://schemas.microsoft.com/office/drawing/2014/main" id="{0E0ADEC9-4612-D44D-AA23-2474A10ACCDF}"/>
                  </a:ext>
                </a:extLst>
              </p:cNvPr>
              <p:cNvSpPr>
                <a:spLocks noChangeArrowheads="1"/>
              </p:cNvSpPr>
              <p:nvPr/>
            </p:nvSpPr>
            <p:spPr bwMode="auto">
              <a:xfrm>
                <a:off x="5021263" y="5780088"/>
                <a:ext cx="57150" cy="60325"/>
              </a:xfrm>
              <a:custGeom>
                <a:avLst/>
                <a:gdLst>
                  <a:gd name="T0" fmla="*/ 159 w 160"/>
                  <a:gd name="T1" fmla="*/ 73 h 168"/>
                  <a:gd name="T2" fmla="*/ 91 w 160"/>
                  <a:gd name="T3" fmla="*/ 73 h 168"/>
                  <a:gd name="T4" fmla="*/ 91 w 160"/>
                  <a:gd name="T5" fmla="*/ 0 h 168"/>
                  <a:gd name="T6" fmla="*/ 68 w 160"/>
                  <a:gd name="T7" fmla="*/ 0 h 168"/>
                  <a:gd name="T8" fmla="*/ 68 w 160"/>
                  <a:gd name="T9" fmla="*/ 73 h 168"/>
                  <a:gd name="T10" fmla="*/ 0 w 160"/>
                  <a:gd name="T11" fmla="*/ 73 h 168"/>
                  <a:gd name="T12" fmla="*/ 0 w 160"/>
                  <a:gd name="T13" fmla="*/ 95 h 168"/>
                  <a:gd name="T14" fmla="*/ 68 w 160"/>
                  <a:gd name="T15" fmla="*/ 95 h 168"/>
                  <a:gd name="T16" fmla="*/ 68 w 160"/>
                  <a:gd name="T17" fmla="*/ 167 h 168"/>
                  <a:gd name="T18" fmla="*/ 91 w 160"/>
                  <a:gd name="T19" fmla="*/ 167 h 168"/>
                  <a:gd name="T20" fmla="*/ 91 w 160"/>
                  <a:gd name="T21" fmla="*/ 95 h 168"/>
                  <a:gd name="T22" fmla="*/ 159 w 160"/>
                  <a:gd name="T23" fmla="*/ 95 h 168"/>
                  <a:gd name="T24" fmla="*/ 159 w 160"/>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8">
                    <a:moveTo>
                      <a:pt x="159" y="73"/>
                    </a:moveTo>
                    <a:lnTo>
                      <a:pt x="91" y="73"/>
                    </a:lnTo>
                    <a:lnTo>
                      <a:pt x="91" y="0"/>
                    </a:lnTo>
                    <a:lnTo>
                      <a:pt x="68" y="0"/>
                    </a:lnTo>
                    <a:lnTo>
                      <a:pt x="68" y="73"/>
                    </a:lnTo>
                    <a:lnTo>
                      <a:pt x="0" y="73"/>
                    </a:lnTo>
                    <a:lnTo>
                      <a:pt x="0" y="95"/>
                    </a:lnTo>
                    <a:lnTo>
                      <a:pt x="68" y="95"/>
                    </a:lnTo>
                    <a:lnTo>
                      <a:pt x="68" y="167"/>
                    </a:lnTo>
                    <a:lnTo>
                      <a:pt x="91" y="167"/>
                    </a:lnTo>
                    <a:lnTo>
                      <a:pt x="91" y="95"/>
                    </a:lnTo>
                    <a:lnTo>
                      <a:pt x="159" y="95"/>
                    </a:lnTo>
                    <a:lnTo>
                      <a:pt x="159"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 name="Freeform 140">
                <a:extLst>
                  <a:ext uri="{FF2B5EF4-FFF2-40B4-BE49-F238E27FC236}">
                    <a16:creationId xmlns:a16="http://schemas.microsoft.com/office/drawing/2014/main" id="{D992896D-B84E-A642-9AD2-A0DF871D725F}"/>
                  </a:ext>
                </a:extLst>
              </p:cNvPr>
              <p:cNvSpPr>
                <a:spLocks noChangeArrowheads="1"/>
              </p:cNvSpPr>
              <p:nvPr/>
            </p:nvSpPr>
            <p:spPr bwMode="auto">
              <a:xfrm>
                <a:off x="5156200" y="5835650"/>
                <a:ext cx="41275" cy="44450"/>
              </a:xfrm>
              <a:custGeom>
                <a:avLst/>
                <a:gdLst>
                  <a:gd name="T0" fmla="*/ 112 w 113"/>
                  <a:gd name="T1" fmla="*/ 51 h 122"/>
                  <a:gd name="T2" fmla="*/ 67 w 113"/>
                  <a:gd name="T3" fmla="*/ 51 h 122"/>
                  <a:gd name="T4" fmla="*/ 67 w 113"/>
                  <a:gd name="T5" fmla="*/ 0 h 122"/>
                  <a:gd name="T6" fmla="*/ 45 w 113"/>
                  <a:gd name="T7" fmla="*/ 0 h 122"/>
                  <a:gd name="T8" fmla="*/ 45 w 113"/>
                  <a:gd name="T9" fmla="*/ 51 h 122"/>
                  <a:gd name="T10" fmla="*/ 0 w 113"/>
                  <a:gd name="T11" fmla="*/ 51 h 122"/>
                  <a:gd name="T12" fmla="*/ 0 w 113"/>
                  <a:gd name="T13" fmla="*/ 71 h 122"/>
                  <a:gd name="T14" fmla="*/ 45 w 113"/>
                  <a:gd name="T15" fmla="*/ 71 h 122"/>
                  <a:gd name="T16" fmla="*/ 45 w 113"/>
                  <a:gd name="T17" fmla="*/ 121 h 122"/>
                  <a:gd name="T18" fmla="*/ 67 w 113"/>
                  <a:gd name="T19" fmla="*/ 121 h 122"/>
                  <a:gd name="T20" fmla="*/ 67 w 113"/>
                  <a:gd name="T21" fmla="*/ 71 h 122"/>
                  <a:gd name="T22" fmla="*/ 112 w 113"/>
                  <a:gd name="T23" fmla="*/ 71 h 122"/>
                  <a:gd name="T24" fmla="*/ 112 w 113"/>
                  <a:gd name="T25"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2">
                    <a:moveTo>
                      <a:pt x="112" y="51"/>
                    </a:moveTo>
                    <a:lnTo>
                      <a:pt x="67" y="51"/>
                    </a:lnTo>
                    <a:lnTo>
                      <a:pt x="67" y="0"/>
                    </a:lnTo>
                    <a:lnTo>
                      <a:pt x="45" y="0"/>
                    </a:lnTo>
                    <a:lnTo>
                      <a:pt x="45" y="51"/>
                    </a:lnTo>
                    <a:lnTo>
                      <a:pt x="0" y="51"/>
                    </a:lnTo>
                    <a:lnTo>
                      <a:pt x="0" y="71"/>
                    </a:lnTo>
                    <a:lnTo>
                      <a:pt x="45" y="71"/>
                    </a:lnTo>
                    <a:lnTo>
                      <a:pt x="45" y="121"/>
                    </a:lnTo>
                    <a:lnTo>
                      <a:pt x="67" y="121"/>
                    </a:lnTo>
                    <a:lnTo>
                      <a:pt x="67" y="71"/>
                    </a:lnTo>
                    <a:lnTo>
                      <a:pt x="112" y="71"/>
                    </a:lnTo>
                    <a:lnTo>
                      <a:pt x="112"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2" name="Freeform 141">
                <a:extLst>
                  <a:ext uri="{FF2B5EF4-FFF2-40B4-BE49-F238E27FC236}">
                    <a16:creationId xmlns:a16="http://schemas.microsoft.com/office/drawing/2014/main" id="{7380B2C4-8043-4049-A496-A82FBD8EF1C7}"/>
                  </a:ext>
                </a:extLst>
              </p:cNvPr>
              <p:cNvSpPr>
                <a:spLocks noChangeArrowheads="1"/>
              </p:cNvSpPr>
              <p:nvPr/>
            </p:nvSpPr>
            <p:spPr bwMode="auto">
              <a:xfrm>
                <a:off x="5121275" y="5873750"/>
                <a:ext cx="57150" cy="60325"/>
              </a:xfrm>
              <a:custGeom>
                <a:avLst/>
                <a:gdLst>
                  <a:gd name="T0" fmla="*/ 157 w 158"/>
                  <a:gd name="T1" fmla="*/ 72 h 167"/>
                  <a:gd name="T2" fmla="*/ 91 w 158"/>
                  <a:gd name="T3" fmla="*/ 72 h 167"/>
                  <a:gd name="T4" fmla="*/ 91 w 158"/>
                  <a:gd name="T5" fmla="*/ 0 h 167"/>
                  <a:gd name="T6" fmla="*/ 66 w 158"/>
                  <a:gd name="T7" fmla="*/ 0 h 167"/>
                  <a:gd name="T8" fmla="*/ 66 w 158"/>
                  <a:gd name="T9" fmla="*/ 72 h 167"/>
                  <a:gd name="T10" fmla="*/ 0 w 158"/>
                  <a:gd name="T11" fmla="*/ 72 h 167"/>
                  <a:gd name="T12" fmla="*/ 0 w 158"/>
                  <a:gd name="T13" fmla="*/ 95 h 167"/>
                  <a:gd name="T14" fmla="*/ 66 w 158"/>
                  <a:gd name="T15" fmla="*/ 95 h 167"/>
                  <a:gd name="T16" fmla="*/ 66 w 158"/>
                  <a:gd name="T17" fmla="*/ 166 h 167"/>
                  <a:gd name="T18" fmla="*/ 91 w 158"/>
                  <a:gd name="T19" fmla="*/ 166 h 167"/>
                  <a:gd name="T20" fmla="*/ 91 w 158"/>
                  <a:gd name="T21" fmla="*/ 95 h 167"/>
                  <a:gd name="T22" fmla="*/ 157 w 158"/>
                  <a:gd name="T23" fmla="*/ 95 h 167"/>
                  <a:gd name="T24" fmla="*/ 157 w 158"/>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7">
                    <a:moveTo>
                      <a:pt x="157" y="72"/>
                    </a:moveTo>
                    <a:lnTo>
                      <a:pt x="91" y="72"/>
                    </a:lnTo>
                    <a:lnTo>
                      <a:pt x="91" y="0"/>
                    </a:lnTo>
                    <a:lnTo>
                      <a:pt x="66" y="0"/>
                    </a:lnTo>
                    <a:lnTo>
                      <a:pt x="66" y="72"/>
                    </a:lnTo>
                    <a:lnTo>
                      <a:pt x="0" y="72"/>
                    </a:lnTo>
                    <a:lnTo>
                      <a:pt x="0" y="95"/>
                    </a:lnTo>
                    <a:lnTo>
                      <a:pt x="66" y="95"/>
                    </a:lnTo>
                    <a:lnTo>
                      <a:pt x="66" y="166"/>
                    </a:lnTo>
                    <a:lnTo>
                      <a:pt x="91" y="166"/>
                    </a:lnTo>
                    <a:lnTo>
                      <a:pt x="91" y="95"/>
                    </a:lnTo>
                    <a:lnTo>
                      <a:pt x="157" y="95"/>
                    </a:lnTo>
                    <a:lnTo>
                      <a:pt x="157" y="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3" name="Freeform 142">
                <a:extLst>
                  <a:ext uri="{FF2B5EF4-FFF2-40B4-BE49-F238E27FC236}">
                    <a16:creationId xmlns:a16="http://schemas.microsoft.com/office/drawing/2014/main" id="{D4E23BB2-8781-2E42-8D9B-B92D5E174A67}"/>
                  </a:ext>
                </a:extLst>
              </p:cNvPr>
              <p:cNvSpPr>
                <a:spLocks noChangeArrowheads="1"/>
              </p:cNvSpPr>
              <p:nvPr/>
            </p:nvSpPr>
            <p:spPr bwMode="auto">
              <a:xfrm>
                <a:off x="5080000" y="5762625"/>
                <a:ext cx="38100" cy="41275"/>
              </a:xfrm>
              <a:custGeom>
                <a:avLst/>
                <a:gdLst>
                  <a:gd name="T0" fmla="*/ 105 w 106"/>
                  <a:gd name="T1" fmla="*/ 49 h 114"/>
                  <a:gd name="T2" fmla="*/ 60 w 106"/>
                  <a:gd name="T3" fmla="*/ 49 h 114"/>
                  <a:gd name="T4" fmla="*/ 60 w 106"/>
                  <a:gd name="T5" fmla="*/ 0 h 114"/>
                  <a:gd name="T6" fmla="*/ 44 w 106"/>
                  <a:gd name="T7" fmla="*/ 0 h 114"/>
                  <a:gd name="T8" fmla="*/ 44 w 106"/>
                  <a:gd name="T9" fmla="*/ 49 h 114"/>
                  <a:gd name="T10" fmla="*/ 0 w 106"/>
                  <a:gd name="T11" fmla="*/ 49 h 114"/>
                  <a:gd name="T12" fmla="*/ 0 w 106"/>
                  <a:gd name="T13" fmla="*/ 64 h 114"/>
                  <a:gd name="T14" fmla="*/ 44 w 106"/>
                  <a:gd name="T15" fmla="*/ 64 h 114"/>
                  <a:gd name="T16" fmla="*/ 44 w 106"/>
                  <a:gd name="T17" fmla="*/ 113 h 114"/>
                  <a:gd name="T18" fmla="*/ 60 w 106"/>
                  <a:gd name="T19" fmla="*/ 113 h 114"/>
                  <a:gd name="T20" fmla="*/ 60 w 106"/>
                  <a:gd name="T21" fmla="*/ 64 h 114"/>
                  <a:gd name="T22" fmla="*/ 105 w 106"/>
                  <a:gd name="T23" fmla="*/ 64 h 114"/>
                  <a:gd name="T24" fmla="*/ 105 w 106"/>
                  <a:gd name="T25"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4">
                    <a:moveTo>
                      <a:pt x="105" y="49"/>
                    </a:moveTo>
                    <a:lnTo>
                      <a:pt x="60" y="49"/>
                    </a:lnTo>
                    <a:lnTo>
                      <a:pt x="60" y="0"/>
                    </a:lnTo>
                    <a:lnTo>
                      <a:pt x="44" y="0"/>
                    </a:lnTo>
                    <a:lnTo>
                      <a:pt x="44" y="49"/>
                    </a:lnTo>
                    <a:lnTo>
                      <a:pt x="0" y="49"/>
                    </a:lnTo>
                    <a:lnTo>
                      <a:pt x="0" y="64"/>
                    </a:lnTo>
                    <a:lnTo>
                      <a:pt x="44" y="64"/>
                    </a:lnTo>
                    <a:lnTo>
                      <a:pt x="44" y="113"/>
                    </a:lnTo>
                    <a:lnTo>
                      <a:pt x="60" y="113"/>
                    </a:lnTo>
                    <a:lnTo>
                      <a:pt x="60" y="64"/>
                    </a:lnTo>
                    <a:lnTo>
                      <a:pt x="105" y="64"/>
                    </a:lnTo>
                    <a:lnTo>
                      <a:pt x="105"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4" name="Freeform 143">
                <a:extLst>
                  <a:ext uri="{FF2B5EF4-FFF2-40B4-BE49-F238E27FC236}">
                    <a16:creationId xmlns:a16="http://schemas.microsoft.com/office/drawing/2014/main" id="{6D49CA57-7561-7F49-8D3B-4BBFFAEC6649}"/>
                  </a:ext>
                </a:extLst>
              </p:cNvPr>
              <p:cNvSpPr>
                <a:spLocks noChangeArrowheads="1"/>
              </p:cNvSpPr>
              <p:nvPr/>
            </p:nvSpPr>
            <p:spPr bwMode="auto">
              <a:xfrm>
                <a:off x="5002213" y="5837238"/>
                <a:ext cx="38100" cy="41275"/>
              </a:xfrm>
              <a:custGeom>
                <a:avLst/>
                <a:gdLst>
                  <a:gd name="T0" fmla="*/ 105 w 106"/>
                  <a:gd name="T1" fmla="*/ 48 h 113"/>
                  <a:gd name="T2" fmla="*/ 60 w 106"/>
                  <a:gd name="T3" fmla="*/ 48 h 113"/>
                  <a:gd name="T4" fmla="*/ 60 w 106"/>
                  <a:gd name="T5" fmla="*/ 0 h 113"/>
                  <a:gd name="T6" fmla="*/ 45 w 106"/>
                  <a:gd name="T7" fmla="*/ 0 h 113"/>
                  <a:gd name="T8" fmla="*/ 45 w 106"/>
                  <a:gd name="T9" fmla="*/ 48 h 113"/>
                  <a:gd name="T10" fmla="*/ 0 w 106"/>
                  <a:gd name="T11" fmla="*/ 48 h 113"/>
                  <a:gd name="T12" fmla="*/ 0 w 106"/>
                  <a:gd name="T13" fmla="*/ 64 h 113"/>
                  <a:gd name="T14" fmla="*/ 45 w 106"/>
                  <a:gd name="T15" fmla="*/ 64 h 113"/>
                  <a:gd name="T16" fmla="*/ 45 w 106"/>
                  <a:gd name="T17" fmla="*/ 112 h 113"/>
                  <a:gd name="T18" fmla="*/ 60 w 106"/>
                  <a:gd name="T19" fmla="*/ 112 h 113"/>
                  <a:gd name="T20" fmla="*/ 60 w 106"/>
                  <a:gd name="T21" fmla="*/ 63 h 113"/>
                  <a:gd name="T22" fmla="*/ 105 w 106"/>
                  <a:gd name="T23" fmla="*/ 63 h 113"/>
                  <a:gd name="T24" fmla="*/ 105 w 106"/>
                  <a:gd name="T25" fmla="*/ 4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3">
                    <a:moveTo>
                      <a:pt x="105" y="48"/>
                    </a:moveTo>
                    <a:lnTo>
                      <a:pt x="60" y="48"/>
                    </a:lnTo>
                    <a:lnTo>
                      <a:pt x="60" y="0"/>
                    </a:lnTo>
                    <a:lnTo>
                      <a:pt x="45" y="0"/>
                    </a:lnTo>
                    <a:lnTo>
                      <a:pt x="45" y="48"/>
                    </a:lnTo>
                    <a:lnTo>
                      <a:pt x="0" y="48"/>
                    </a:lnTo>
                    <a:lnTo>
                      <a:pt x="0" y="64"/>
                    </a:lnTo>
                    <a:lnTo>
                      <a:pt x="45" y="64"/>
                    </a:lnTo>
                    <a:lnTo>
                      <a:pt x="45" y="112"/>
                    </a:lnTo>
                    <a:lnTo>
                      <a:pt x="60" y="112"/>
                    </a:lnTo>
                    <a:lnTo>
                      <a:pt x="60" y="63"/>
                    </a:lnTo>
                    <a:lnTo>
                      <a:pt x="105" y="63"/>
                    </a:lnTo>
                    <a:lnTo>
                      <a:pt x="105"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5" name="Freeform 144">
                <a:extLst>
                  <a:ext uri="{FF2B5EF4-FFF2-40B4-BE49-F238E27FC236}">
                    <a16:creationId xmlns:a16="http://schemas.microsoft.com/office/drawing/2014/main" id="{4FE82035-01AC-F84B-969D-E56A880F3D28}"/>
                  </a:ext>
                </a:extLst>
              </p:cNvPr>
              <p:cNvSpPr>
                <a:spLocks noChangeArrowheads="1"/>
              </p:cNvSpPr>
              <p:nvPr/>
            </p:nvSpPr>
            <p:spPr bwMode="auto">
              <a:xfrm>
                <a:off x="5480050" y="5811838"/>
                <a:ext cx="53975" cy="87312"/>
              </a:xfrm>
              <a:custGeom>
                <a:avLst/>
                <a:gdLst>
                  <a:gd name="T0" fmla="*/ 34 w 152"/>
                  <a:gd name="T1" fmla="*/ 85 h 244"/>
                  <a:gd name="T2" fmla="*/ 74 w 152"/>
                  <a:gd name="T3" fmla="*/ 76 h 244"/>
                  <a:gd name="T4" fmla="*/ 151 w 152"/>
                  <a:gd name="T5" fmla="*/ 160 h 244"/>
                  <a:gd name="T6" fmla="*/ 61 w 152"/>
                  <a:gd name="T7" fmla="*/ 243 h 244"/>
                  <a:gd name="T8" fmla="*/ 1 w 152"/>
                  <a:gd name="T9" fmla="*/ 233 h 244"/>
                  <a:gd name="T10" fmla="*/ 0 w 152"/>
                  <a:gd name="T11" fmla="*/ 0 h 244"/>
                  <a:gd name="T12" fmla="*/ 34 w 152"/>
                  <a:gd name="T13" fmla="*/ 0 h 244"/>
                  <a:gd name="T14" fmla="*/ 34 w 152"/>
                  <a:gd name="T15" fmla="*/ 85 h 244"/>
                  <a:gd name="T16" fmla="*/ 64 w 152"/>
                  <a:gd name="T17" fmla="*/ 211 h 244"/>
                  <a:gd name="T18" fmla="*/ 115 w 152"/>
                  <a:gd name="T19" fmla="*/ 160 h 244"/>
                  <a:gd name="T20" fmla="*/ 68 w 152"/>
                  <a:gd name="T21" fmla="*/ 108 h 244"/>
                  <a:gd name="T22" fmla="*/ 34 w 152"/>
                  <a:gd name="T23" fmla="*/ 117 h 244"/>
                  <a:gd name="T24" fmla="*/ 34 w 152"/>
                  <a:gd name="T25" fmla="*/ 206 h 244"/>
                  <a:gd name="T26" fmla="*/ 64 w 152"/>
                  <a:gd name="T27" fmla="*/ 21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244">
                    <a:moveTo>
                      <a:pt x="34" y="85"/>
                    </a:moveTo>
                    <a:cubicBezTo>
                      <a:pt x="50" y="78"/>
                      <a:pt x="65" y="76"/>
                      <a:pt x="74" y="76"/>
                    </a:cubicBezTo>
                    <a:cubicBezTo>
                      <a:pt x="120" y="76"/>
                      <a:pt x="151" y="108"/>
                      <a:pt x="151" y="160"/>
                    </a:cubicBezTo>
                    <a:cubicBezTo>
                      <a:pt x="151" y="212"/>
                      <a:pt x="118" y="243"/>
                      <a:pt x="61" y="243"/>
                    </a:cubicBezTo>
                    <a:cubicBezTo>
                      <a:pt x="41" y="243"/>
                      <a:pt x="22" y="239"/>
                      <a:pt x="1" y="233"/>
                    </a:cubicBezTo>
                    <a:lnTo>
                      <a:pt x="0" y="0"/>
                    </a:lnTo>
                    <a:lnTo>
                      <a:pt x="34" y="0"/>
                    </a:lnTo>
                    <a:lnTo>
                      <a:pt x="34" y="85"/>
                    </a:lnTo>
                    <a:close/>
                    <a:moveTo>
                      <a:pt x="64" y="211"/>
                    </a:moveTo>
                    <a:cubicBezTo>
                      <a:pt x="97" y="211"/>
                      <a:pt x="115" y="193"/>
                      <a:pt x="115" y="160"/>
                    </a:cubicBezTo>
                    <a:cubicBezTo>
                      <a:pt x="115" y="128"/>
                      <a:pt x="97" y="108"/>
                      <a:pt x="68" y="108"/>
                    </a:cubicBezTo>
                    <a:cubicBezTo>
                      <a:pt x="55" y="108"/>
                      <a:pt x="43" y="113"/>
                      <a:pt x="34" y="117"/>
                    </a:cubicBezTo>
                    <a:lnTo>
                      <a:pt x="34" y="206"/>
                    </a:lnTo>
                    <a:cubicBezTo>
                      <a:pt x="45" y="209"/>
                      <a:pt x="55" y="211"/>
                      <a:pt x="64" y="2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6" name="Freeform 145">
                <a:extLst>
                  <a:ext uri="{FF2B5EF4-FFF2-40B4-BE49-F238E27FC236}">
                    <a16:creationId xmlns:a16="http://schemas.microsoft.com/office/drawing/2014/main" id="{2AAA0AE3-AFFE-6341-99C3-A444351486E8}"/>
                  </a:ext>
                </a:extLst>
              </p:cNvPr>
              <p:cNvSpPr>
                <a:spLocks noChangeArrowheads="1"/>
              </p:cNvSpPr>
              <p:nvPr/>
            </p:nvSpPr>
            <p:spPr bwMode="auto">
              <a:xfrm>
                <a:off x="5581650" y="5800725"/>
                <a:ext cx="12700" cy="109538"/>
              </a:xfrm>
              <a:custGeom>
                <a:avLst/>
                <a:gdLst>
                  <a:gd name="T0" fmla="*/ 17 w 35"/>
                  <a:gd name="T1" fmla="*/ 305 h 306"/>
                  <a:gd name="T2" fmla="*/ 0 w 35"/>
                  <a:gd name="T3" fmla="*/ 305 h 306"/>
                  <a:gd name="T4" fmla="*/ 0 w 35"/>
                  <a:gd name="T5" fmla="*/ 0 h 306"/>
                  <a:gd name="T6" fmla="*/ 34 w 35"/>
                  <a:gd name="T7" fmla="*/ 0 h 306"/>
                  <a:gd name="T8" fmla="*/ 34 w 35"/>
                  <a:gd name="T9" fmla="*/ 305 h 306"/>
                  <a:gd name="T10" fmla="*/ 17 w 35"/>
                  <a:gd name="T11" fmla="*/ 305 h 306"/>
                </a:gdLst>
                <a:ahLst/>
                <a:cxnLst>
                  <a:cxn ang="0">
                    <a:pos x="T0" y="T1"/>
                  </a:cxn>
                  <a:cxn ang="0">
                    <a:pos x="T2" y="T3"/>
                  </a:cxn>
                  <a:cxn ang="0">
                    <a:pos x="T4" y="T5"/>
                  </a:cxn>
                  <a:cxn ang="0">
                    <a:pos x="T6" y="T7"/>
                  </a:cxn>
                  <a:cxn ang="0">
                    <a:pos x="T8" y="T9"/>
                  </a:cxn>
                  <a:cxn ang="0">
                    <a:pos x="T10" y="T11"/>
                  </a:cxn>
                </a:cxnLst>
                <a:rect l="0" t="0" r="r" b="b"/>
                <a:pathLst>
                  <a:path w="35" h="306">
                    <a:moveTo>
                      <a:pt x="17" y="305"/>
                    </a:moveTo>
                    <a:lnTo>
                      <a:pt x="0" y="305"/>
                    </a:lnTo>
                    <a:lnTo>
                      <a:pt x="0" y="0"/>
                    </a:lnTo>
                    <a:lnTo>
                      <a:pt x="34" y="0"/>
                    </a:lnTo>
                    <a:lnTo>
                      <a:pt x="34" y="305"/>
                    </a:lnTo>
                    <a:lnTo>
                      <a:pt x="17" y="30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7" name="Freeform 146">
                <a:extLst>
                  <a:ext uri="{FF2B5EF4-FFF2-40B4-BE49-F238E27FC236}">
                    <a16:creationId xmlns:a16="http://schemas.microsoft.com/office/drawing/2014/main" id="{D51D0558-FE0E-734F-A84E-06BA8D05F358}"/>
                  </a:ext>
                </a:extLst>
              </p:cNvPr>
              <p:cNvSpPr>
                <a:spLocks noChangeArrowheads="1"/>
              </p:cNvSpPr>
              <p:nvPr/>
            </p:nvSpPr>
            <p:spPr bwMode="auto">
              <a:xfrm>
                <a:off x="5643563" y="5840413"/>
                <a:ext cx="57150" cy="61912"/>
              </a:xfrm>
              <a:custGeom>
                <a:avLst/>
                <a:gdLst>
                  <a:gd name="T0" fmla="*/ 40 w 158"/>
                  <a:gd name="T1" fmla="*/ 65 h 170"/>
                  <a:gd name="T2" fmla="*/ 118 w 158"/>
                  <a:gd name="T3" fmla="*/ 65 h 170"/>
                  <a:gd name="T4" fmla="*/ 86 w 158"/>
                  <a:gd name="T5" fmla="*/ 31 h 170"/>
                  <a:gd name="T6" fmla="*/ 40 w 158"/>
                  <a:gd name="T7" fmla="*/ 65 h 170"/>
                  <a:gd name="T8" fmla="*/ 78 w 158"/>
                  <a:gd name="T9" fmla="*/ 166 h 170"/>
                  <a:gd name="T10" fmla="*/ 1 w 158"/>
                  <a:gd name="T11" fmla="*/ 81 h 170"/>
                  <a:gd name="T12" fmla="*/ 80 w 158"/>
                  <a:gd name="T13" fmla="*/ 0 h 170"/>
                  <a:gd name="T14" fmla="*/ 155 w 158"/>
                  <a:gd name="T15" fmla="*/ 90 h 170"/>
                  <a:gd name="T16" fmla="*/ 38 w 158"/>
                  <a:gd name="T17" fmla="*/ 90 h 170"/>
                  <a:gd name="T18" fmla="*/ 82 w 158"/>
                  <a:gd name="T19" fmla="*/ 135 h 170"/>
                  <a:gd name="T20" fmla="*/ 147 w 158"/>
                  <a:gd name="T21" fmla="*/ 122 h 170"/>
                  <a:gd name="T22" fmla="*/ 147 w 158"/>
                  <a:gd name="T23" fmla="*/ 154 h 170"/>
                  <a:gd name="T24" fmla="*/ 78 w 158"/>
                  <a:gd name="T25" fmla="*/ 16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0">
                    <a:moveTo>
                      <a:pt x="40" y="65"/>
                    </a:moveTo>
                    <a:lnTo>
                      <a:pt x="118" y="65"/>
                    </a:lnTo>
                    <a:cubicBezTo>
                      <a:pt x="117" y="44"/>
                      <a:pt x="106" y="32"/>
                      <a:pt x="86" y="31"/>
                    </a:cubicBezTo>
                    <a:cubicBezTo>
                      <a:pt x="65" y="30"/>
                      <a:pt x="46" y="43"/>
                      <a:pt x="40" y="65"/>
                    </a:cubicBezTo>
                    <a:close/>
                    <a:moveTo>
                      <a:pt x="78" y="166"/>
                    </a:moveTo>
                    <a:cubicBezTo>
                      <a:pt x="26" y="161"/>
                      <a:pt x="0" y="124"/>
                      <a:pt x="1" y="81"/>
                    </a:cubicBezTo>
                    <a:cubicBezTo>
                      <a:pt x="2" y="33"/>
                      <a:pt x="33" y="0"/>
                      <a:pt x="80" y="0"/>
                    </a:cubicBezTo>
                    <a:cubicBezTo>
                      <a:pt x="130" y="0"/>
                      <a:pt x="157" y="37"/>
                      <a:pt x="155" y="90"/>
                    </a:cubicBezTo>
                    <a:lnTo>
                      <a:pt x="38" y="90"/>
                    </a:lnTo>
                    <a:cubicBezTo>
                      <a:pt x="41" y="120"/>
                      <a:pt x="58" y="134"/>
                      <a:pt x="82" y="135"/>
                    </a:cubicBezTo>
                    <a:cubicBezTo>
                      <a:pt x="103" y="136"/>
                      <a:pt x="132" y="132"/>
                      <a:pt x="147" y="122"/>
                    </a:cubicBezTo>
                    <a:lnTo>
                      <a:pt x="147" y="154"/>
                    </a:lnTo>
                    <a:cubicBezTo>
                      <a:pt x="126" y="165"/>
                      <a:pt x="105" y="169"/>
                      <a:pt x="78" y="1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8" name="Freeform 147">
                <a:extLst>
                  <a:ext uri="{FF2B5EF4-FFF2-40B4-BE49-F238E27FC236}">
                    <a16:creationId xmlns:a16="http://schemas.microsoft.com/office/drawing/2014/main" id="{D08C5689-EF50-FA4E-9C00-37BF851DCBEE}"/>
                  </a:ext>
                </a:extLst>
              </p:cNvPr>
              <p:cNvSpPr>
                <a:spLocks noChangeArrowheads="1"/>
              </p:cNvSpPr>
              <p:nvPr/>
            </p:nvSpPr>
            <p:spPr bwMode="auto">
              <a:xfrm>
                <a:off x="5849938" y="5842000"/>
                <a:ext cx="50800" cy="58738"/>
              </a:xfrm>
              <a:custGeom>
                <a:avLst/>
                <a:gdLst>
                  <a:gd name="T0" fmla="*/ 70 w 142"/>
                  <a:gd name="T1" fmla="*/ 135 h 162"/>
                  <a:gd name="T2" fmla="*/ 107 w 142"/>
                  <a:gd name="T3" fmla="*/ 100 h 162"/>
                  <a:gd name="T4" fmla="*/ 107 w 142"/>
                  <a:gd name="T5" fmla="*/ 0 h 162"/>
                  <a:gd name="T6" fmla="*/ 141 w 142"/>
                  <a:gd name="T7" fmla="*/ 0 h 162"/>
                  <a:gd name="T8" fmla="*/ 141 w 142"/>
                  <a:gd name="T9" fmla="*/ 104 h 162"/>
                  <a:gd name="T10" fmla="*/ 70 w 142"/>
                  <a:gd name="T11" fmla="*/ 161 h 162"/>
                  <a:gd name="T12" fmla="*/ 0 w 142"/>
                  <a:gd name="T13" fmla="*/ 104 h 162"/>
                  <a:gd name="T14" fmla="*/ 0 w 142"/>
                  <a:gd name="T15" fmla="*/ 0 h 162"/>
                  <a:gd name="T16" fmla="*/ 34 w 142"/>
                  <a:gd name="T17" fmla="*/ 0 h 162"/>
                  <a:gd name="T18" fmla="*/ 34 w 142"/>
                  <a:gd name="T19" fmla="*/ 100 h 162"/>
                  <a:gd name="T20" fmla="*/ 70 w 142"/>
                  <a:gd name="T21" fmla="*/ 1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62">
                    <a:moveTo>
                      <a:pt x="70" y="135"/>
                    </a:moveTo>
                    <a:cubicBezTo>
                      <a:pt x="92" y="135"/>
                      <a:pt x="107" y="125"/>
                      <a:pt x="107" y="100"/>
                    </a:cubicBezTo>
                    <a:lnTo>
                      <a:pt x="107" y="0"/>
                    </a:lnTo>
                    <a:lnTo>
                      <a:pt x="141" y="0"/>
                    </a:lnTo>
                    <a:lnTo>
                      <a:pt x="141" y="104"/>
                    </a:lnTo>
                    <a:cubicBezTo>
                      <a:pt x="141" y="140"/>
                      <a:pt x="114" y="161"/>
                      <a:pt x="70" y="161"/>
                    </a:cubicBezTo>
                    <a:cubicBezTo>
                      <a:pt x="27" y="161"/>
                      <a:pt x="0" y="140"/>
                      <a:pt x="0" y="104"/>
                    </a:cubicBezTo>
                    <a:lnTo>
                      <a:pt x="0" y="0"/>
                    </a:lnTo>
                    <a:lnTo>
                      <a:pt x="34" y="0"/>
                    </a:lnTo>
                    <a:lnTo>
                      <a:pt x="34" y="100"/>
                    </a:lnTo>
                    <a:cubicBezTo>
                      <a:pt x="34" y="125"/>
                      <a:pt x="49" y="135"/>
                      <a:pt x="70" y="1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9" name="Freeform 148">
                <a:extLst>
                  <a:ext uri="{FF2B5EF4-FFF2-40B4-BE49-F238E27FC236}">
                    <a16:creationId xmlns:a16="http://schemas.microsoft.com/office/drawing/2014/main" id="{61C6A846-E2A8-ED4D-822B-3181B729AA6B}"/>
                  </a:ext>
                </a:extLst>
              </p:cNvPr>
              <p:cNvSpPr>
                <a:spLocks noChangeArrowheads="1"/>
              </p:cNvSpPr>
              <p:nvPr/>
            </p:nvSpPr>
            <p:spPr bwMode="auto">
              <a:xfrm>
                <a:off x="5365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8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3" y="168"/>
                      <a:pt x="90" y="168"/>
                    </a:cubicBezTo>
                    <a:close/>
                    <a:moveTo>
                      <a:pt x="87" y="136"/>
                    </a:moveTo>
                    <a:cubicBezTo>
                      <a:pt x="95" y="136"/>
                      <a:pt x="104" y="135"/>
                      <a:pt x="117" y="132"/>
                    </a:cubicBezTo>
                    <a:lnTo>
                      <a:pt x="118" y="44"/>
                    </a:lnTo>
                    <a:cubicBezTo>
                      <a:pt x="107" y="37"/>
                      <a:pt x="97" y="33"/>
                      <a:pt x="85" y="33"/>
                    </a:cubicBezTo>
                    <a:cubicBezTo>
                      <a:pt x="56" y="33"/>
                      <a:pt x="38" y="53"/>
                      <a:pt x="38" y="85"/>
                    </a:cubicBezTo>
                    <a:cubicBezTo>
                      <a:pt x="37" y="118"/>
                      <a:pt x="55" y="137"/>
                      <a:pt x="87" y="1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0" name="Freeform 149">
                <a:extLst>
                  <a:ext uri="{FF2B5EF4-FFF2-40B4-BE49-F238E27FC236}">
                    <a16:creationId xmlns:a16="http://schemas.microsoft.com/office/drawing/2014/main" id="{BB41432B-0C88-A549-91BA-B2BDBC7D2178}"/>
                  </a:ext>
                </a:extLst>
              </p:cNvPr>
              <p:cNvSpPr>
                <a:spLocks noChangeArrowheads="1"/>
              </p:cNvSpPr>
              <p:nvPr/>
            </p:nvSpPr>
            <p:spPr bwMode="auto">
              <a:xfrm>
                <a:off x="5746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7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2" y="168"/>
                      <a:pt x="90" y="168"/>
                    </a:cubicBezTo>
                    <a:close/>
                    <a:moveTo>
                      <a:pt x="87" y="136"/>
                    </a:moveTo>
                    <a:cubicBezTo>
                      <a:pt x="93" y="136"/>
                      <a:pt x="104" y="135"/>
                      <a:pt x="117" y="132"/>
                    </a:cubicBezTo>
                    <a:lnTo>
                      <a:pt x="118" y="44"/>
                    </a:lnTo>
                    <a:cubicBezTo>
                      <a:pt x="107" y="37"/>
                      <a:pt x="96" y="33"/>
                      <a:pt x="85" y="33"/>
                    </a:cubicBezTo>
                    <a:cubicBezTo>
                      <a:pt x="56" y="33"/>
                      <a:pt x="37" y="53"/>
                      <a:pt x="37" y="85"/>
                    </a:cubicBezTo>
                    <a:cubicBezTo>
                      <a:pt x="36" y="118"/>
                      <a:pt x="55" y="136"/>
                      <a:pt x="87" y="1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 name="Freeform 150">
                <a:extLst>
                  <a:ext uri="{FF2B5EF4-FFF2-40B4-BE49-F238E27FC236}">
                    <a16:creationId xmlns:a16="http://schemas.microsoft.com/office/drawing/2014/main" id="{8623F23C-8482-954C-BFC3-22C64DE9152C}"/>
                  </a:ext>
                </a:extLst>
              </p:cNvPr>
              <p:cNvSpPr>
                <a:spLocks noChangeArrowheads="1"/>
              </p:cNvSpPr>
              <p:nvPr/>
            </p:nvSpPr>
            <p:spPr bwMode="auto">
              <a:xfrm>
                <a:off x="5241925" y="5816600"/>
                <a:ext cx="79375" cy="84138"/>
              </a:xfrm>
              <a:custGeom>
                <a:avLst/>
                <a:gdLst>
                  <a:gd name="T0" fmla="*/ 92 w 219"/>
                  <a:gd name="T1" fmla="*/ 0 h 234"/>
                  <a:gd name="T2" fmla="*/ 126 w 219"/>
                  <a:gd name="T3" fmla="*/ 0 h 234"/>
                  <a:gd name="T4" fmla="*/ 126 w 219"/>
                  <a:gd name="T5" fmla="*/ 96 h 234"/>
                  <a:gd name="T6" fmla="*/ 218 w 219"/>
                  <a:gd name="T7" fmla="*/ 96 h 234"/>
                  <a:gd name="T8" fmla="*/ 218 w 219"/>
                  <a:gd name="T9" fmla="*/ 128 h 234"/>
                  <a:gd name="T10" fmla="*/ 126 w 219"/>
                  <a:gd name="T11" fmla="*/ 128 h 234"/>
                  <a:gd name="T12" fmla="*/ 126 w 219"/>
                  <a:gd name="T13" fmla="*/ 233 h 234"/>
                  <a:gd name="T14" fmla="*/ 92 w 219"/>
                  <a:gd name="T15" fmla="*/ 233 h 234"/>
                  <a:gd name="T16" fmla="*/ 92 w 219"/>
                  <a:gd name="T17" fmla="*/ 128 h 234"/>
                  <a:gd name="T18" fmla="*/ 0 w 219"/>
                  <a:gd name="T19" fmla="*/ 128 h 234"/>
                  <a:gd name="T20" fmla="*/ 0 w 219"/>
                  <a:gd name="T21" fmla="*/ 96 h 234"/>
                  <a:gd name="T22" fmla="*/ 92 w 219"/>
                  <a:gd name="T23" fmla="*/ 96 h 234"/>
                  <a:gd name="T24" fmla="*/ 92 w 219"/>
                  <a:gd name="T2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34">
                    <a:moveTo>
                      <a:pt x="92" y="0"/>
                    </a:moveTo>
                    <a:lnTo>
                      <a:pt x="126" y="0"/>
                    </a:lnTo>
                    <a:lnTo>
                      <a:pt x="126" y="96"/>
                    </a:lnTo>
                    <a:lnTo>
                      <a:pt x="218" y="96"/>
                    </a:lnTo>
                    <a:lnTo>
                      <a:pt x="218" y="128"/>
                    </a:lnTo>
                    <a:lnTo>
                      <a:pt x="126" y="128"/>
                    </a:lnTo>
                    <a:lnTo>
                      <a:pt x="126" y="233"/>
                    </a:lnTo>
                    <a:lnTo>
                      <a:pt x="92" y="233"/>
                    </a:lnTo>
                    <a:lnTo>
                      <a:pt x="92" y="128"/>
                    </a:lnTo>
                    <a:lnTo>
                      <a:pt x="0" y="128"/>
                    </a:lnTo>
                    <a:lnTo>
                      <a:pt x="0" y="96"/>
                    </a:lnTo>
                    <a:lnTo>
                      <a:pt x="92" y="96"/>
                    </a:lnTo>
                    <a:lnTo>
                      <a:pt x="9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2" name="Freeform 151">
                <a:extLst>
                  <a:ext uri="{FF2B5EF4-FFF2-40B4-BE49-F238E27FC236}">
                    <a16:creationId xmlns:a16="http://schemas.microsoft.com/office/drawing/2014/main" id="{9F95A4A4-FA75-D740-80DA-D663AC92701F}"/>
                  </a:ext>
                </a:extLst>
              </p:cNvPr>
              <p:cNvSpPr>
                <a:spLocks noChangeArrowheads="1"/>
              </p:cNvSpPr>
              <p:nvPr/>
            </p:nvSpPr>
            <p:spPr bwMode="auto">
              <a:xfrm>
                <a:off x="5913438" y="5840413"/>
                <a:ext cx="15875" cy="15875"/>
              </a:xfrm>
              <a:custGeom>
                <a:avLst/>
                <a:gdLst>
                  <a:gd name="T0" fmla="*/ 21 w 42"/>
                  <a:gd name="T1" fmla="*/ 0 h 42"/>
                  <a:gd name="T2" fmla="*/ 41 w 42"/>
                  <a:gd name="T3" fmla="*/ 21 h 42"/>
                  <a:gd name="T4" fmla="*/ 21 w 42"/>
                  <a:gd name="T5" fmla="*/ 41 h 42"/>
                  <a:gd name="T6" fmla="*/ 0 w 42"/>
                  <a:gd name="T7" fmla="*/ 21 h 42"/>
                  <a:gd name="T8" fmla="*/ 21 w 42"/>
                  <a:gd name="T9" fmla="*/ 0 h 42"/>
                  <a:gd name="T10" fmla="*/ 21 w 42"/>
                  <a:gd name="T11" fmla="*/ 4 h 42"/>
                  <a:gd name="T12" fmla="*/ 5 w 42"/>
                  <a:gd name="T13" fmla="*/ 21 h 42"/>
                  <a:gd name="T14" fmla="*/ 21 w 42"/>
                  <a:gd name="T15" fmla="*/ 38 h 42"/>
                  <a:gd name="T16" fmla="*/ 37 w 42"/>
                  <a:gd name="T17" fmla="*/ 21 h 42"/>
                  <a:gd name="T18" fmla="*/ 21 w 42"/>
                  <a:gd name="T19" fmla="*/ 4 h 42"/>
                  <a:gd name="T20" fmla="*/ 17 w 42"/>
                  <a:gd name="T21" fmla="*/ 34 h 42"/>
                  <a:gd name="T22" fmla="*/ 14 w 42"/>
                  <a:gd name="T23" fmla="*/ 34 h 42"/>
                  <a:gd name="T24" fmla="*/ 14 w 42"/>
                  <a:gd name="T25" fmla="*/ 11 h 42"/>
                  <a:gd name="T26" fmla="*/ 21 w 42"/>
                  <a:gd name="T27" fmla="*/ 10 h 42"/>
                  <a:gd name="T28" fmla="*/ 28 w 42"/>
                  <a:gd name="T29" fmla="*/ 12 h 42"/>
                  <a:gd name="T30" fmla="*/ 30 w 42"/>
                  <a:gd name="T31" fmla="*/ 16 h 42"/>
                  <a:gd name="T32" fmla="*/ 26 w 42"/>
                  <a:gd name="T33" fmla="*/ 22 h 42"/>
                  <a:gd name="T34" fmla="*/ 26 w 42"/>
                  <a:gd name="T35" fmla="*/ 22 h 42"/>
                  <a:gd name="T36" fmla="*/ 30 w 42"/>
                  <a:gd name="T37" fmla="*/ 27 h 42"/>
                  <a:gd name="T38" fmla="*/ 31 w 42"/>
                  <a:gd name="T39" fmla="*/ 32 h 42"/>
                  <a:gd name="T40" fmla="*/ 27 w 42"/>
                  <a:gd name="T41" fmla="*/ 32 h 42"/>
                  <a:gd name="T42" fmla="*/ 26 w 42"/>
                  <a:gd name="T43" fmla="*/ 27 h 42"/>
                  <a:gd name="T44" fmla="*/ 21 w 42"/>
                  <a:gd name="T45" fmla="*/ 23 h 42"/>
                  <a:gd name="T46" fmla="*/ 19 w 42"/>
                  <a:gd name="T47" fmla="*/ 23 h 42"/>
                  <a:gd name="T48" fmla="*/ 19 w 42"/>
                  <a:gd name="T49" fmla="*/ 34 h 42"/>
                  <a:gd name="T50" fmla="*/ 17 w 42"/>
                  <a:gd name="T51" fmla="*/ 34 h 42"/>
                  <a:gd name="T52" fmla="*/ 17 w 42"/>
                  <a:gd name="T53" fmla="*/ 21 h 42"/>
                  <a:gd name="T54" fmla="*/ 20 w 42"/>
                  <a:gd name="T55" fmla="*/ 21 h 42"/>
                  <a:gd name="T56" fmla="*/ 25 w 42"/>
                  <a:gd name="T57" fmla="*/ 16 h 42"/>
                  <a:gd name="T58" fmla="*/ 20 w 42"/>
                  <a:gd name="T59" fmla="*/ 12 h 42"/>
                  <a:gd name="T60" fmla="*/ 17 w 42"/>
                  <a:gd name="T61" fmla="*/ 12 h 42"/>
                  <a:gd name="T62" fmla="*/ 17 w 42"/>
                  <a:gd name="T6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2">
                    <a:moveTo>
                      <a:pt x="21" y="0"/>
                    </a:moveTo>
                    <a:cubicBezTo>
                      <a:pt x="31" y="0"/>
                      <a:pt x="41" y="9"/>
                      <a:pt x="41" y="21"/>
                    </a:cubicBezTo>
                    <a:cubicBezTo>
                      <a:pt x="41" y="32"/>
                      <a:pt x="32" y="41"/>
                      <a:pt x="21" y="41"/>
                    </a:cubicBezTo>
                    <a:cubicBezTo>
                      <a:pt x="10" y="41"/>
                      <a:pt x="0" y="32"/>
                      <a:pt x="0" y="21"/>
                    </a:cubicBezTo>
                    <a:cubicBezTo>
                      <a:pt x="0" y="10"/>
                      <a:pt x="10" y="0"/>
                      <a:pt x="21" y="0"/>
                    </a:cubicBezTo>
                    <a:close/>
                    <a:moveTo>
                      <a:pt x="21" y="4"/>
                    </a:moveTo>
                    <a:cubicBezTo>
                      <a:pt x="12" y="4"/>
                      <a:pt x="5" y="11"/>
                      <a:pt x="5" y="21"/>
                    </a:cubicBezTo>
                    <a:cubicBezTo>
                      <a:pt x="5" y="30"/>
                      <a:pt x="13" y="38"/>
                      <a:pt x="21" y="38"/>
                    </a:cubicBezTo>
                    <a:cubicBezTo>
                      <a:pt x="30" y="38"/>
                      <a:pt x="37" y="30"/>
                      <a:pt x="37" y="21"/>
                    </a:cubicBezTo>
                    <a:cubicBezTo>
                      <a:pt x="38" y="11"/>
                      <a:pt x="30" y="4"/>
                      <a:pt x="21" y="4"/>
                    </a:cubicBezTo>
                    <a:close/>
                    <a:moveTo>
                      <a:pt x="17" y="34"/>
                    </a:moveTo>
                    <a:lnTo>
                      <a:pt x="14" y="34"/>
                    </a:lnTo>
                    <a:lnTo>
                      <a:pt x="14" y="11"/>
                    </a:lnTo>
                    <a:cubicBezTo>
                      <a:pt x="16" y="11"/>
                      <a:pt x="17" y="10"/>
                      <a:pt x="21" y="10"/>
                    </a:cubicBezTo>
                    <a:cubicBezTo>
                      <a:pt x="24" y="10"/>
                      <a:pt x="26" y="11"/>
                      <a:pt x="28" y="12"/>
                    </a:cubicBezTo>
                    <a:cubicBezTo>
                      <a:pt x="29" y="13"/>
                      <a:pt x="30" y="14"/>
                      <a:pt x="30" y="16"/>
                    </a:cubicBezTo>
                    <a:cubicBezTo>
                      <a:pt x="30" y="20"/>
                      <a:pt x="28" y="21"/>
                      <a:pt x="26" y="22"/>
                    </a:cubicBezTo>
                    <a:lnTo>
                      <a:pt x="26" y="22"/>
                    </a:lnTo>
                    <a:cubicBezTo>
                      <a:pt x="28" y="22"/>
                      <a:pt x="29" y="24"/>
                      <a:pt x="30" y="27"/>
                    </a:cubicBezTo>
                    <a:cubicBezTo>
                      <a:pt x="31" y="30"/>
                      <a:pt x="31" y="32"/>
                      <a:pt x="31" y="32"/>
                    </a:cubicBezTo>
                    <a:lnTo>
                      <a:pt x="27" y="32"/>
                    </a:lnTo>
                    <a:cubicBezTo>
                      <a:pt x="26" y="31"/>
                      <a:pt x="26" y="29"/>
                      <a:pt x="26" y="27"/>
                    </a:cubicBezTo>
                    <a:cubicBezTo>
                      <a:pt x="25" y="24"/>
                      <a:pt x="24" y="23"/>
                      <a:pt x="21" y="23"/>
                    </a:cubicBezTo>
                    <a:lnTo>
                      <a:pt x="19" y="23"/>
                    </a:lnTo>
                    <a:lnTo>
                      <a:pt x="19" y="34"/>
                    </a:lnTo>
                    <a:lnTo>
                      <a:pt x="17" y="34"/>
                    </a:lnTo>
                    <a:close/>
                    <a:moveTo>
                      <a:pt x="17" y="21"/>
                    </a:moveTo>
                    <a:lnTo>
                      <a:pt x="20" y="21"/>
                    </a:lnTo>
                    <a:cubicBezTo>
                      <a:pt x="23" y="21"/>
                      <a:pt x="25" y="20"/>
                      <a:pt x="25" y="16"/>
                    </a:cubicBezTo>
                    <a:cubicBezTo>
                      <a:pt x="25" y="14"/>
                      <a:pt x="24" y="12"/>
                      <a:pt x="20" y="12"/>
                    </a:cubicBezTo>
                    <a:cubicBezTo>
                      <a:pt x="19" y="12"/>
                      <a:pt x="17" y="12"/>
                      <a:pt x="17" y="12"/>
                    </a:cubicBezTo>
                    <a:lnTo>
                      <a:pt x="17"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509" name="Group 508">
            <a:extLst>
              <a:ext uri="{FF2B5EF4-FFF2-40B4-BE49-F238E27FC236}">
                <a16:creationId xmlns:a16="http://schemas.microsoft.com/office/drawing/2014/main" id="{411DA989-1747-FE42-85EF-FCF2925E4D9C}"/>
              </a:ext>
            </a:extLst>
          </p:cNvPr>
          <p:cNvGrpSpPr/>
          <p:nvPr/>
        </p:nvGrpSpPr>
        <p:grpSpPr>
          <a:xfrm>
            <a:off x="8005463" y="4417144"/>
            <a:ext cx="1909976" cy="298358"/>
            <a:chOff x="4240213" y="6661150"/>
            <a:chExt cx="1239837" cy="193675"/>
          </a:xfrm>
          <a:solidFill>
            <a:schemeClr val="tx1"/>
          </a:solidFill>
        </p:grpSpPr>
        <p:grpSp>
          <p:nvGrpSpPr>
            <p:cNvPr id="510" name="Group 509">
              <a:extLst>
                <a:ext uri="{FF2B5EF4-FFF2-40B4-BE49-F238E27FC236}">
                  <a16:creationId xmlns:a16="http://schemas.microsoft.com/office/drawing/2014/main" id="{645111DC-B086-5F47-A8A5-38B578A50748}"/>
                </a:ext>
              </a:extLst>
            </p:cNvPr>
            <p:cNvGrpSpPr/>
            <p:nvPr/>
          </p:nvGrpSpPr>
          <p:grpSpPr>
            <a:xfrm>
              <a:off x="4240213" y="6688138"/>
              <a:ext cx="484187" cy="127000"/>
              <a:chOff x="4240213" y="6688138"/>
              <a:chExt cx="484187" cy="127000"/>
            </a:xfrm>
            <a:grpFill/>
          </p:grpSpPr>
          <p:sp>
            <p:nvSpPr>
              <p:cNvPr id="523" name="Freeform 152">
                <a:extLst>
                  <a:ext uri="{FF2B5EF4-FFF2-40B4-BE49-F238E27FC236}">
                    <a16:creationId xmlns:a16="http://schemas.microsoft.com/office/drawing/2014/main" id="{67E71347-A9AB-4A4C-B0BE-E4A539C62EC3}"/>
                  </a:ext>
                </a:extLst>
              </p:cNvPr>
              <p:cNvSpPr>
                <a:spLocks noChangeArrowheads="1"/>
              </p:cNvSpPr>
              <p:nvPr/>
            </p:nvSpPr>
            <p:spPr bwMode="auto">
              <a:xfrm>
                <a:off x="4327525" y="6688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4" name="Freeform 153">
                <a:extLst>
                  <a:ext uri="{FF2B5EF4-FFF2-40B4-BE49-F238E27FC236}">
                    <a16:creationId xmlns:a16="http://schemas.microsoft.com/office/drawing/2014/main" id="{DD0C1000-2D17-BB48-8690-C772E6B8AB35}"/>
                  </a:ext>
                </a:extLst>
              </p:cNvPr>
              <p:cNvSpPr>
                <a:spLocks noChangeArrowheads="1"/>
              </p:cNvSpPr>
              <p:nvPr/>
            </p:nvSpPr>
            <p:spPr bwMode="auto">
              <a:xfrm>
                <a:off x="4354513" y="67198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5" name="Freeform 154">
                <a:extLst>
                  <a:ext uri="{FF2B5EF4-FFF2-40B4-BE49-F238E27FC236}">
                    <a16:creationId xmlns:a16="http://schemas.microsoft.com/office/drawing/2014/main" id="{8B23CAA1-A09D-4E40-89CE-ABC636205C75}"/>
                  </a:ext>
                </a:extLst>
              </p:cNvPr>
              <p:cNvSpPr>
                <a:spLocks noChangeArrowheads="1"/>
              </p:cNvSpPr>
              <p:nvPr/>
            </p:nvSpPr>
            <p:spPr bwMode="auto">
              <a:xfrm>
                <a:off x="4454525" y="66881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6" name="Freeform 155">
                <a:extLst>
                  <a:ext uri="{FF2B5EF4-FFF2-40B4-BE49-F238E27FC236}">
                    <a16:creationId xmlns:a16="http://schemas.microsoft.com/office/drawing/2014/main" id="{1750436A-5097-664A-BC19-267E6C5DC716}"/>
                  </a:ext>
                </a:extLst>
              </p:cNvPr>
              <p:cNvSpPr>
                <a:spLocks noChangeArrowheads="1"/>
              </p:cNvSpPr>
              <p:nvPr/>
            </p:nvSpPr>
            <p:spPr bwMode="auto">
              <a:xfrm>
                <a:off x="4481513" y="67214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7" name="Freeform 156">
                <a:extLst>
                  <a:ext uri="{FF2B5EF4-FFF2-40B4-BE49-F238E27FC236}">
                    <a16:creationId xmlns:a16="http://schemas.microsoft.com/office/drawing/2014/main" id="{A6852372-A26E-7C41-905B-81DFCAF9EAB1}"/>
                  </a:ext>
                </a:extLst>
              </p:cNvPr>
              <p:cNvSpPr>
                <a:spLocks noChangeArrowheads="1"/>
              </p:cNvSpPr>
              <p:nvPr/>
            </p:nvSpPr>
            <p:spPr bwMode="auto">
              <a:xfrm>
                <a:off x="4579938" y="67198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8" name="Freeform 157">
                <a:extLst>
                  <a:ext uri="{FF2B5EF4-FFF2-40B4-BE49-F238E27FC236}">
                    <a16:creationId xmlns:a16="http://schemas.microsoft.com/office/drawing/2014/main" id="{EDA6B221-0090-0645-AFA4-0241B8E49452}"/>
                  </a:ext>
                </a:extLst>
              </p:cNvPr>
              <p:cNvSpPr>
                <a:spLocks noChangeArrowheads="1"/>
              </p:cNvSpPr>
              <p:nvPr/>
            </p:nvSpPr>
            <p:spPr bwMode="auto">
              <a:xfrm>
                <a:off x="4240213" y="6719888"/>
                <a:ext cx="85725" cy="93662"/>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3"/>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11" name="Freeform 158">
              <a:extLst>
                <a:ext uri="{FF2B5EF4-FFF2-40B4-BE49-F238E27FC236}">
                  <a16:creationId xmlns:a16="http://schemas.microsoft.com/office/drawing/2014/main" id="{FC078EBF-003C-374A-B828-E4D4F32FA50D}"/>
                </a:ext>
              </a:extLst>
            </p:cNvPr>
            <p:cNvSpPr>
              <a:spLocks noChangeArrowheads="1"/>
            </p:cNvSpPr>
            <p:nvPr/>
          </p:nvSpPr>
          <p:spPr bwMode="auto">
            <a:xfrm>
              <a:off x="4860925" y="666273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512" name="Group 511">
              <a:extLst>
                <a:ext uri="{FF2B5EF4-FFF2-40B4-BE49-F238E27FC236}">
                  <a16:creationId xmlns:a16="http://schemas.microsoft.com/office/drawing/2014/main" id="{AB7F733C-CC14-8A47-AC49-A72A3B6D5AAD}"/>
                </a:ext>
              </a:extLst>
            </p:cNvPr>
            <p:cNvGrpSpPr/>
            <p:nvPr/>
          </p:nvGrpSpPr>
          <p:grpSpPr>
            <a:xfrm>
              <a:off x="5002213" y="6661150"/>
              <a:ext cx="477837" cy="193675"/>
              <a:chOff x="5002213" y="6661150"/>
              <a:chExt cx="477837" cy="193675"/>
            </a:xfrm>
            <a:grpFill/>
          </p:grpSpPr>
          <p:sp>
            <p:nvSpPr>
              <p:cNvPr id="513" name="Freeform 159">
                <a:extLst>
                  <a:ext uri="{FF2B5EF4-FFF2-40B4-BE49-F238E27FC236}">
                    <a16:creationId xmlns:a16="http://schemas.microsoft.com/office/drawing/2014/main" id="{DF928DF2-7343-0542-BB4D-868C42856825}"/>
                  </a:ext>
                </a:extLst>
              </p:cNvPr>
              <p:cNvSpPr>
                <a:spLocks noChangeArrowheads="1"/>
              </p:cNvSpPr>
              <p:nvPr/>
            </p:nvSpPr>
            <p:spPr bwMode="auto">
              <a:xfrm>
                <a:off x="5126038" y="6661150"/>
                <a:ext cx="252412" cy="93663"/>
              </a:xfrm>
              <a:custGeom>
                <a:avLst/>
                <a:gdLst>
                  <a:gd name="T0" fmla="*/ 337 w 702"/>
                  <a:gd name="T1" fmla="*/ 3 h 262"/>
                  <a:gd name="T2" fmla="*/ 477 w 702"/>
                  <a:gd name="T3" fmla="*/ 24 h 262"/>
                  <a:gd name="T4" fmla="*/ 648 w 702"/>
                  <a:gd name="T5" fmla="*/ 147 h 262"/>
                  <a:gd name="T6" fmla="*/ 696 w 702"/>
                  <a:gd name="T7" fmla="*/ 227 h 262"/>
                  <a:gd name="T8" fmla="*/ 699 w 702"/>
                  <a:gd name="T9" fmla="*/ 242 h 262"/>
                  <a:gd name="T10" fmla="*/ 681 w 702"/>
                  <a:gd name="T11" fmla="*/ 260 h 262"/>
                  <a:gd name="T12" fmla="*/ 659 w 702"/>
                  <a:gd name="T13" fmla="*/ 247 h 262"/>
                  <a:gd name="T14" fmla="*/ 537 w 702"/>
                  <a:gd name="T15" fmla="*/ 100 h 262"/>
                  <a:gd name="T16" fmla="*/ 428 w 702"/>
                  <a:gd name="T17" fmla="*/ 53 h 262"/>
                  <a:gd name="T18" fmla="*/ 275 w 702"/>
                  <a:gd name="T19" fmla="*/ 53 h 262"/>
                  <a:gd name="T20" fmla="*/ 90 w 702"/>
                  <a:gd name="T21" fmla="*/ 167 h 262"/>
                  <a:gd name="T22" fmla="*/ 42 w 702"/>
                  <a:gd name="T23" fmla="*/ 247 h 262"/>
                  <a:gd name="T24" fmla="*/ 26 w 702"/>
                  <a:gd name="T25" fmla="*/ 260 h 262"/>
                  <a:gd name="T26" fmla="*/ 7 w 702"/>
                  <a:gd name="T27" fmla="*/ 253 h 262"/>
                  <a:gd name="T28" fmla="*/ 3 w 702"/>
                  <a:gd name="T29" fmla="*/ 231 h 262"/>
                  <a:gd name="T30" fmla="*/ 175 w 702"/>
                  <a:gd name="T31" fmla="*/ 44 h 262"/>
                  <a:gd name="T32" fmla="*/ 337 w 702"/>
                  <a:gd name="T33" fmla="*/ 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262">
                    <a:moveTo>
                      <a:pt x="337" y="3"/>
                    </a:moveTo>
                    <a:cubicBezTo>
                      <a:pt x="384" y="0"/>
                      <a:pt x="432" y="8"/>
                      <a:pt x="477" y="24"/>
                    </a:cubicBezTo>
                    <a:cubicBezTo>
                      <a:pt x="544" y="48"/>
                      <a:pt x="604" y="91"/>
                      <a:pt x="648" y="147"/>
                    </a:cubicBezTo>
                    <a:cubicBezTo>
                      <a:pt x="667" y="172"/>
                      <a:pt x="683" y="199"/>
                      <a:pt x="696" y="227"/>
                    </a:cubicBezTo>
                    <a:cubicBezTo>
                      <a:pt x="698" y="232"/>
                      <a:pt x="701" y="237"/>
                      <a:pt x="699" y="242"/>
                    </a:cubicBezTo>
                    <a:cubicBezTo>
                      <a:pt x="698" y="251"/>
                      <a:pt x="690" y="258"/>
                      <a:pt x="681" y="260"/>
                    </a:cubicBezTo>
                    <a:cubicBezTo>
                      <a:pt x="672" y="261"/>
                      <a:pt x="662" y="255"/>
                      <a:pt x="659" y="247"/>
                    </a:cubicBezTo>
                    <a:cubicBezTo>
                      <a:pt x="633" y="187"/>
                      <a:pt x="590" y="135"/>
                      <a:pt x="537" y="100"/>
                    </a:cubicBezTo>
                    <a:cubicBezTo>
                      <a:pt x="504" y="78"/>
                      <a:pt x="466" y="62"/>
                      <a:pt x="428" y="53"/>
                    </a:cubicBezTo>
                    <a:cubicBezTo>
                      <a:pt x="377" y="41"/>
                      <a:pt x="325" y="41"/>
                      <a:pt x="275" y="53"/>
                    </a:cubicBezTo>
                    <a:cubicBezTo>
                      <a:pt x="203" y="69"/>
                      <a:pt x="137" y="111"/>
                      <a:pt x="90" y="167"/>
                    </a:cubicBezTo>
                    <a:cubicBezTo>
                      <a:pt x="71" y="192"/>
                      <a:pt x="54" y="219"/>
                      <a:pt x="42" y="247"/>
                    </a:cubicBezTo>
                    <a:cubicBezTo>
                      <a:pt x="40" y="253"/>
                      <a:pt x="34" y="258"/>
                      <a:pt x="26" y="260"/>
                    </a:cubicBezTo>
                    <a:cubicBezTo>
                      <a:pt x="20" y="261"/>
                      <a:pt x="12" y="258"/>
                      <a:pt x="7" y="253"/>
                    </a:cubicBezTo>
                    <a:cubicBezTo>
                      <a:pt x="2" y="248"/>
                      <a:pt x="0" y="238"/>
                      <a:pt x="3" y="231"/>
                    </a:cubicBezTo>
                    <a:cubicBezTo>
                      <a:pt x="36" y="151"/>
                      <a:pt x="99" y="84"/>
                      <a:pt x="175" y="44"/>
                    </a:cubicBezTo>
                    <a:cubicBezTo>
                      <a:pt x="224" y="19"/>
                      <a:pt x="280" y="5"/>
                      <a:pt x="337"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4" name="Freeform 160">
                <a:extLst>
                  <a:ext uri="{FF2B5EF4-FFF2-40B4-BE49-F238E27FC236}">
                    <a16:creationId xmlns:a16="http://schemas.microsoft.com/office/drawing/2014/main" id="{4B842252-15C8-A842-977E-B33AF1607A96}"/>
                  </a:ext>
                </a:extLst>
              </p:cNvPr>
              <p:cNvSpPr>
                <a:spLocks noChangeArrowheads="1"/>
              </p:cNvSpPr>
              <p:nvPr/>
            </p:nvSpPr>
            <p:spPr bwMode="auto">
              <a:xfrm>
                <a:off x="5224463" y="6748463"/>
                <a:ext cx="46037" cy="84137"/>
              </a:xfrm>
              <a:custGeom>
                <a:avLst/>
                <a:gdLst>
                  <a:gd name="T0" fmla="*/ 0 w 130"/>
                  <a:gd name="T1" fmla="*/ 8 h 232"/>
                  <a:gd name="T2" fmla="*/ 7 w 130"/>
                  <a:gd name="T3" fmla="*/ 0 h 232"/>
                  <a:gd name="T4" fmla="*/ 22 w 130"/>
                  <a:gd name="T5" fmla="*/ 0 h 232"/>
                  <a:gd name="T6" fmla="*/ 29 w 130"/>
                  <a:gd name="T7" fmla="*/ 7 h 232"/>
                  <a:gd name="T8" fmla="*/ 29 w 130"/>
                  <a:gd name="T9" fmla="*/ 146 h 232"/>
                  <a:gd name="T10" fmla="*/ 86 w 130"/>
                  <a:gd name="T11" fmla="*/ 84 h 232"/>
                  <a:gd name="T12" fmla="*/ 99 w 130"/>
                  <a:gd name="T13" fmla="*/ 74 h 232"/>
                  <a:gd name="T14" fmla="*/ 123 w 130"/>
                  <a:gd name="T15" fmla="*/ 74 h 232"/>
                  <a:gd name="T16" fmla="*/ 128 w 130"/>
                  <a:gd name="T17" fmla="*/ 79 h 232"/>
                  <a:gd name="T18" fmla="*/ 123 w 130"/>
                  <a:gd name="T19" fmla="*/ 86 h 232"/>
                  <a:gd name="T20" fmla="*/ 62 w 130"/>
                  <a:gd name="T21" fmla="*/ 147 h 232"/>
                  <a:gd name="T22" fmla="*/ 119 w 130"/>
                  <a:gd name="T23" fmla="*/ 214 h 232"/>
                  <a:gd name="T24" fmla="*/ 127 w 130"/>
                  <a:gd name="T25" fmla="*/ 224 h 232"/>
                  <a:gd name="T26" fmla="*/ 123 w 130"/>
                  <a:gd name="T27" fmla="*/ 230 h 232"/>
                  <a:gd name="T28" fmla="*/ 103 w 130"/>
                  <a:gd name="T29" fmla="*/ 230 h 232"/>
                  <a:gd name="T30" fmla="*/ 94 w 130"/>
                  <a:gd name="T31" fmla="*/ 229 h 232"/>
                  <a:gd name="T32" fmla="*/ 86 w 130"/>
                  <a:gd name="T33" fmla="*/ 222 h 232"/>
                  <a:gd name="T34" fmla="*/ 29 w 130"/>
                  <a:gd name="T35" fmla="*/ 151 h 232"/>
                  <a:gd name="T36" fmla="*/ 29 w 130"/>
                  <a:gd name="T37" fmla="*/ 221 h 232"/>
                  <a:gd name="T38" fmla="*/ 27 w 130"/>
                  <a:gd name="T39" fmla="*/ 228 h 232"/>
                  <a:gd name="T40" fmla="*/ 13 w 130"/>
                  <a:gd name="T41" fmla="*/ 230 h 232"/>
                  <a:gd name="T42" fmla="*/ 2 w 130"/>
                  <a:gd name="T43" fmla="*/ 228 h 232"/>
                  <a:gd name="T44" fmla="*/ 0 w 130"/>
                  <a:gd name="T45" fmla="*/ 222 h 232"/>
                  <a:gd name="T46" fmla="*/ 0 w 130"/>
                  <a:gd name="T47" fmla="*/ 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232">
                    <a:moveTo>
                      <a:pt x="0" y="8"/>
                    </a:moveTo>
                    <a:cubicBezTo>
                      <a:pt x="0" y="3"/>
                      <a:pt x="3" y="0"/>
                      <a:pt x="7" y="0"/>
                    </a:cubicBezTo>
                    <a:cubicBezTo>
                      <a:pt x="12" y="0"/>
                      <a:pt x="17" y="0"/>
                      <a:pt x="22" y="0"/>
                    </a:cubicBezTo>
                    <a:cubicBezTo>
                      <a:pt x="25" y="0"/>
                      <a:pt x="29" y="2"/>
                      <a:pt x="29" y="7"/>
                    </a:cubicBezTo>
                    <a:cubicBezTo>
                      <a:pt x="29" y="53"/>
                      <a:pt x="29" y="99"/>
                      <a:pt x="29" y="146"/>
                    </a:cubicBezTo>
                    <a:cubicBezTo>
                      <a:pt x="49" y="126"/>
                      <a:pt x="67" y="104"/>
                      <a:pt x="86" y="84"/>
                    </a:cubicBezTo>
                    <a:cubicBezTo>
                      <a:pt x="89" y="81"/>
                      <a:pt x="93" y="74"/>
                      <a:pt x="99" y="74"/>
                    </a:cubicBezTo>
                    <a:cubicBezTo>
                      <a:pt x="107" y="74"/>
                      <a:pt x="115" y="74"/>
                      <a:pt x="123" y="74"/>
                    </a:cubicBezTo>
                    <a:cubicBezTo>
                      <a:pt x="126" y="74"/>
                      <a:pt x="129" y="76"/>
                      <a:pt x="128" y="79"/>
                    </a:cubicBezTo>
                    <a:cubicBezTo>
                      <a:pt x="127" y="82"/>
                      <a:pt x="125" y="84"/>
                      <a:pt x="123" y="86"/>
                    </a:cubicBezTo>
                    <a:cubicBezTo>
                      <a:pt x="102" y="106"/>
                      <a:pt x="82" y="127"/>
                      <a:pt x="62" y="147"/>
                    </a:cubicBezTo>
                    <a:cubicBezTo>
                      <a:pt x="81" y="169"/>
                      <a:pt x="100" y="192"/>
                      <a:pt x="119" y="214"/>
                    </a:cubicBezTo>
                    <a:cubicBezTo>
                      <a:pt x="122" y="218"/>
                      <a:pt x="125" y="221"/>
                      <a:pt x="127" y="224"/>
                    </a:cubicBezTo>
                    <a:cubicBezTo>
                      <a:pt x="128" y="227"/>
                      <a:pt x="126" y="230"/>
                      <a:pt x="123" y="230"/>
                    </a:cubicBezTo>
                    <a:cubicBezTo>
                      <a:pt x="116" y="230"/>
                      <a:pt x="110" y="230"/>
                      <a:pt x="103" y="230"/>
                    </a:cubicBezTo>
                    <a:cubicBezTo>
                      <a:pt x="100" y="230"/>
                      <a:pt x="96" y="230"/>
                      <a:pt x="94" y="229"/>
                    </a:cubicBezTo>
                    <a:cubicBezTo>
                      <a:pt x="90" y="227"/>
                      <a:pt x="88" y="224"/>
                      <a:pt x="86" y="222"/>
                    </a:cubicBezTo>
                    <a:cubicBezTo>
                      <a:pt x="67" y="198"/>
                      <a:pt x="49" y="175"/>
                      <a:pt x="29" y="151"/>
                    </a:cubicBezTo>
                    <a:cubicBezTo>
                      <a:pt x="29" y="175"/>
                      <a:pt x="29" y="197"/>
                      <a:pt x="29" y="221"/>
                    </a:cubicBezTo>
                    <a:cubicBezTo>
                      <a:pt x="29" y="224"/>
                      <a:pt x="29" y="227"/>
                      <a:pt x="27" y="228"/>
                    </a:cubicBezTo>
                    <a:cubicBezTo>
                      <a:pt x="24" y="231"/>
                      <a:pt x="18" y="230"/>
                      <a:pt x="13" y="230"/>
                    </a:cubicBezTo>
                    <a:cubicBezTo>
                      <a:pt x="9" y="230"/>
                      <a:pt x="5" y="231"/>
                      <a:pt x="2" y="228"/>
                    </a:cubicBezTo>
                    <a:cubicBezTo>
                      <a:pt x="0" y="227"/>
                      <a:pt x="0" y="224"/>
                      <a:pt x="0" y="222"/>
                    </a:cubicBezTo>
                    <a:cubicBezTo>
                      <a:pt x="0" y="150"/>
                      <a:pt x="0" y="78"/>
                      <a:pt x="0" y="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5" name="Freeform 161">
                <a:extLst>
                  <a:ext uri="{FF2B5EF4-FFF2-40B4-BE49-F238E27FC236}">
                    <a16:creationId xmlns:a16="http://schemas.microsoft.com/office/drawing/2014/main" id="{CD19709E-E79D-E846-9318-36728B52796E}"/>
                  </a:ext>
                </a:extLst>
              </p:cNvPr>
              <p:cNvSpPr>
                <a:spLocks noChangeArrowheads="1"/>
              </p:cNvSpPr>
              <p:nvPr/>
            </p:nvSpPr>
            <p:spPr bwMode="auto">
              <a:xfrm>
                <a:off x="5172075" y="6773863"/>
                <a:ext cx="34925" cy="57150"/>
              </a:xfrm>
              <a:custGeom>
                <a:avLst/>
                <a:gdLst>
                  <a:gd name="T0" fmla="*/ 60 w 97"/>
                  <a:gd name="T1" fmla="*/ 3 h 160"/>
                  <a:gd name="T2" fmla="*/ 89 w 97"/>
                  <a:gd name="T3" fmla="*/ 3 h 160"/>
                  <a:gd name="T4" fmla="*/ 94 w 97"/>
                  <a:gd name="T5" fmla="*/ 12 h 160"/>
                  <a:gd name="T6" fmla="*/ 90 w 97"/>
                  <a:gd name="T7" fmla="*/ 27 h 160"/>
                  <a:gd name="T8" fmla="*/ 81 w 97"/>
                  <a:gd name="T9" fmla="*/ 31 h 160"/>
                  <a:gd name="T10" fmla="*/ 58 w 97"/>
                  <a:gd name="T11" fmla="*/ 28 h 160"/>
                  <a:gd name="T12" fmla="*/ 43 w 97"/>
                  <a:gd name="T13" fmla="*/ 34 h 160"/>
                  <a:gd name="T14" fmla="*/ 32 w 97"/>
                  <a:gd name="T15" fmla="*/ 57 h 160"/>
                  <a:gd name="T16" fmla="*/ 31 w 97"/>
                  <a:gd name="T17" fmla="*/ 75 h 160"/>
                  <a:gd name="T18" fmla="*/ 31 w 97"/>
                  <a:gd name="T19" fmla="*/ 152 h 160"/>
                  <a:gd name="T20" fmla="*/ 24 w 97"/>
                  <a:gd name="T21" fmla="*/ 159 h 160"/>
                  <a:gd name="T22" fmla="*/ 7 w 97"/>
                  <a:gd name="T23" fmla="*/ 159 h 160"/>
                  <a:gd name="T24" fmla="*/ 0 w 97"/>
                  <a:gd name="T25" fmla="*/ 152 h 160"/>
                  <a:gd name="T26" fmla="*/ 0 w 97"/>
                  <a:gd name="T27" fmla="*/ 11 h 160"/>
                  <a:gd name="T28" fmla="*/ 9 w 97"/>
                  <a:gd name="T29" fmla="*/ 4 h 160"/>
                  <a:gd name="T30" fmla="*/ 24 w 97"/>
                  <a:gd name="T31" fmla="*/ 7 h 160"/>
                  <a:gd name="T32" fmla="*/ 30 w 97"/>
                  <a:gd name="T33" fmla="*/ 26 h 160"/>
                  <a:gd name="T34" fmla="*/ 60 w 97"/>
                  <a:gd name="T35" fmla="*/ 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160">
                    <a:moveTo>
                      <a:pt x="60" y="3"/>
                    </a:moveTo>
                    <a:cubicBezTo>
                      <a:pt x="70" y="0"/>
                      <a:pt x="80" y="0"/>
                      <a:pt x="89" y="3"/>
                    </a:cubicBezTo>
                    <a:cubicBezTo>
                      <a:pt x="92" y="4"/>
                      <a:pt x="96" y="7"/>
                      <a:pt x="94" y="12"/>
                    </a:cubicBezTo>
                    <a:cubicBezTo>
                      <a:pt x="93" y="17"/>
                      <a:pt x="91" y="21"/>
                      <a:pt x="90" y="27"/>
                    </a:cubicBezTo>
                    <a:cubicBezTo>
                      <a:pt x="89" y="30"/>
                      <a:pt x="85" y="32"/>
                      <a:pt x="81" y="31"/>
                    </a:cubicBezTo>
                    <a:cubicBezTo>
                      <a:pt x="74" y="30"/>
                      <a:pt x="66" y="27"/>
                      <a:pt x="58" y="28"/>
                    </a:cubicBezTo>
                    <a:cubicBezTo>
                      <a:pt x="52" y="28"/>
                      <a:pt x="47" y="31"/>
                      <a:pt x="43" y="34"/>
                    </a:cubicBezTo>
                    <a:cubicBezTo>
                      <a:pt x="36" y="41"/>
                      <a:pt x="33" y="48"/>
                      <a:pt x="32" y="57"/>
                    </a:cubicBezTo>
                    <a:cubicBezTo>
                      <a:pt x="31" y="63"/>
                      <a:pt x="31" y="68"/>
                      <a:pt x="31" y="75"/>
                    </a:cubicBezTo>
                    <a:cubicBezTo>
                      <a:pt x="31" y="100"/>
                      <a:pt x="31" y="126"/>
                      <a:pt x="31" y="152"/>
                    </a:cubicBezTo>
                    <a:cubicBezTo>
                      <a:pt x="31" y="156"/>
                      <a:pt x="27" y="159"/>
                      <a:pt x="24" y="159"/>
                    </a:cubicBezTo>
                    <a:cubicBezTo>
                      <a:pt x="18" y="159"/>
                      <a:pt x="13" y="159"/>
                      <a:pt x="7" y="159"/>
                    </a:cubicBezTo>
                    <a:cubicBezTo>
                      <a:pt x="3" y="159"/>
                      <a:pt x="0" y="156"/>
                      <a:pt x="0" y="152"/>
                    </a:cubicBezTo>
                    <a:cubicBezTo>
                      <a:pt x="0" y="105"/>
                      <a:pt x="0" y="58"/>
                      <a:pt x="0" y="11"/>
                    </a:cubicBezTo>
                    <a:cubicBezTo>
                      <a:pt x="0" y="6"/>
                      <a:pt x="5" y="3"/>
                      <a:pt x="9" y="4"/>
                    </a:cubicBezTo>
                    <a:cubicBezTo>
                      <a:pt x="14" y="4"/>
                      <a:pt x="20" y="3"/>
                      <a:pt x="24" y="7"/>
                    </a:cubicBezTo>
                    <a:cubicBezTo>
                      <a:pt x="26" y="14"/>
                      <a:pt x="27" y="20"/>
                      <a:pt x="30" y="26"/>
                    </a:cubicBezTo>
                    <a:cubicBezTo>
                      <a:pt x="38" y="16"/>
                      <a:pt x="48" y="7"/>
                      <a:pt x="60"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6" name="Freeform 162">
                <a:extLst>
                  <a:ext uri="{FF2B5EF4-FFF2-40B4-BE49-F238E27FC236}">
                    <a16:creationId xmlns:a16="http://schemas.microsoft.com/office/drawing/2014/main" id="{0250A9BE-4B1C-724A-9F75-2F0F144711A0}"/>
                  </a:ext>
                </a:extLst>
              </p:cNvPr>
              <p:cNvSpPr>
                <a:spLocks noChangeArrowheads="1"/>
              </p:cNvSpPr>
              <p:nvPr/>
            </p:nvSpPr>
            <p:spPr bwMode="auto">
              <a:xfrm>
                <a:off x="5002213" y="6773863"/>
                <a:ext cx="84137" cy="55562"/>
              </a:xfrm>
              <a:custGeom>
                <a:avLst/>
                <a:gdLst>
                  <a:gd name="T0" fmla="*/ 0 w 234"/>
                  <a:gd name="T1" fmla="*/ 4 h 156"/>
                  <a:gd name="T2" fmla="*/ 5 w 234"/>
                  <a:gd name="T3" fmla="*/ 1 h 156"/>
                  <a:gd name="T4" fmla="*/ 27 w 234"/>
                  <a:gd name="T5" fmla="*/ 1 h 156"/>
                  <a:gd name="T6" fmla="*/ 33 w 234"/>
                  <a:gd name="T7" fmla="*/ 7 h 156"/>
                  <a:gd name="T8" fmla="*/ 54 w 234"/>
                  <a:gd name="T9" fmla="*/ 92 h 156"/>
                  <a:gd name="T10" fmla="*/ 59 w 234"/>
                  <a:gd name="T11" fmla="*/ 118 h 156"/>
                  <a:gd name="T12" fmla="*/ 62 w 234"/>
                  <a:gd name="T13" fmla="*/ 141 h 156"/>
                  <a:gd name="T14" fmla="*/ 69 w 234"/>
                  <a:gd name="T15" fmla="*/ 107 h 156"/>
                  <a:gd name="T16" fmla="*/ 95 w 234"/>
                  <a:gd name="T17" fmla="*/ 6 h 156"/>
                  <a:gd name="T18" fmla="*/ 104 w 234"/>
                  <a:gd name="T19" fmla="*/ 0 h 156"/>
                  <a:gd name="T20" fmla="*/ 127 w 234"/>
                  <a:gd name="T21" fmla="*/ 0 h 156"/>
                  <a:gd name="T22" fmla="*/ 137 w 234"/>
                  <a:gd name="T23" fmla="*/ 6 h 156"/>
                  <a:gd name="T24" fmla="*/ 157 w 234"/>
                  <a:gd name="T25" fmla="*/ 80 h 156"/>
                  <a:gd name="T26" fmla="*/ 169 w 234"/>
                  <a:gd name="T27" fmla="*/ 128 h 156"/>
                  <a:gd name="T28" fmla="*/ 171 w 234"/>
                  <a:gd name="T29" fmla="*/ 142 h 156"/>
                  <a:gd name="T30" fmla="*/ 186 w 234"/>
                  <a:gd name="T31" fmla="*/ 66 h 156"/>
                  <a:gd name="T32" fmla="*/ 200 w 234"/>
                  <a:gd name="T33" fmla="*/ 6 h 156"/>
                  <a:gd name="T34" fmla="*/ 209 w 234"/>
                  <a:gd name="T35" fmla="*/ 0 h 156"/>
                  <a:gd name="T36" fmla="*/ 228 w 234"/>
                  <a:gd name="T37" fmla="*/ 0 h 156"/>
                  <a:gd name="T38" fmla="*/ 231 w 234"/>
                  <a:gd name="T39" fmla="*/ 7 h 156"/>
                  <a:gd name="T40" fmla="*/ 194 w 234"/>
                  <a:gd name="T41" fmla="*/ 149 h 156"/>
                  <a:gd name="T42" fmla="*/ 186 w 234"/>
                  <a:gd name="T43" fmla="*/ 155 h 156"/>
                  <a:gd name="T44" fmla="*/ 156 w 234"/>
                  <a:gd name="T45" fmla="*/ 155 h 156"/>
                  <a:gd name="T46" fmla="*/ 149 w 234"/>
                  <a:gd name="T47" fmla="*/ 150 h 156"/>
                  <a:gd name="T48" fmla="*/ 123 w 234"/>
                  <a:gd name="T49" fmla="*/ 52 h 156"/>
                  <a:gd name="T50" fmla="*/ 118 w 234"/>
                  <a:gd name="T51" fmla="*/ 18 h 156"/>
                  <a:gd name="T52" fmla="*/ 112 w 234"/>
                  <a:gd name="T53" fmla="*/ 49 h 156"/>
                  <a:gd name="T54" fmla="*/ 86 w 234"/>
                  <a:gd name="T55" fmla="*/ 149 h 156"/>
                  <a:gd name="T56" fmla="*/ 74 w 234"/>
                  <a:gd name="T57" fmla="*/ 155 h 156"/>
                  <a:gd name="T58" fmla="*/ 46 w 234"/>
                  <a:gd name="T59" fmla="*/ 155 h 156"/>
                  <a:gd name="T60" fmla="*/ 40 w 234"/>
                  <a:gd name="T61" fmla="*/ 150 h 156"/>
                  <a:gd name="T62" fmla="*/ 1 w 234"/>
                  <a:gd name="T63" fmla="*/ 10 h 156"/>
                  <a:gd name="T64" fmla="*/ 0 w 234"/>
                  <a:gd name="T6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156">
                    <a:moveTo>
                      <a:pt x="0" y="4"/>
                    </a:moveTo>
                    <a:cubicBezTo>
                      <a:pt x="1" y="2"/>
                      <a:pt x="3" y="1"/>
                      <a:pt x="5" y="1"/>
                    </a:cubicBezTo>
                    <a:cubicBezTo>
                      <a:pt x="13" y="1"/>
                      <a:pt x="19" y="1"/>
                      <a:pt x="27" y="1"/>
                    </a:cubicBezTo>
                    <a:cubicBezTo>
                      <a:pt x="30" y="1"/>
                      <a:pt x="33" y="4"/>
                      <a:pt x="33" y="7"/>
                    </a:cubicBezTo>
                    <a:cubicBezTo>
                      <a:pt x="40" y="35"/>
                      <a:pt x="47" y="64"/>
                      <a:pt x="54" y="92"/>
                    </a:cubicBezTo>
                    <a:cubicBezTo>
                      <a:pt x="56" y="101"/>
                      <a:pt x="58" y="109"/>
                      <a:pt x="59" y="118"/>
                    </a:cubicBezTo>
                    <a:cubicBezTo>
                      <a:pt x="60" y="125"/>
                      <a:pt x="61" y="134"/>
                      <a:pt x="62" y="141"/>
                    </a:cubicBezTo>
                    <a:cubicBezTo>
                      <a:pt x="64" y="130"/>
                      <a:pt x="65" y="119"/>
                      <a:pt x="69" y="107"/>
                    </a:cubicBezTo>
                    <a:cubicBezTo>
                      <a:pt x="77" y="74"/>
                      <a:pt x="87" y="40"/>
                      <a:pt x="95" y="6"/>
                    </a:cubicBezTo>
                    <a:cubicBezTo>
                      <a:pt x="96" y="2"/>
                      <a:pt x="100" y="0"/>
                      <a:pt x="104" y="0"/>
                    </a:cubicBezTo>
                    <a:cubicBezTo>
                      <a:pt x="111" y="0"/>
                      <a:pt x="120" y="0"/>
                      <a:pt x="127" y="0"/>
                    </a:cubicBezTo>
                    <a:cubicBezTo>
                      <a:pt x="132" y="0"/>
                      <a:pt x="136" y="2"/>
                      <a:pt x="137" y="6"/>
                    </a:cubicBezTo>
                    <a:cubicBezTo>
                      <a:pt x="143" y="31"/>
                      <a:pt x="151" y="56"/>
                      <a:pt x="157" y="80"/>
                    </a:cubicBezTo>
                    <a:cubicBezTo>
                      <a:pt x="162" y="96"/>
                      <a:pt x="167" y="112"/>
                      <a:pt x="169" y="128"/>
                    </a:cubicBezTo>
                    <a:cubicBezTo>
                      <a:pt x="170" y="133"/>
                      <a:pt x="170" y="137"/>
                      <a:pt x="171" y="142"/>
                    </a:cubicBezTo>
                    <a:cubicBezTo>
                      <a:pt x="173" y="117"/>
                      <a:pt x="181" y="92"/>
                      <a:pt x="186" y="66"/>
                    </a:cubicBezTo>
                    <a:cubicBezTo>
                      <a:pt x="191" y="46"/>
                      <a:pt x="195" y="27"/>
                      <a:pt x="200" y="6"/>
                    </a:cubicBezTo>
                    <a:cubicBezTo>
                      <a:pt x="201" y="2"/>
                      <a:pt x="206" y="0"/>
                      <a:pt x="209" y="0"/>
                    </a:cubicBezTo>
                    <a:cubicBezTo>
                      <a:pt x="215" y="0"/>
                      <a:pt x="222" y="0"/>
                      <a:pt x="228" y="0"/>
                    </a:cubicBezTo>
                    <a:cubicBezTo>
                      <a:pt x="231" y="0"/>
                      <a:pt x="233" y="4"/>
                      <a:pt x="231" y="7"/>
                    </a:cubicBezTo>
                    <a:cubicBezTo>
                      <a:pt x="219" y="55"/>
                      <a:pt x="207" y="102"/>
                      <a:pt x="194" y="149"/>
                    </a:cubicBezTo>
                    <a:cubicBezTo>
                      <a:pt x="193" y="153"/>
                      <a:pt x="189" y="155"/>
                      <a:pt x="186" y="155"/>
                    </a:cubicBezTo>
                    <a:cubicBezTo>
                      <a:pt x="177" y="155"/>
                      <a:pt x="167" y="155"/>
                      <a:pt x="156" y="155"/>
                    </a:cubicBezTo>
                    <a:cubicBezTo>
                      <a:pt x="153" y="155"/>
                      <a:pt x="149" y="153"/>
                      <a:pt x="149" y="150"/>
                    </a:cubicBezTo>
                    <a:cubicBezTo>
                      <a:pt x="140" y="118"/>
                      <a:pt x="132" y="85"/>
                      <a:pt x="123" y="52"/>
                    </a:cubicBezTo>
                    <a:cubicBezTo>
                      <a:pt x="120" y="41"/>
                      <a:pt x="119" y="30"/>
                      <a:pt x="118" y="18"/>
                    </a:cubicBezTo>
                    <a:cubicBezTo>
                      <a:pt x="116" y="29"/>
                      <a:pt x="116" y="39"/>
                      <a:pt x="112" y="49"/>
                    </a:cubicBezTo>
                    <a:cubicBezTo>
                      <a:pt x="104" y="82"/>
                      <a:pt x="94" y="116"/>
                      <a:pt x="86" y="149"/>
                    </a:cubicBezTo>
                    <a:cubicBezTo>
                      <a:pt x="85" y="154"/>
                      <a:pt x="78" y="155"/>
                      <a:pt x="74" y="155"/>
                    </a:cubicBezTo>
                    <a:cubicBezTo>
                      <a:pt x="64" y="155"/>
                      <a:pt x="56" y="155"/>
                      <a:pt x="46" y="155"/>
                    </a:cubicBezTo>
                    <a:cubicBezTo>
                      <a:pt x="43" y="155"/>
                      <a:pt x="41" y="153"/>
                      <a:pt x="40" y="150"/>
                    </a:cubicBezTo>
                    <a:cubicBezTo>
                      <a:pt x="27" y="103"/>
                      <a:pt x="14" y="56"/>
                      <a:pt x="1" y="10"/>
                    </a:cubicBezTo>
                    <a:cubicBezTo>
                      <a:pt x="0" y="9"/>
                      <a:pt x="0" y="6"/>
                      <a:pt x="0"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7" name="Freeform 163">
                <a:extLst>
                  <a:ext uri="{FF2B5EF4-FFF2-40B4-BE49-F238E27FC236}">
                    <a16:creationId xmlns:a16="http://schemas.microsoft.com/office/drawing/2014/main" id="{F1B91246-2985-BF4C-8D39-DC48FD8AC3D4}"/>
                  </a:ext>
                </a:extLst>
              </p:cNvPr>
              <p:cNvSpPr>
                <a:spLocks noChangeArrowheads="1"/>
              </p:cNvSpPr>
              <p:nvPr/>
            </p:nvSpPr>
            <p:spPr bwMode="auto">
              <a:xfrm>
                <a:off x="5416550" y="6773863"/>
                <a:ext cx="52388" cy="80962"/>
              </a:xfrm>
              <a:custGeom>
                <a:avLst/>
                <a:gdLst>
                  <a:gd name="T0" fmla="*/ 6 w 146"/>
                  <a:gd name="T1" fmla="*/ 0 h 223"/>
                  <a:gd name="T2" fmla="*/ 26 w 146"/>
                  <a:gd name="T3" fmla="*/ 0 h 223"/>
                  <a:gd name="T4" fmla="*/ 36 w 146"/>
                  <a:gd name="T5" fmla="*/ 6 h 223"/>
                  <a:gd name="T6" fmla="*/ 70 w 146"/>
                  <a:gd name="T7" fmla="*/ 97 h 223"/>
                  <a:gd name="T8" fmla="*/ 76 w 146"/>
                  <a:gd name="T9" fmla="*/ 117 h 223"/>
                  <a:gd name="T10" fmla="*/ 93 w 146"/>
                  <a:gd name="T11" fmla="*/ 63 h 223"/>
                  <a:gd name="T12" fmla="*/ 111 w 146"/>
                  <a:gd name="T13" fmla="*/ 5 h 223"/>
                  <a:gd name="T14" fmla="*/ 118 w 146"/>
                  <a:gd name="T15" fmla="*/ 0 h 223"/>
                  <a:gd name="T16" fmla="*/ 134 w 146"/>
                  <a:gd name="T17" fmla="*/ 0 h 223"/>
                  <a:gd name="T18" fmla="*/ 144 w 146"/>
                  <a:gd name="T19" fmla="*/ 2 h 223"/>
                  <a:gd name="T20" fmla="*/ 145 w 146"/>
                  <a:gd name="T21" fmla="*/ 8 h 223"/>
                  <a:gd name="T22" fmla="*/ 89 w 146"/>
                  <a:gd name="T23" fmla="*/ 166 h 223"/>
                  <a:gd name="T24" fmla="*/ 79 w 146"/>
                  <a:gd name="T25" fmla="*/ 192 h 223"/>
                  <a:gd name="T26" fmla="*/ 47 w 146"/>
                  <a:gd name="T27" fmla="*/ 217 h 223"/>
                  <a:gd name="T28" fmla="*/ 33 w 146"/>
                  <a:gd name="T29" fmla="*/ 221 h 223"/>
                  <a:gd name="T30" fmla="*/ 26 w 146"/>
                  <a:gd name="T31" fmla="*/ 213 h 223"/>
                  <a:gd name="T32" fmla="*/ 23 w 146"/>
                  <a:gd name="T33" fmla="*/ 206 h 223"/>
                  <a:gd name="T34" fmla="*/ 28 w 146"/>
                  <a:gd name="T35" fmla="*/ 199 h 223"/>
                  <a:gd name="T36" fmla="*/ 44 w 146"/>
                  <a:gd name="T37" fmla="*/ 192 h 223"/>
                  <a:gd name="T38" fmla="*/ 65 w 146"/>
                  <a:gd name="T39" fmla="*/ 155 h 223"/>
                  <a:gd name="T40" fmla="*/ 57 w 146"/>
                  <a:gd name="T41" fmla="*/ 137 h 223"/>
                  <a:gd name="T42" fmla="*/ 5 w 146"/>
                  <a:gd name="T43" fmla="*/ 14 h 223"/>
                  <a:gd name="T44" fmla="*/ 2 w 146"/>
                  <a:gd name="T45" fmla="*/ 5 h 223"/>
                  <a:gd name="T46" fmla="*/ 6 w 146"/>
                  <a:gd name="T4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223">
                    <a:moveTo>
                      <a:pt x="6" y="0"/>
                    </a:moveTo>
                    <a:cubicBezTo>
                      <a:pt x="12" y="0"/>
                      <a:pt x="20" y="0"/>
                      <a:pt x="26" y="0"/>
                    </a:cubicBezTo>
                    <a:cubicBezTo>
                      <a:pt x="31" y="0"/>
                      <a:pt x="34" y="3"/>
                      <a:pt x="36" y="6"/>
                    </a:cubicBezTo>
                    <a:cubicBezTo>
                      <a:pt x="48" y="36"/>
                      <a:pt x="59" y="66"/>
                      <a:pt x="70" y="97"/>
                    </a:cubicBezTo>
                    <a:cubicBezTo>
                      <a:pt x="72" y="104"/>
                      <a:pt x="74" y="110"/>
                      <a:pt x="76" y="117"/>
                    </a:cubicBezTo>
                    <a:cubicBezTo>
                      <a:pt x="80" y="99"/>
                      <a:pt x="86" y="81"/>
                      <a:pt x="93" y="63"/>
                    </a:cubicBezTo>
                    <a:cubicBezTo>
                      <a:pt x="99" y="44"/>
                      <a:pt x="105" y="25"/>
                      <a:pt x="111" y="5"/>
                    </a:cubicBezTo>
                    <a:cubicBezTo>
                      <a:pt x="112" y="2"/>
                      <a:pt x="115" y="0"/>
                      <a:pt x="118" y="0"/>
                    </a:cubicBezTo>
                    <a:cubicBezTo>
                      <a:pt x="124" y="0"/>
                      <a:pt x="129" y="0"/>
                      <a:pt x="134" y="0"/>
                    </a:cubicBezTo>
                    <a:cubicBezTo>
                      <a:pt x="138" y="0"/>
                      <a:pt x="142" y="0"/>
                      <a:pt x="144" y="2"/>
                    </a:cubicBezTo>
                    <a:cubicBezTo>
                      <a:pt x="145" y="3"/>
                      <a:pt x="145" y="5"/>
                      <a:pt x="145" y="8"/>
                    </a:cubicBezTo>
                    <a:cubicBezTo>
                      <a:pt x="127" y="60"/>
                      <a:pt x="109" y="112"/>
                      <a:pt x="89" y="166"/>
                    </a:cubicBezTo>
                    <a:cubicBezTo>
                      <a:pt x="86" y="175"/>
                      <a:pt x="84" y="184"/>
                      <a:pt x="79" y="192"/>
                    </a:cubicBezTo>
                    <a:cubicBezTo>
                      <a:pt x="71" y="203"/>
                      <a:pt x="59" y="212"/>
                      <a:pt x="47" y="217"/>
                    </a:cubicBezTo>
                    <a:cubicBezTo>
                      <a:pt x="42" y="218"/>
                      <a:pt x="37" y="222"/>
                      <a:pt x="33" y="221"/>
                    </a:cubicBezTo>
                    <a:cubicBezTo>
                      <a:pt x="29" y="220"/>
                      <a:pt x="27" y="216"/>
                      <a:pt x="26" y="213"/>
                    </a:cubicBezTo>
                    <a:cubicBezTo>
                      <a:pt x="25" y="211"/>
                      <a:pt x="22" y="209"/>
                      <a:pt x="23" y="206"/>
                    </a:cubicBezTo>
                    <a:cubicBezTo>
                      <a:pt x="23" y="202"/>
                      <a:pt x="25" y="200"/>
                      <a:pt x="28" y="199"/>
                    </a:cubicBezTo>
                    <a:cubicBezTo>
                      <a:pt x="34" y="197"/>
                      <a:pt x="39" y="195"/>
                      <a:pt x="44" y="192"/>
                    </a:cubicBezTo>
                    <a:cubicBezTo>
                      <a:pt x="55" y="182"/>
                      <a:pt x="63" y="169"/>
                      <a:pt x="65" y="155"/>
                    </a:cubicBezTo>
                    <a:cubicBezTo>
                      <a:pt x="63" y="149"/>
                      <a:pt x="59" y="144"/>
                      <a:pt x="57" y="137"/>
                    </a:cubicBezTo>
                    <a:cubicBezTo>
                      <a:pt x="40" y="96"/>
                      <a:pt x="22" y="56"/>
                      <a:pt x="5" y="14"/>
                    </a:cubicBezTo>
                    <a:cubicBezTo>
                      <a:pt x="4" y="12"/>
                      <a:pt x="3" y="9"/>
                      <a:pt x="2" y="5"/>
                    </a:cubicBezTo>
                    <a:cubicBezTo>
                      <a:pt x="0" y="2"/>
                      <a:pt x="3" y="0"/>
                      <a:pt x="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8" name="Freeform 164">
                <a:extLst>
                  <a:ext uri="{FF2B5EF4-FFF2-40B4-BE49-F238E27FC236}">
                    <a16:creationId xmlns:a16="http://schemas.microsoft.com/office/drawing/2014/main" id="{0222E798-AC82-654F-AC1D-7D5523038874}"/>
                  </a:ext>
                </a:extLst>
              </p:cNvPr>
              <p:cNvSpPr>
                <a:spLocks noChangeArrowheads="1"/>
              </p:cNvSpPr>
              <p:nvPr/>
            </p:nvSpPr>
            <p:spPr bwMode="auto">
              <a:xfrm>
                <a:off x="5099050" y="6773863"/>
                <a:ext cx="53975" cy="58737"/>
              </a:xfrm>
              <a:custGeom>
                <a:avLst/>
                <a:gdLst>
                  <a:gd name="T0" fmla="*/ 69 w 152"/>
                  <a:gd name="T1" fmla="*/ 1 h 164"/>
                  <a:gd name="T2" fmla="*/ 120 w 152"/>
                  <a:gd name="T3" fmla="*/ 14 h 164"/>
                  <a:gd name="T4" fmla="*/ 145 w 152"/>
                  <a:gd name="T5" fmla="*/ 52 h 164"/>
                  <a:gd name="T6" fmla="*/ 145 w 152"/>
                  <a:gd name="T7" fmla="*/ 108 h 164"/>
                  <a:gd name="T8" fmla="*/ 116 w 152"/>
                  <a:gd name="T9" fmla="*/ 150 h 164"/>
                  <a:gd name="T10" fmla="*/ 63 w 152"/>
                  <a:gd name="T11" fmla="*/ 160 h 164"/>
                  <a:gd name="T12" fmla="*/ 21 w 152"/>
                  <a:gd name="T13" fmla="*/ 140 h 164"/>
                  <a:gd name="T14" fmla="*/ 1 w 152"/>
                  <a:gd name="T15" fmla="*/ 90 h 164"/>
                  <a:gd name="T16" fmla="*/ 14 w 152"/>
                  <a:gd name="T17" fmla="*/ 31 h 164"/>
                  <a:gd name="T18" fmla="*/ 50 w 152"/>
                  <a:gd name="T19" fmla="*/ 4 h 164"/>
                  <a:gd name="T20" fmla="*/ 69 w 152"/>
                  <a:gd name="T21" fmla="*/ 1 h 164"/>
                  <a:gd name="T22" fmla="*/ 65 w 152"/>
                  <a:gd name="T23" fmla="*/ 23 h 164"/>
                  <a:gd name="T24" fmla="*/ 41 w 152"/>
                  <a:gd name="T25" fmla="*/ 39 h 164"/>
                  <a:gd name="T26" fmla="*/ 33 w 152"/>
                  <a:gd name="T27" fmla="*/ 85 h 164"/>
                  <a:gd name="T28" fmla="*/ 45 w 152"/>
                  <a:gd name="T29" fmla="*/ 126 h 164"/>
                  <a:gd name="T30" fmla="*/ 74 w 152"/>
                  <a:gd name="T31" fmla="*/ 139 h 164"/>
                  <a:gd name="T32" fmla="*/ 101 w 152"/>
                  <a:gd name="T33" fmla="*/ 128 h 164"/>
                  <a:gd name="T34" fmla="*/ 114 w 152"/>
                  <a:gd name="T35" fmla="*/ 92 h 164"/>
                  <a:gd name="T36" fmla="*/ 112 w 152"/>
                  <a:gd name="T37" fmla="*/ 54 h 164"/>
                  <a:gd name="T38" fmla="*/ 95 w 152"/>
                  <a:gd name="T39" fmla="*/ 28 h 164"/>
                  <a:gd name="T40" fmla="*/ 65 w 152"/>
                  <a:gd name="T41" fmla="*/ 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4">
                    <a:moveTo>
                      <a:pt x="69" y="1"/>
                    </a:moveTo>
                    <a:cubicBezTo>
                      <a:pt x="86" y="0"/>
                      <a:pt x="105" y="3"/>
                      <a:pt x="120" y="14"/>
                    </a:cubicBezTo>
                    <a:cubicBezTo>
                      <a:pt x="132" y="23"/>
                      <a:pt x="141" y="37"/>
                      <a:pt x="145" y="52"/>
                    </a:cubicBezTo>
                    <a:cubicBezTo>
                      <a:pt x="151" y="71"/>
                      <a:pt x="150" y="90"/>
                      <a:pt x="145" y="108"/>
                    </a:cubicBezTo>
                    <a:cubicBezTo>
                      <a:pt x="141" y="125"/>
                      <a:pt x="131" y="140"/>
                      <a:pt x="116" y="150"/>
                    </a:cubicBezTo>
                    <a:cubicBezTo>
                      <a:pt x="100" y="160"/>
                      <a:pt x="81" y="163"/>
                      <a:pt x="63" y="160"/>
                    </a:cubicBezTo>
                    <a:cubicBezTo>
                      <a:pt x="47" y="158"/>
                      <a:pt x="32" y="152"/>
                      <a:pt x="21" y="140"/>
                    </a:cubicBezTo>
                    <a:cubicBezTo>
                      <a:pt x="8" y="127"/>
                      <a:pt x="2" y="108"/>
                      <a:pt x="1" y="90"/>
                    </a:cubicBezTo>
                    <a:cubicBezTo>
                      <a:pt x="0" y="69"/>
                      <a:pt x="2" y="48"/>
                      <a:pt x="14" y="31"/>
                    </a:cubicBezTo>
                    <a:cubicBezTo>
                      <a:pt x="22" y="18"/>
                      <a:pt x="35" y="8"/>
                      <a:pt x="50" y="4"/>
                    </a:cubicBezTo>
                    <a:cubicBezTo>
                      <a:pt x="56" y="2"/>
                      <a:pt x="63" y="1"/>
                      <a:pt x="69" y="1"/>
                    </a:cubicBezTo>
                    <a:close/>
                    <a:moveTo>
                      <a:pt x="65" y="23"/>
                    </a:moveTo>
                    <a:cubicBezTo>
                      <a:pt x="55" y="26"/>
                      <a:pt x="47" y="31"/>
                      <a:pt x="41" y="39"/>
                    </a:cubicBezTo>
                    <a:cubicBezTo>
                      <a:pt x="33" y="53"/>
                      <a:pt x="33" y="69"/>
                      <a:pt x="33" y="85"/>
                    </a:cubicBezTo>
                    <a:cubicBezTo>
                      <a:pt x="34" y="99"/>
                      <a:pt x="36" y="114"/>
                      <a:pt x="45" y="126"/>
                    </a:cubicBezTo>
                    <a:cubicBezTo>
                      <a:pt x="51" y="135"/>
                      <a:pt x="64" y="139"/>
                      <a:pt x="74" y="139"/>
                    </a:cubicBezTo>
                    <a:cubicBezTo>
                      <a:pt x="85" y="139"/>
                      <a:pt x="95" y="136"/>
                      <a:pt x="101" y="128"/>
                    </a:cubicBezTo>
                    <a:cubicBezTo>
                      <a:pt x="110" y="119"/>
                      <a:pt x="113" y="105"/>
                      <a:pt x="114" y="92"/>
                    </a:cubicBezTo>
                    <a:cubicBezTo>
                      <a:pt x="115" y="79"/>
                      <a:pt x="115" y="66"/>
                      <a:pt x="112" y="54"/>
                    </a:cubicBezTo>
                    <a:cubicBezTo>
                      <a:pt x="110" y="44"/>
                      <a:pt x="104" y="34"/>
                      <a:pt x="95" y="28"/>
                    </a:cubicBezTo>
                    <a:cubicBezTo>
                      <a:pt x="86" y="22"/>
                      <a:pt x="75" y="21"/>
                      <a:pt x="65"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9" name="Freeform 165">
                <a:extLst>
                  <a:ext uri="{FF2B5EF4-FFF2-40B4-BE49-F238E27FC236}">
                    <a16:creationId xmlns:a16="http://schemas.microsoft.com/office/drawing/2014/main" id="{46BC652C-7304-A840-B9E9-841FE31FE3EA}"/>
                  </a:ext>
                </a:extLst>
              </p:cNvPr>
              <p:cNvSpPr>
                <a:spLocks noChangeArrowheads="1"/>
              </p:cNvSpPr>
              <p:nvPr/>
            </p:nvSpPr>
            <p:spPr bwMode="auto">
              <a:xfrm>
                <a:off x="5284788" y="6748463"/>
                <a:ext cx="49212" cy="84137"/>
              </a:xfrm>
              <a:custGeom>
                <a:avLst/>
                <a:gdLst>
                  <a:gd name="T0" fmla="*/ 107 w 138"/>
                  <a:gd name="T1" fmla="*/ 7 h 235"/>
                  <a:gd name="T2" fmla="*/ 113 w 138"/>
                  <a:gd name="T3" fmla="*/ 0 h 235"/>
                  <a:gd name="T4" fmla="*/ 128 w 138"/>
                  <a:gd name="T5" fmla="*/ 0 h 235"/>
                  <a:gd name="T6" fmla="*/ 136 w 138"/>
                  <a:gd name="T7" fmla="*/ 8 h 235"/>
                  <a:gd name="T8" fmla="*/ 136 w 138"/>
                  <a:gd name="T9" fmla="*/ 222 h 235"/>
                  <a:gd name="T10" fmla="*/ 129 w 138"/>
                  <a:gd name="T11" fmla="*/ 228 h 235"/>
                  <a:gd name="T12" fmla="*/ 116 w 138"/>
                  <a:gd name="T13" fmla="*/ 228 h 235"/>
                  <a:gd name="T14" fmla="*/ 110 w 138"/>
                  <a:gd name="T15" fmla="*/ 224 h 235"/>
                  <a:gd name="T16" fmla="*/ 107 w 138"/>
                  <a:gd name="T17" fmla="*/ 210 h 235"/>
                  <a:gd name="T18" fmla="*/ 84 w 138"/>
                  <a:gd name="T19" fmla="*/ 228 h 235"/>
                  <a:gd name="T20" fmla="*/ 44 w 138"/>
                  <a:gd name="T21" fmla="*/ 230 h 235"/>
                  <a:gd name="T22" fmla="*/ 11 w 138"/>
                  <a:gd name="T23" fmla="*/ 206 h 235"/>
                  <a:gd name="T24" fmla="*/ 1 w 138"/>
                  <a:gd name="T25" fmla="*/ 145 h 235"/>
                  <a:gd name="T26" fmla="*/ 16 w 138"/>
                  <a:gd name="T27" fmla="*/ 94 h 235"/>
                  <a:gd name="T28" fmla="*/ 53 w 138"/>
                  <a:gd name="T29" fmla="*/ 74 h 235"/>
                  <a:gd name="T30" fmla="*/ 92 w 138"/>
                  <a:gd name="T31" fmla="*/ 83 h 235"/>
                  <a:gd name="T32" fmla="*/ 105 w 138"/>
                  <a:gd name="T33" fmla="*/ 97 h 235"/>
                  <a:gd name="T34" fmla="*/ 107 w 138"/>
                  <a:gd name="T35" fmla="*/ 7 h 235"/>
                  <a:gd name="T36" fmla="*/ 65 w 138"/>
                  <a:gd name="T37" fmla="*/ 93 h 235"/>
                  <a:gd name="T38" fmla="*/ 42 w 138"/>
                  <a:gd name="T39" fmla="*/ 108 h 235"/>
                  <a:gd name="T40" fmla="*/ 34 w 138"/>
                  <a:gd name="T41" fmla="*/ 161 h 235"/>
                  <a:gd name="T42" fmla="*/ 41 w 138"/>
                  <a:gd name="T43" fmla="*/ 195 h 235"/>
                  <a:gd name="T44" fmla="*/ 60 w 138"/>
                  <a:gd name="T45" fmla="*/ 209 h 235"/>
                  <a:gd name="T46" fmla="*/ 94 w 138"/>
                  <a:gd name="T47" fmla="*/ 200 h 235"/>
                  <a:gd name="T48" fmla="*/ 106 w 138"/>
                  <a:gd name="T49" fmla="*/ 166 h 235"/>
                  <a:gd name="T50" fmla="*/ 103 w 138"/>
                  <a:gd name="T51" fmla="*/ 125 h 235"/>
                  <a:gd name="T52" fmla="*/ 91 w 138"/>
                  <a:gd name="T53" fmla="*/ 101 h 235"/>
                  <a:gd name="T54" fmla="*/ 65 w 138"/>
                  <a:gd name="T55" fmla="*/ 9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235">
                    <a:moveTo>
                      <a:pt x="107" y="7"/>
                    </a:moveTo>
                    <a:cubicBezTo>
                      <a:pt x="107" y="3"/>
                      <a:pt x="110" y="0"/>
                      <a:pt x="113" y="0"/>
                    </a:cubicBezTo>
                    <a:cubicBezTo>
                      <a:pt x="118" y="0"/>
                      <a:pt x="124" y="0"/>
                      <a:pt x="128" y="0"/>
                    </a:cubicBezTo>
                    <a:cubicBezTo>
                      <a:pt x="132" y="0"/>
                      <a:pt x="137" y="3"/>
                      <a:pt x="136" y="8"/>
                    </a:cubicBezTo>
                    <a:cubicBezTo>
                      <a:pt x="136" y="79"/>
                      <a:pt x="136" y="150"/>
                      <a:pt x="136" y="222"/>
                    </a:cubicBezTo>
                    <a:cubicBezTo>
                      <a:pt x="136" y="225"/>
                      <a:pt x="132" y="228"/>
                      <a:pt x="129" y="228"/>
                    </a:cubicBezTo>
                    <a:cubicBezTo>
                      <a:pt x="125" y="228"/>
                      <a:pt x="121" y="228"/>
                      <a:pt x="116" y="228"/>
                    </a:cubicBezTo>
                    <a:cubicBezTo>
                      <a:pt x="113" y="228"/>
                      <a:pt x="111" y="226"/>
                      <a:pt x="110" y="224"/>
                    </a:cubicBezTo>
                    <a:cubicBezTo>
                      <a:pt x="109" y="220"/>
                      <a:pt x="108" y="214"/>
                      <a:pt x="107" y="210"/>
                    </a:cubicBezTo>
                    <a:cubicBezTo>
                      <a:pt x="101" y="218"/>
                      <a:pt x="94" y="225"/>
                      <a:pt x="84" y="228"/>
                    </a:cubicBezTo>
                    <a:cubicBezTo>
                      <a:pt x="71" y="232"/>
                      <a:pt x="56" y="234"/>
                      <a:pt x="44" y="230"/>
                    </a:cubicBezTo>
                    <a:cubicBezTo>
                      <a:pt x="30" y="227"/>
                      <a:pt x="18" y="218"/>
                      <a:pt x="11" y="206"/>
                    </a:cubicBezTo>
                    <a:cubicBezTo>
                      <a:pt x="1" y="188"/>
                      <a:pt x="0" y="165"/>
                      <a:pt x="1" y="145"/>
                    </a:cubicBezTo>
                    <a:cubicBezTo>
                      <a:pt x="1" y="127"/>
                      <a:pt x="4" y="108"/>
                      <a:pt x="16" y="94"/>
                    </a:cubicBezTo>
                    <a:cubicBezTo>
                      <a:pt x="24" y="83"/>
                      <a:pt x="38" y="75"/>
                      <a:pt x="53" y="74"/>
                    </a:cubicBezTo>
                    <a:cubicBezTo>
                      <a:pt x="67" y="72"/>
                      <a:pt x="81" y="74"/>
                      <a:pt x="92" y="83"/>
                    </a:cubicBezTo>
                    <a:cubicBezTo>
                      <a:pt x="97" y="86"/>
                      <a:pt x="101" y="91"/>
                      <a:pt x="105" y="97"/>
                    </a:cubicBezTo>
                    <a:cubicBezTo>
                      <a:pt x="107" y="66"/>
                      <a:pt x="107" y="36"/>
                      <a:pt x="107" y="7"/>
                    </a:cubicBezTo>
                    <a:close/>
                    <a:moveTo>
                      <a:pt x="65" y="93"/>
                    </a:moveTo>
                    <a:cubicBezTo>
                      <a:pt x="55" y="94"/>
                      <a:pt x="47" y="100"/>
                      <a:pt x="42" y="108"/>
                    </a:cubicBezTo>
                    <a:cubicBezTo>
                      <a:pt x="34" y="124"/>
                      <a:pt x="34" y="143"/>
                      <a:pt x="34" y="161"/>
                    </a:cubicBezTo>
                    <a:cubicBezTo>
                      <a:pt x="35" y="173"/>
                      <a:pt x="36" y="184"/>
                      <a:pt x="41" y="195"/>
                    </a:cubicBezTo>
                    <a:cubicBezTo>
                      <a:pt x="45" y="203"/>
                      <a:pt x="52" y="208"/>
                      <a:pt x="60" y="209"/>
                    </a:cubicBezTo>
                    <a:cubicBezTo>
                      <a:pt x="71" y="212"/>
                      <a:pt x="85" y="209"/>
                      <a:pt x="94" y="200"/>
                    </a:cubicBezTo>
                    <a:cubicBezTo>
                      <a:pt x="102" y="191"/>
                      <a:pt x="105" y="178"/>
                      <a:pt x="106" y="166"/>
                    </a:cubicBezTo>
                    <a:cubicBezTo>
                      <a:pt x="107" y="152"/>
                      <a:pt x="107" y="138"/>
                      <a:pt x="103" y="125"/>
                    </a:cubicBezTo>
                    <a:cubicBezTo>
                      <a:pt x="101" y="117"/>
                      <a:pt x="97" y="107"/>
                      <a:pt x="91" y="101"/>
                    </a:cubicBezTo>
                    <a:cubicBezTo>
                      <a:pt x="84" y="94"/>
                      <a:pt x="75" y="92"/>
                      <a:pt x="65"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0" name="Freeform 166">
                <a:extLst>
                  <a:ext uri="{FF2B5EF4-FFF2-40B4-BE49-F238E27FC236}">
                    <a16:creationId xmlns:a16="http://schemas.microsoft.com/office/drawing/2014/main" id="{FE2B567B-59EB-2446-9982-8E10ABA53792}"/>
                  </a:ext>
                </a:extLst>
              </p:cNvPr>
              <p:cNvSpPr>
                <a:spLocks noChangeArrowheads="1"/>
              </p:cNvSpPr>
              <p:nvPr/>
            </p:nvSpPr>
            <p:spPr bwMode="auto">
              <a:xfrm>
                <a:off x="5353050" y="6773863"/>
                <a:ext cx="50800" cy="58737"/>
              </a:xfrm>
              <a:custGeom>
                <a:avLst/>
                <a:gdLst>
                  <a:gd name="T0" fmla="*/ 48 w 140"/>
                  <a:gd name="T1" fmla="*/ 4 h 162"/>
                  <a:gd name="T2" fmla="*/ 91 w 140"/>
                  <a:gd name="T3" fmla="*/ 3 h 162"/>
                  <a:gd name="T4" fmla="*/ 124 w 140"/>
                  <a:gd name="T5" fmla="*/ 24 h 162"/>
                  <a:gd name="T6" fmla="*/ 138 w 140"/>
                  <a:gd name="T7" fmla="*/ 63 h 162"/>
                  <a:gd name="T8" fmla="*/ 139 w 140"/>
                  <a:gd name="T9" fmla="*/ 95 h 162"/>
                  <a:gd name="T10" fmla="*/ 139 w 140"/>
                  <a:gd name="T11" fmla="*/ 152 h 162"/>
                  <a:gd name="T12" fmla="*/ 136 w 140"/>
                  <a:gd name="T13" fmla="*/ 157 h 162"/>
                  <a:gd name="T14" fmla="*/ 125 w 140"/>
                  <a:gd name="T15" fmla="*/ 158 h 162"/>
                  <a:gd name="T16" fmla="*/ 114 w 140"/>
                  <a:gd name="T17" fmla="*/ 154 h 162"/>
                  <a:gd name="T18" fmla="*/ 109 w 140"/>
                  <a:gd name="T19" fmla="*/ 139 h 162"/>
                  <a:gd name="T20" fmla="*/ 91 w 140"/>
                  <a:gd name="T21" fmla="*/ 156 h 162"/>
                  <a:gd name="T22" fmla="*/ 53 w 140"/>
                  <a:gd name="T23" fmla="*/ 159 h 162"/>
                  <a:gd name="T24" fmla="*/ 14 w 140"/>
                  <a:gd name="T25" fmla="*/ 134 h 162"/>
                  <a:gd name="T26" fmla="*/ 0 w 140"/>
                  <a:gd name="T27" fmla="*/ 81 h 162"/>
                  <a:gd name="T28" fmla="*/ 13 w 140"/>
                  <a:gd name="T29" fmla="*/ 30 h 162"/>
                  <a:gd name="T30" fmla="*/ 48 w 140"/>
                  <a:gd name="T31" fmla="*/ 4 h 162"/>
                  <a:gd name="T32" fmla="*/ 61 w 140"/>
                  <a:gd name="T33" fmla="*/ 23 h 162"/>
                  <a:gd name="T34" fmla="*/ 48 w 140"/>
                  <a:gd name="T35" fmla="*/ 29 h 162"/>
                  <a:gd name="T36" fmla="*/ 34 w 140"/>
                  <a:gd name="T37" fmla="*/ 53 h 162"/>
                  <a:gd name="T38" fmla="*/ 33 w 140"/>
                  <a:gd name="T39" fmla="*/ 98 h 162"/>
                  <a:gd name="T40" fmla="*/ 45 w 140"/>
                  <a:gd name="T41" fmla="*/ 129 h 162"/>
                  <a:gd name="T42" fmla="*/ 71 w 140"/>
                  <a:gd name="T43" fmla="*/ 138 h 162"/>
                  <a:gd name="T44" fmla="*/ 97 w 140"/>
                  <a:gd name="T45" fmla="*/ 127 h 162"/>
                  <a:gd name="T46" fmla="*/ 109 w 140"/>
                  <a:gd name="T47" fmla="*/ 93 h 162"/>
                  <a:gd name="T48" fmla="*/ 106 w 140"/>
                  <a:gd name="T49" fmla="*/ 50 h 162"/>
                  <a:gd name="T50" fmla="*/ 91 w 140"/>
                  <a:gd name="T51" fmla="*/ 28 h 162"/>
                  <a:gd name="T52" fmla="*/ 61 w 140"/>
                  <a:gd name="T53" fmla="*/ 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162">
                    <a:moveTo>
                      <a:pt x="48" y="4"/>
                    </a:moveTo>
                    <a:cubicBezTo>
                      <a:pt x="62" y="0"/>
                      <a:pt x="77" y="0"/>
                      <a:pt x="91" y="3"/>
                    </a:cubicBezTo>
                    <a:cubicBezTo>
                      <a:pt x="104" y="6"/>
                      <a:pt x="116" y="14"/>
                      <a:pt x="124" y="24"/>
                    </a:cubicBezTo>
                    <a:cubicBezTo>
                      <a:pt x="133" y="35"/>
                      <a:pt x="137" y="49"/>
                      <a:pt x="138" y="63"/>
                    </a:cubicBezTo>
                    <a:cubicBezTo>
                      <a:pt x="139" y="74"/>
                      <a:pt x="139" y="84"/>
                      <a:pt x="139" y="95"/>
                    </a:cubicBezTo>
                    <a:cubicBezTo>
                      <a:pt x="139" y="114"/>
                      <a:pt x="139" y="134"/>
                      <a:pt x="139" y="152"/>
                    </a:cubicBezTo>
                    <a:cubicBezTo>
                      <a:pt x="139" y="154"/>
                      <a:pt x="138" y="156"/>
                      <a:pt x="136" y="157"/>
                    </a:cubicBezTo>
                    <a:cubicBezTo>
                      <a:pt x="133" y="159"/>
                      <a:pt x="128" y="158"/>
                      <a:pt x="125" y="158"/>
                    </a:cubicBezTo>
                    <a:cubicBezTo>
                      <a:pt x="121" y="158"/>
                      <a:pt x="116" y="158"/>
                      <a:pt x="114" y="154"/>
                    </a:cubicBezTo>
                    <a:cubicBezTo>
                      <a:pt x="111" y="149"/>
                      <a:pt x="111" y="143"/>
                      <a:pt x="109" y="139"/>
                    </a:cubicBezTo>
                    <a:cubicBezTo>
                      <a:pt x="104" y="145"/>
                      <a:pt x="99" y="152"/>
                      <a:pt x="91" y="156"/>
                    </a:cubicBezTo>
                    <a:cubicBezTo>
                      <a:pt x="79" y="161"/>
                      <a:pt x="65" y="161"/>
                      <a:pt x="53" y="159"/>
                    </a:cubicBezTo>
                    <a:cubicBezTo>
                      <a:pt x="38" y="156"/>
                      <a:pt x="23" y="148"/>
                      <a:pt x="14" y="134"/>
                    </a:cubicBezTo>
                    <a:cubicBezTo>
                      <a:pt x="3" y="119"/>
                      <a:pt x="0" y="99"/>
                      <a:pt x="0" y="81"/>
                    </a:cubicBezTo>
                    <a:cubicBezTo>
                      <a:pt x="0" y="63"/>
                      <a:pt x="3" y="45"/>
                      <a:pt x="13" y="30"/>
                    </a:cubicBezTo>
                    <a:cubicBezTo>
                      <a:pt x="21" y="17"/>
                      <a:pt x="34" y="7"/>
                      <a:pt x="48" y="4"/>
                    </a:cubicBezTo>
                    <a:close/>
                    <a:moveTo>
                      <a:pt x="61" y="23"/>
                    </a:moveTo>
                    <a:cubicBezTo>
                      <a:pt x="57" y="24"/>
                      <a:pt x="51" y="27"/>
                      <a:pt x="48" y="29"/>
                    </a:cubicBezTo>
                    <a:cubicBezTo>
                      <a:pt x="41" y="35"/>
                      <a:pt x="36" y="45"/>
                      <a:pt x="34" y="53"/>
                    </a:cubicBezTo>
                    <a:cubicBezTo>
                      <a:pt x="31" y="68"/>
                      <a:pt x="31" y="83"/>
                      <a:pt x="33" y="98"/>
                    </a:cubicBezTo>
                    <a:cubicBezTo>
                      <a:pt x="34" y="109"/>
                      <a:pt x="38" y="121"/>
                      <a:pt x="45" y="129"/>
                    </a:cubicBezTo>
                    <a:cubicBezTo>
                      <a:pt x="51" y="136"/>
                      <a:pt x="61" y="139"/>
                      <a:pt x="71" y="138"/>
                    </a:cubicBezTo>
                    <a:cubicBezTo>
                      <a:pt x="80" y="138"/>
                      <a:pt x="91" y="135"/>
                      <a:pt x="97" y="127"/>
                    </a:cubicBezTo>
                    <a:cubicBezTo>
                      <a:pt x="105" y="118"/>
                      <a:pt x="108" y="105"/>
                      <a:pt x="109" y="93"/>
                    </a:cubicBezTo>
                    <a:cubicBezTo>
                      <a:pt x="110" y="79"/>
                      <a:pt x="110" y="64"/>
                      <a:pt x="106" y="50"/>
                    </a:cubicBezTo>
                    <a:cubicBezTo>
                      <a:pt x="104" y="42"/>
                      <a:pt x="99" y="33"/>
                      <a:pt x="91" y="28"/>
                    </a:cubicBezTo>
                    <a:cubicBezTo>
                      <a:pt x="82" y="22"/>
                      <a:pt x="72" y="21"/>
                      <a:pt x="6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1" name="Freeform 167">
                <a:extLst>
                  <a:ext uri="{FF2B5EF4-FFF2-40B4-BE49-F238E27FC236}">
                    <a16:creationId xmlns:a16="http://schemas.microsoft.com/office/drawing/2014/main" id="{2E96001B-F34F-574A-A329-F1F247295720}"/>
                  </a:ext>
                </a:extLst>
              </p:cNvPr>
              <p:cNvSpPr>
                <a:spLocks noChangeArrowheads="1"/>
              </p:cNvSpPr>
              <p:nvPr/>
            </p:nvSpPr>
            <p:spPr bwMode="auto">
              <a:xfrm>
                <a:off x="5464175" y="6815138"/>
                <a:ext cx="15875" cy="15875"/>
              </a:xfrm>
              <a:custGeom>
                <a:avLst/>
                <a:gdLst>
                  <a:gd name="T0" fmla="*/ 18 w 46"/>
                  <a:gd name="T1" fmla="*/ 2 h 45"/>
                  <a:gd name="T2" fmla="*/ 32 w 46"/>
                  <a:gd name="T3" fmla="*/ 3 h 45"/>
                  <a:gd name="T4" fmla="*/ 44 w 46"/>
                  <a:gd name="T5" fmla="*/ 22 h 45"/>
                  <a:gd name="T6" fmla="*/ 27 w 46"/>
                  <a:gd name="T7" fmla="*/ 42 h 45"/>
                  <a:gd name="T8" fmla="*/ 2 w 46"/>
                  <a:gd name="T9" fmla="*/ 26 h 45"/>
                  <a:gd name="T10" fmla="*/ 18 w 46"/>
                  <a:gd name="T11" fmla="*/ 2 h 45"/>
                  <a:gd name="T12" fmla="*/ 17 w 46"/>
                  <a:gd name="T13" fmla="*/ 6 h 45"/>
                  <a:gd name="T14" fmla="*/ 7 w 46"/>
                  <a:gd name="T15" fmla="*/ 26 h 45"/>
                  <a:gd name="T16" fmla="*/ 29 w 46"/>
                  <a:gd name="T17" fmla="*/ 39 h 45"/>
                  <a:gd name="T18" fmla="*/ 41 w 46"/>
                  <a:gd name="T19" fmla="*/ 18 h 45"/>
                  <a:gd name="T20" fmla="*/ 17 w 46"/>
                  <a:gd name="T21"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5">
                    <a:moveTo>
                      <a:pt x="18" y="2"/>
                    </a:moveTo>
                    <a:cubicBezTo>
                      <a:pt x="23" y="0"/>
                      <a:pt x="28" y="0"/>
                      <a:pt x="32" y="3"/>
                    </a:cubicBezTo>
                    <a:cubicBezTo>
                      <a:pt x="40" y="6"/>
                      <a:pt x="45" y="14"/>
                      <a:pt x="44" y="22"/>
                    </a:cubicBezTo>
                    <a:cubicBezTo>
                      <a:pt x="45" y="32"/>
                      <a:pt x="37" y="40"/>
                      <a:pt x="27" y="42"/>
                    </a:cubicBezTo>
                    <a:cubicBezTo>
                      <a:pt x="16" y="44"/>
                      <a:pt x="5" y="37"/>
                      <a:pt x="2" y="26"/>
                    </a:cubicBezTo>
                    <a:cubicBezTo>
                      <a:pt x="0" y="17"/>
                      <a:pt x="8" y="4"/>
                      <a:pt x="18" y="2"/>
                    </a:cubicBezTo>
                    <a:close/>
                    <a:moveTo>
                      <a:pt x="17" y="6"/>
                    </a:moveTo>
                    <a:cubicBezTo>
                      <a:pt x="10" y="9"/>
                      <a:pt x="5" y="18"/>
                      <a:pt x="7" y="26"/>
                    </a:cubicBezTo>
                    <a:cubicBezTo>
                      <a:pt x="9" y="36"/>
                      <a:pt x="20" y="42"/>
                      <a:pt x="29" y="39"/>
                    </a:cubicBezTo>
                    <a:cubicBezTo>
                      <a:pt x="38" y="37"/>
                      <a:pt x="43" y="26"/>
                      <a:pt x="41" y="18"/>
                    </a:cubicBezTo>
                    <a:cubicBezTo>
                      <a:pt x="38" y="8"/>
                      <a:pt x="26" y="2"/>
                      <a:pt x="17" y="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 name="Freeform 168">
                <a:extLst>
                  <a:ext uri="{FF2B5EF4-FFF2-40B4-BE49-F238E27FC236}">
                    <a16:creationId xmlns:a16="http://schemas.microsoft.com/office/drawing/2014/main" id="{B2743318-D66E-4B40-BA68-07D883FD9210}"/>
                  </a:ext>
                </a:extLst>
              </p:cNvPr>
              <p:cNvSpPr>
                <a:spLocks noChangeArrowheads="1"/>
              </p:cNvSpPr>
              <p:nvPr/>
            </p:nvSpPr>
            <p:spPr bwMode="auto">
              <a:xfrm>
                <a:off x="5468938" y="6818313"/>
                <a:ext cx="7937" cy="9525"/>
              </a:xfrm>
              <a:custGeom>
                <a:avLst/>
                <a:gdLst>
                  <a:gd name="T0" fmla="*/ 0 w 23"/>
                  <a:gd name="T1" fmla="*/ 1 h 25"/>
                  <a:gd name="T2" fmla="*/ 17 w 23"/>
                  <a:gd name="T3" fmla="*/ 3 h 25"/>
                  <a:gd name="T4" fmla="*/ 15 w 23"/>
                  <a:gd name="T5" fmla="*/ 14 h 25"/>
                  <a:gd name="T6" fmla="*/ 21 w 23"/>
                  <a:gd name="T7" fmla="*/ 24 h 25"/>
                  <a:gd name="T8" fmla="*/ 14 w 23"/>
                  <a:gd name="T9" fmla="*/ 24 h 25"/>
                  <a:gd name="T10" fmla="*/ 10 w 23"/>
                  <a:gd name="T11" fmla="*/ 14 h 25"/>
                  <a:gd name="T12" fmla="*/ 7 w 23"/>
                  <a:gd name="T13" fmla="*/ 14 h 25"/>
                  <a:gd name="T14" fmla="*/ 7 w 23"/>
                  <a:gd name="T15" fmla="*/ 24 h 25"/>
                  <a:gd name="T16" fmla="*/ 0 w 23"/>
                  <a:gd name="T17" fmla="*/ 24 h 25"/>
                  <a:gd name="T18" fmla="*/ 0 w 23"/>
                  <a:gd name="T19" fmla="*/ 1 h 25"/>
                  <a:gd name="T20" fmla="*/ 7 w 23"/>
                  <a:gd name="T21" fmla="*/ 4 h 25"/>
                  <a:gd name="T22" fmla="*/ 7 w 23"/>
                  <a:gd name="T23" fmla="*/ 11 h 25"/>
                  <a:gd name="T24" fmla="*/ 13 w 23"/>
                  <a:gd name="T25" fmla="*/ 11 h 25"/>
                  <a:gd name="T26" fmla="*/ 14 w 23"/>
                  <a:gd name="T27" fmla="*/ 6 h 25"/>
                  <a:gd name="T28" fmla="*/ 7 w 23"/>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1"/>
                    </a:moveTo>
                    <a:cubicBezTo>
                      <a:pt x="6" y="1"/>
                      <a:pt x="12" y="0"/>
                      <a:pt x="17" y="3"/>
                    </a:cubicBezTo>
                    <a:cubicBezTo>
                      <a:pt x="22" y="6"/>
                      <a:pt x="19" y="13"/>
                      <a:pt x="15" y="14"/>
                    </a:cubicBezTo>
                    <a:cubicBezTo>
                      <a:pt x="16" y="17"/>
                      <a:pt x="18" y="20"/>
                      <a:pt x="21" y="24"/>
                    </a:cubicBezTo>
                    <a:cubicBezTo>
                      <a:pt x="18" y="24"/>
                      <a:pt x="16" y="24"/>
                      <a:pt x="14" y="24"/>
                    </a:cubicBezTo>
                    <a:cubicBezTo>
                      <a:pt x="13" y="20"/>
                      <a:pt x="11" y="17"/>
                      <a:pt x="10" y="14"/>
                    </a:cubicBezTo>
                    <a:cubicBezTo>
                      <a:pt x="9" y="14"/>
                      <a:pt x="8" y="14"/>
                      <a:pt x="7" y="14"/>
                    </a:cubicBezTo>
                    <a:cubicBezTo>
                      <a:pt x="7" y="17"/>
                      <a:pt x="7" y="20"/>
                      <a:pt x="7" y="24"/>
                    </a:cubicBezTo>
                    <a:cubicBezTo>
                      <a:pt x="4" y="24"/>
                      <a:pt x="2" y="24"/>
                      <a:pt x="0" y="24"/>
                    </a:cubicBezTo>
                    <a:cubicBezTo>
                      <a:pt x="0" y="16"/>
                      <a:pt x="0" y="9"/>
                      <a:pt x="0" y="1"/>
                    </a:cubicBezTo>
                    <a:close/>
                    <a:moveTo>
                      <a:pt x="7" y="4"/>
                    </a:moveTo>
                    <a:cubicBezTo>
                      <a:pt x="7" y="6"/>
                      <a:pt x="7" y="9"/>
                      <a:pt x="7" y="11"/>
                    </a:cubicBezTo>
                    <a:cubicBezTo>
                      <a:pt x="9" y="11"/>
                      <a:pt x="11" y="11"/>
                      <a:pt x="13" y="11"/>
                    </a:cubicBezTo>
                    <a:cubicBezTo>
                      <a:pt x="15" y="10"/>
                      <a:pt x="15" y="8"/>
                      <a:pt x="14" y="6"/>
                    </a:cubicBezTo>
                    <a:cubicBezTo>
                      <a:pt x="12" y="4"/>
                      <a:pt x="9" y="5"/>
                      <a:pt x="7" y="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529" name="Group 528">
            <a:extLst>
              <a:ext uri="{FF2B5EF4-FFF2-40B4-BE49-F238E27FC236}">
                <a16:creationId xmlns:a16="http://schemas.microsoft.com/office/drawing/2014/main" id="{E4CFF201-1AE6-7049-B428-AD3B8A866513}"/>
              </a:ext>
            </a:extLst>
          </p:cNvPr>
          <p:cNvGrpSpPr/>
          <p:nvPr/>
        </p:nvGrpSpPr>
        <p:grpSpPr>
          <a:xfrm>
            <a:off x="8005476" y="2911585"/>
            <a:ext cx="1961332" cy="295912"/>
            <a:chOff x="4240213" y="6211888"/>
            <a:chExt cx="1273175" cy="192087"/>
          </a:xfrm>
          <a:solidFill>
            <a:schemeClr val="tx1"/>
          </a:solidFill>
        </p:grpSpPr>
        <p:grpSp>
          <p:nvGrpSpPr>
            <p:cNvPr id="530" name="Group 529">
              <a:extLst>
                <a:ext uri="{FF2B5EF4-FFF2-40B4-BE49-F238E27FC236}">
                  <a16:creationId xmlns:a16="http://schemas.microsoft.com/office/drawing/2014/main" id="{DB4093A2-E247-D04B-A4E7-900E0FDCCD39}"/>
                </a:ext>
              </a:extLst>
            </p:cNvPr>
            <p:cNvGrpSpPr/>
            <p:nvPr/>
          </p:nvGrpSpPr>
          <p:grpSpPr>
            <a:xfrm>
              <a:off x="4240213" y="6237288"/>
              <a:ext cx="484187" cy="127000"/>
              <a:chOff x="4240213" y="6237288"/>
              <a:chExt cx="484187" cy="127000"/>
            </a:xfrm>
            <a:grpFill/>
          </p:grpSpPr>
          <p:sp>
            <p:nvSpPr>
              <p:cNvPr id="537" name="Freeform 200">
                <a:extLst>
                  <a:ext uri="{FF2B5EF4-FFF2-40B4-BE49-F238E27FC236}">
                    <a16:creationId xmlns:a16="http://schemas.microsoft.com/office/drawing/2014/main" id="{EA6BAF16-7645-084F-B20F-00840845EA2A}"/>
                  </a:ext>
                </a:extLst>
              </p:cNvPr>
              <p:cNvSpPr>
                <a:spLocks noChangeArrowheads="1"/>
              </p:cNvSpPr>
              <p:nvPr/>
            </p:nvSpPr>
            <p:spPr bwMode="auto">
              <a:xfrm>
                <a:off x="4327525" y="623728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8" name="Freeform 201">
                <a:extLst>
                  <a:ext uri="{FF2B5EF4-FFF2-40B4-BE49-F238E27FC236}">
                    <a16:creationId xmlns:a16="http://schemas.microsoft.com/office/drawing/2014/main" id="{A435040E-174A-7A47-8399-9EED8BC0A759}"/>
                  </a:ext>
                </a:extLst>
              </p:cNvPr>
              <p:cNvSpPr>
                <a:spLocks noChangeArrowheads="1"/>
              </p:cNvSpPr>
              <p:nvPr/>
            </p:nvSpPr>
            <p:spPr bwMode="auto">
              <a:xfrm>
                <a:off x="4354513" y="627062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9"/>
                      <a:pt x="69" y="131"/>
                    </a:cubicBezTo>
                    <a:cubicBezTo>
                      <a:pt x="69" y="94"/>
                      <a:pt x="93" y="63"/>
                      <a:pt x="132"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9" name="Freeform 202">
                <a:extLst>
                  <a:ext uri="{FF2B5EF4-FFF2-40B4-BE49-F238E27FC236}">
                    <a16:creationId xmlns:a16="http://schemas.microsoft.com/office/drawing/2014/main" id="{DDD36F9D-2565-D248-BB12-D08A2D2F9C4F}"/>
                  </a:ext>
                </a:extLst>
              </p:cNvPr>
              <p:cNvSpPr>
                <a:spLocks noChangeArrowheads="1"/>
              </p:cNvSpPr>
              <p:nvPr/>
            </p:nvSpPr>
            <p:spPr bwMode="auto">
              <a:xfrm>
                <a:off x="4454525" y="62388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0" name="Freeform 203">
                <a:extLst>
                  <a:ext uri="{FF2B5EF4-FFF2-40B4-BE49-F238E27FC236}">
                    <a16:creationId xmlns:a16="http://schemas.microsoft.com/office/drawing/2014/main" id="{C577530E-5A19-1C4D-929C-BEB13D53110B}"/>
                  </a:ext>
                </a:extLst>
              </p:cNvPr>
              <p:cNvSpPr>
                <a:spLocks noChangeArrowheads="1"/>
              </p:cNvSpPr>
              <p:nvPr/>
            </p:nvSpPr>
            <p:spPr bwMode="auto">
              <a:xfrm>
                <a:off x="4481513" y="627062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30 h 259"/>
                  <a:gd name="T14" fmla="*/ 133 w 268"/>
                  <a:gd name="T15" fmla="*/ 197 h 259"/>
                  <a:gd name="T16" fmla="*/ 68 w 268"/>
                  <a:gd name="T17" fmla="*/ 130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91"/>
                      <a:pt x="198" y="130"/>
                    </a:cubicBezTo>
                    <a:cubicBezTo>
                      <a:pt x="198" y="170"/>
                      <a:pt x="170" y="197"/>
                      <a:pt x="133" y="197"/>
                    </a:cubicBezTo>
                    <a:cubicBezTo>
                      <a:pt x="95" y="197"/>
                      <a:pt x="68" y="169"/>
                      <a:pt x="68" y="130"/>
                    </a:cubicBezTo>
                    <a:cubicBezTo>
                      <a:pt x="68" y="89"/>
                      <a:pt x="96" y="61"/>
                      <a:pt x="133"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1" name="Freeform 204">
                <a:extLst>
                  <a:ext uri="{FF2B5EF4-FFF2-40B4-BE49-F238E27FC236}">
                    <a16:creationId xmlns:a16="http://schemas.microsoft.com/office/drawing/2014/main" id="{5C84CB18-8745-4C49-BBE7-6653FE89A044}"/>
                  </a:ext>
                </a:extLst>
              </p:cNvPr>
              <p:cNvSpPr>
                <a:spLocks noChangeArrowheads="1"/>
              </p:cNvSpPr>
              <p:nvPr/>
            </p:nvSpPr>
            <p:spPr bwMode="auto">
              <a:xfrm>
                <a:off x="4579938" y="6270625"/>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2" name="Freeform 205">
                <a:extLst>
                  <a:ext uri="{FF2B5EF4-FFF2-40B4-BE49-F238E27FC236}">
                    <a16:creationId xmlns:a16="http://schemas.microsoft.com/office/drawing/2014/main" id="{172A395A-144D-FC41-B342-5C2D071449B0}"/>
                  </a:ext>
                </a:extLst>
              </p:cNvPr>
              <p:cNvSpPr>
                <a:spLocks noChangeArrowheads="1"/>
              </p:cNvSpPr>
              <p:nvPr/>
            </p:nvSpPr>
            <p:spPr bwMode="auto">
              <a:xfrm>
                <a:off x="4240213" y="627062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31" name="Freeform 206">
              <a:extLst>
                <a:ext uri="{FF2B5EF4-FFF2-40B4-BE49-F238E27FC236}">
                  <a16:creationId xmlns:a16="http://schemas.microsoft.com/office/drawing/2014/main" id="{F485C8EB-A1A4-854D-BD73-8D01671144C4}"/>
                </a:ext>
              </a:extLst>
            </p:cNvPr>
            <p:cNvSpPr>
              <a:spLocks noChangeArrowheads="1"/>
            </p:cNvSpPr>
            <p:nvPr/>
          </p:nvSpPr>
          <p:spPr bwMode="auto">
            <a:xfrm>
              <a:off x="4860925" y="62118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532" name="Group 531">
              <a:extLst>
                <a:ext uri="{FF2B5EF4-FFF2-40B4-BE49-F238E27FC236}">
                  <a16:creationId xmlns:a16="http://schemas.microsoft.com/office/drawing/2014/main" id="{4D677741-32D9-E647-A671-00927C7A916A}"/>
                </a:ext>
              </a:extLst>
            </p:cNvPr>
            <p:cNvGrpSpPr/>
            <p:nvPr/>
          </p:nvGrpSpPr>
          <p:grpSpPr>
            <a:xfrm>
              <a:off x="5002213" y="6229350"/>
              <a:ext cx="511175" cy="160338"/>
              <a:chOff x="5002213" y="6229350"/>
              <a:chExt cx="511175" cy="160338"/>
            </a:xfrm>
            <a:grpFill/>
          </p:grpSpPr>
          <p:sp>
            <p:nvSpPr>
              <p:cNvPr id="533" name="Freeform 207">
                <a:extLst>
                  <a:ext uri="{FF2B5EF4-FFF2-40B4-BE49-F238E27FC236}">
                    <a16:creationId xmlns:a16="http://schemas.microsoft.com/office/drawing/2014/main" id="{970FAC2E-6496-3F4A-9EBC-B55053B57CA3}"/>
                  </a:ext>
                </a:extLst>
              </p:cNvPr>
              <p:cNvSpPr>
                <a:spLocks noChangeArrowheads="1"/>
              </p:cNvSpPr>
              <p:nvPr/>
            </p:nvSpPr>
            <p:spPr bwMode="auto">
              <a:xfrm>
                <a:off x="5002213" y="6248400"/>
                <a:ext cx="307975" cy="122238"/>
              </a:xfrm>
              <a:custGeom>
                <a:avLst/>
                <a:gdLst>
                  <a:gd name="T0" fmla="*/ 69 w 857"/>
                  <a:gd name="T1" fmla="*/ 161 h 341"/>
                  <a:gd name="T2" fmla="*/ 254 w 857"/>
                  <a:gd name="T3" fmla="*/ 161 h 341"/>
                  <a:gd name="T4" fmla="*/ 334 w 857"/>
                  <a:gd name="T5" fmla="*/ 298 h 341"/>
                  <a:gd name="T6" fmla="*/ 294 w 857"/>
                  <a:gd name="T7" fmla="*/ 251 h 341"/>
                  <a:gd name="T8" fmla="*/ 162 w 857"/>
                  <a:gd name="T9" fmla="*/ 0 h 341"/>
                  <a:gd name="T10" fmla="*/ 162 w 857"/>
                  <a:gd name="T11" fmla="*/ 323 h 341"/>
                  <a:gd name="T12" fmla="*/ 292 w 857"/>
                  <a:gd name="T13" fmla="*/ 334 h 341"/>
                  <a:gd name="T14" fmla="*/ 334 w 857"/>
                  <a:gd name="T15" fmla="*/ 298 h 341"/>
                  <a:gd name="T16" fmla="*/ 432 w 857"/>
                  <a:gd name="T17" fmla="*/ 0 h 341"/>
                  <a:gd name="T18" fmla="*/ 373 w 857"/>
                  <a:gd name="T19" fmla="*/ 10 h 341"/>
                  <a:gd name="T20" fmla="*/ 383 w 857"/>
                  <a:gd name="T21" fmla="*/ 322 h 341"/>
                  <a:gd name="T22" fmla="*/ 443 w 857"/>
                  <a:gd name="T23" fmla="*/ 311 h 341"/>
                  <a:gd name="T24" fmla="*/ 562 w 857"/>
                  <a:gd name="T25" fmla="*/ 10 h 341"/>
                  <a:gd name="T26" fmla="*/ 504 w 857"/>
                  <a:gd name="T27" fmla="*/ 0 h 341"/>
                  <a:gd name="T28" fmla="*/ 494 w 857"/>
                  <a:gd name="T29" fmla="*/ 42 h 341"/>
                  <a:gd name="T30" fmla="*/ 551 w 857"/>
                  <a:gd name="T31" fmla="*/ 52 h 341"/>
                  <a:gd name="T32" fmla="*/ 562 w 857"/>
                  <a:gd name="T33" fmla="*/ 10 h 341"/>
                  <a:gd name="T34" fmla="*/ 553 w 857"/>
                  <a:gd name="T35" fmla="*/ 83 h 341"/>
                  <a:gd name="T36" fmla="*/ 496 w 857"/>
                  <a:gd name="T37" fmla="*/ 94 h 341"/>
                  <a:gd name="T38" fmla="*/ 506 w 857"/>
                  <a:gd name="T39" fmla="*/ 322 h 341"/>
                  <a:gd name="T40" fmla="*/ 564 w 857"/>
                  <a:gd name="T41" fmla="*/ 311 h 341"/>
                  <a:gd name="T42" fmla="*/ 767 w 857"/>
                  <a:gd name="T43" fmla="*/ 179 h 341"/>
                  <a:gd name="T44" fmla="*/ 837 w 857"/>
                  <a:gd name="T45" fmla="*/ 92 h 341"/>
                  <a:gd name="T46" fmla="*/ 772 w 857"/>
                  <a:gd name="T47" fmla="*/ 84 h 341"/>
                  <a:gd name="T48" fmla="*/ 692 w 857"/>
                  <a:gd name="T49" fmla="*/ 158 h 341"/>
                  <a:gd name="T50" fmla="*/ 684 w 857"/>
                  <a:gd name="T51" fmla="*/ 10 h 341"/>
                  <a:gd name="T52" fmla="*/ 626 w 857"/>
                  <a:gd name="T53" fmla="*/ 0 h 341"/>
                  <a:gd name="T54" fmla="*/ 616 w 857"/>
                  <a:gd name="T55" fmla="*/ 312 h 341"/>
                  <a:gd name="T56" fmla="*/ 673 w 857"/>
                  <a:gd name="T57" fmla="*/ 323 h 341"/>
                  <a:gd name="T58" fmla="*/ 684 w 857"/>
                  <a:gd name="T59" fmla="*/ 260 h 341"/>
                  <a:gd name="T60" fmla="*/ 714 w 857"/>
                  <a:gd name="T61" fmla="*/ 221 h 341"/>
                  <a:gd name="T62" fmla="*/ 787 w 857"/>
                  <a:gd name="T63" fmla="*/ 324 h 341"/>
                  <a:gd name="T64" fmla="*/ 851 w 857"/>
                  <a:gd name="T65" fmla="*/ 3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7" h="341">
                    <a:moveTo>
                      <a:pt x="162" y="255"/>
                    </a:moveTo>
                    <a:cubicBezTo>
                      <a:pt x="110" y="255"/>
                      <a:pt x="69" y="213"/>
                      <a:pt x="69" y="161"/>
                    </a:cubicBezTo>
                    <a:cubicBezTo>
                      <a:pt x="69" y="110"/>
                      <a:pt x="110" y="68"/>
                      <a:pt x="162" y="68"/>
                    </a:cubicBezTo>
                    <a:cubicBezTo>
                      <a:pt x="213" y="68"/>
                      <a:pt x="254" y="110"/>
                      <a:pt x="254" y="161"/>
                    </a:cubicBezTo>
                    <a:cubicBezTo>
                      <a:pt x="254" y="213"/>
                      <a:pt x="213" y="255"/>
                      <a:pt x="162" y="255"/>
                    </a:cubicBezTo>
                    <a:close/>
                    <a:moveTo>
                      <a:pt x="334" y="298"/>
                    </a:moveTo>
                    <a:cubicBezTo>
                      <a:pt x="334" y="298"/>
                      <a:pt x="340" y="291"/>
                      <a:pt x="333" y="286"/>
                    </a:cubicBezTo>
                    <a:lnTo>
                      <a:pt x="294" y="251"/>
                    </a:lnTo>
                    <a:cubicBezTo>
                      <a:pt x="312" y="226"/>
                      <a:pt x="322" y="195"/>
                      <a:pt x="322" y="161"/>
                    </a:cubicBezTo>
                    <a:cubicBezTo>
                      <a:pt x="322" y="73"/>
                      <a:pt x="250" y="0"/>
                      <a:pt x="162" y="0"/>
                    </a:cubicBezTo>
                    <a:cubicBezTo>
                      <a:pt x="73" y="0"/>
                      <a:pt x="0" y="73"/>
                      <a:pt x="0" y="161"/>
                    </a:cubicBezTo>
                    <a:cubicBezTo>
                      <a:pt x="0" y="250"/>
                      <a:pt x="73" y="323"/>
                      <a:pt x="162" y="323"/>
                    </a:cubicBezTo>
                    <a:cubicBezTo>
                      <a:pt x="195" y="323"/>
                      <a:pt x="225" y="313"/>
                      <a:pt x="249" y="296"/>
                    </a:cubicBezTo>
                    <a:lnTo>
                      <a:pt x="292" y="334"/>
                    </a:lnTo>
                    <a:cubicBezTo>
                      <a:pt x="292" y="334"/>
                      <a:pt x="300" y="340"/>
                      <a:pt x="305" y="333"/>
                    </a:cubicBezTo>
                    <a:lnTo>
                      <a:pt x="334" y="298"/>
                    </a:lnTo>
                    <a:close/>
                    <a:moveTo>
                      <a:pt x="443" y="10"/>
                    </a:moveTo>
                    <a:cubicBezTo>
                      <a:pt x="443" y="0"/>
                      <a:pt x="432" y="0"/>
                      <a:pt x="432" y="0"/>
                    </a:cubicBezTo>
                    <a:lnTo>
                      <a:pt x="383" y="0"/>
                    </a:lnTo>
                    <a:cubicBezTo>
                      <a:pt x="373" y="0"/>
                      <a:pt x="373" y="10"/>
                      <a:pt x="373" y="10"/>
                    </a:cubicBezTo>
                    <a:lnTo>
                      <a:pt x="373" y="311"/>
                    </a:lnTo>
                    <a:cubicBezTo>
                      <a:pt x="373" y="322"/>
                      <a:pt x="383" y="322"/>
                      <a:pt x="383" y="322"/>
                    </a:cubicBezTo>
                    <a:lnTo>
                      <a:pt x="431" y="322"/>
                    </a:lnTo>
                    <a:cubicBezTo>
                      <a:pt x="443" y="323"/>
                      <a:pt x="443" y="311"/>
                      <a:pt x="443" y="311"/>
                    </a:cubicBezTo>
                    <a:lnTo>
                      <a:pt x="443" y="10"/>
                    </a:lnTo>
                    <a:close/>
                    <a:moveTo>
                      <a:pt x="562" y="10"/>
                    </a:moveTo>
                    <a:cubicBezTo>
                      <a:pt x="562" y="10"/>
                      <a:pt x="562" y="0"/>
                      <a:pt x="551" y="0"/>
                    </a:cubicBezTo>
                    <a:lnTo>
                      <a:pt x="504" y="0"/>
                    </a:lnTo>
                    <a:cubicBezTo>
                      <a:pt x="504" y="0"/>
                      <a:pt x="494" y="0"/>
                      <a:pt x="494" y="10"/>
                    </a:cubicBezTo>
                    <a:lnTo>
                      <a:pt x="494" y="42"/>
                    </a:lnTo>
                    <a:cubicBezTo>
                      <a:pt x="494" y="42"/>
                      <a:pt x="494" y="52"/>
                      <a:pt x="504" y="52"/>
                    </a:cubicBezTo>
                    <a:lnTo>
                      <a:pt x="551" y="52"/>
                    </a:lnTo>
                    <a:cubicBezTo>
                      <a:pt x="551" y="52"/>
                      <a:pt x="562" y="52"/>
                      <a:pt x="562" y="42"/>
                    </a:cubicBezTo>
                    <a:lnTo>
                      <a:pt x="562" y="10"/>
                    </a:lnTo>
                    <a:close/>
                    <a:moveTo>
                      <a:pt x="564" y="94"/>
                    </a:moveTo>
                    <a:cubicBezTo>
                      <a:pt x="564" y="83"/>
                      <a:pt x="553" y="83"/>
                      <a:pt x="553" y="83"/>
                    </a:cubicBezTo>
                    <a:lnTo>
                      <a:pt x="506" y="83"/>
                    </a:lnTo>
                    <a:cubicBezTo>
                      <a:pt x="496" y="83"/>
                      <a:pt x="496" y="94"/>
                      <a:pt x="496" y="94"/>
                    </a:cubicBezTo>
                    <a:lnTo>
                      <a:pt x="496" y="311"/>
                    </a:lnTo>
                    <a:cubicBezTo>
                      <a:pt x="496" y="322"/>
                      <a:pt x="506" y="322"/>
                      <a:pt x="506" y="322"/>
                    </a:cubicBezTo>
                    <a:lnTo>
                      <a:pt x="553" y="322"/>
                    </a:lnTo>
                    <a:cubicBezTo>
                      <a:pt x="564" y="323"/>
                      <a:pt x="564" y="311"/>
                      <a:pt x="564" y="311"/>
                    </a:cubicBezTo>
                    <a:lnTo>
                      <a:pt x="564" y="94"/>
                    </a:lnTo>
                    <a:close/>
                    <a:moveTo>
                      <a:pt x="767" y="179"/>
                    </a:moveTo>
                    <a:cubicBezTo>
                      <a:pt x="762" y="169"/>
                      <a:pt x="770" y="161"/>
                      <a:pt x="770" y="161"/>
                    </a:cubicBezTo>
                    <a:lnTo>
                      <a:pt x="837" y="92"/>
                    </a:lnTo>
                    <a:cubicBezTo>
                      <a:pt x="845" y="84"/>
                      <a:pt x="834" y="84"/>
                      <a:pt x="834" y="84"/>
                    </a:cubicBezTo>
                    <a:lnTo>
                      <a:pt x="772" y="84"/>
                    </a:lnTo>
                    <a:cubicBezTo>
                      <a:pt x="761" y="84"/>
                      <a:pt x="754" y="92"/>
                      <a:pt x="754" y="92"/>
                    </a:cubicBezTo>
                    <a:lnTo>
                      <a:pt x="692" y="158"/>
                    </a:lnTo>
                    <a:cubicBezTo>
                      <a:pt x="684" y="166"/>
                      <a:pt x="684" y="155"/>
                      <a:pt x="684" y="155"/>
                    </a:cubicBezTo>
                    <a:lnTo>
                      <a:pt x="684" y="10"/>
                    </a:lnTo>
                    <a:cubicBezTo>
                      <a:pt x="684" y="0"/>
                      <a:pt x="673" y="0"/>
                      <a:pt x="673" y="0"/>
                    </a:cubicBezTo>
                    <a:lnTo>
                      <a:pt x="626" y="0"/>
                    </a:lnTo>
                    <a:cubicBezTo>
                      <a:pt x="616" y="0"/>
                      <a:pt x="616" y="10"/>
                      <a:pt x="616" y="10"/>
                    </a:cubicBezTo>
                    <a:lnTo>
                      <a:pt x="616" y="312"/>
                    </a:lnTo>
                    <a:cubicBezTo>
                      <a:pt x="616" y="323"/>
                      <a:pt x="626" y="323"/>
                      <a:pt x="626" y="323"/>
                    </a:cubicBezTo>
                    <a:lnTo>
                      <a:pt x="673" y="323"/>
                    </a:lnTo>
                    <a:cubicBezTo>
                      <a:pt x="684" y="323"/>
                      <a:pt x="684" y="312"/>
                      <a:pt x="684" y="312"/>
                    </a:cubicBezTo>
                    <a:lnTo>
                      <a:pt x="684" y="260"/>
                    </a:lnTo>
                    <a:cubicBezTo>
                      <a:pt x="684" y="249"/>
                      <a:pt x="692" y="242"/>
                      <a:pt x="692" y="242"/>
                    </a:cubicBezTo>
                    <a:lnTo>
                      <a:pt x="714" y="221"/>
                    </a:lnTo>
                    <a:lnTo>
                      <a:pt x="770" y="314"/>
                    </a:lnTo>
                    <a:cubicBezTo>
                      <a:pt x="775" y="324"/>
                      <a:pt x="787" y="324"/>
                      <a:pt x="787" y="324"/>
                    </a:cubicBezTo>
                    <a:lnTo>
                      <a:pt x="846" y="324"/>
                    </a:lnTo>
                    <a:cubicBezTo>
                      <a:pt x="856" y="324"/>
                      <a:pt x="851" y="314"/>
                      <a:pt x="851" y="314"/>
                    </a:cubicBezTo>
                    <a:lnTo>
                      <a:pt x="767"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4" name="Freeform 208">
                <a:extLst>
                  <a:ext uri="{FF2B5EF4-FFF2-40B4-BE49-F238E27FC236}">
                    <a16:creationId xmlns:a16="http://schemas.microsoft.com/office/drawing/2014/main" id="{DA48417F-3C83-534B-8760-4B960A580EF1}"/>
                  </a:ext>
                </a:extLst>
              </p:cNvPr>
              <p:cNvSpPr>
                <a:spLocks noChangeArrowheads="1"/>
              </p:cNvSpPr>
              <p:nvPr/>
            </p:nvSpPr>
            <p:spPr bwMode="auto">
              <a:xfrm>
                <a:off x="5337175" y="6229350"/>
                <a:ext cx="165100" cy="160338"/>
              </a:xfrm>
              <a:custGeom>
                <a:avLst/>
                <a:gdLst>
                  <a:gd name="T0" fmla="*/ 211 w 459"/>
                  <a:gd name="T1" fmla="*/ 341 h 445"/>
                  <a:gd name="T2" fmla="*/ 82 w 459"/>
                  <a:gd name="T3" fmla="*/ 211 h 445"/>
                  <a:gd name="T4" fmla="*/ 211 w 459"/>
                  <a:gd name="T5" fmla="*/ 82 h 445"/>
                  <a:gd name="T6" fmla="*/ 341 w 459"/>
                  <a:gd name="T7" fmla="*/ 211 h 445"/>
                  <a:gd name="T8" fmla="*/ 211 w 459"/>
                  <a:gd name="T9" fmla="*/ 341 h 445"/>
                  <a:gd name="T10" fmla="*/ 390 w 459"/>
                  <a:gd name="T11" fmla="*/ 324 h 445"/>
                  <a:gd name="T12" fmla="*/ 422 w 459"/>
                  <a:gd name="T13" fmla="*/ 211 h 445"/>
                  <a:gd name="T14" fmla="*/ 211 w 459"/>
                  <a:gd name="T15" fmla="*/ 0 h 445"/>
                  <a:gd name="T16" fmla="*/ 0 w 459"/>
                  <a:gd name="T17" fmla="*/ 211 h 445"/>
                  <a:gd name="T18" fmla="*/ 211 w 459"/>
                  <a:gd name="T19" fmla="*/ 422 h 445"/>
                  <a:gd name="T20" fmla="*/ 332 w 459"/>
                  <a:gd name="T21" fmla="*/ 384 h 445"/>
                  <a:gd name="T22" fmla="*/ 395 w 459"/>
                  <a:gd name="T23" fmla="*/ 436 h 445"/>
                  <a:gd name="T24" fmla="*/ 412 w 459"/>
                  <a:gd name="T25" fmla="*/ 435 h 445"/>
                  <a:gd name="T26" fmla="*/ 450 w 459"/>
                  <a:gd name="T27" fmla="*/ 390 h 445"/>
                  <a:gd name="T28" fmla="*/ 449 w 459"/>
                  <a:gd name="T29" fmla="*/ 373 h 445"/>
                  <a:gd name="T30" fmla="*/ 390 w 459"/>
                  <a:gd name="T31" fmla="*/ 32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5">
                    <a:moveTo>
                      <a:pt x="211" y="341"/>
                    </a:moveTo>
                    <a:cubicBezTo>
                      <a:pt x="139" y="341"/>
                      <a:pt x="82" y="283"/>
                      <a:pt x="82" y="211"/>
                    </a:cubicBezTo>
                    <a:cubicBezTo>
                      <a:pt x="82" y="140"/>
                      <a:pt x="139" y="82"/>
                      <a:pt x="211" y="82"/>
                    </a:cubicBezTo>
                    <a:cubicBezTo>
                      <a:pt x="283" y="82"/>
                      <a:pt x="341" y="140"/>
                      <a:pt x="341" y="211"/>
                    </a:cubicBezTo>
                    <a:cubicBezTo>
                      <a:pt x="341" y="283"/>
                      <a:pt x="283" y="341"/>
                      <a:pt x="211" y="341"/>
                    </a:cubicBezTo>
                    <a:close/>
                    <a:moveTo>
                      <a:pt x="390" y="324"/>
                    </a:moveTo>
                    <a:cubicBezTo>
                      <a:pt x="410" y="292"/>
                      <a:pt x="422" y="253"/>
                      <a:pt x="422" y="211"/>
                    </a:cubicBezTo>
                    <a:cubicBezTo>
                      <a:pt x="422" y="95"/>
                      <a:pt x="328" y="0"/>
                      <a:pt x="211" y="0"/>
                    </a:cubicBezTo>
                    <a:cubicBezTo>
                      <a:pt x="95" y="0"/>
                      <a:pt x="0" y="95"/>
                      <a:pt x="0" y="211"/>
                    </a:cubicBezTo>
                    <a:cubicBezTo>
                      <a:pt x="0" y="328"/>
                      <a:pt x="95" y="422"/>
                      <a:pt x="211" y="422"/>
                    </a:cubicBezTo>
                    <a:cubicBezTo>
                      <a:pt x="256" y="422"/>
                      <a:pt x="298" y="408"/>
                      <a:pt x="332" y="384"/>
                    </a:cubicBezTo>
                    <a:lnTo>
                      <a:pt x="395" y="436"/>
                    </a:lnTo>
                    <a:cubicBezTo>
                      <a:pt x="395" y="436"/>
                      <a:pt x="405" y="444"/>
                      <a:pt x="412" y="435"/>
                    </a:cubicBezTo>
                    <a:lnTo>
                      <a:pt x="450" y="390"/>
                    </a:lnTo>
                    <a:cubicBezTo>
                      <a:pt x="450" y="390"/>
                      <a:pt x="458" y="380"/>
                      <a:pt x="449" y="373"/>
                    </a:cubicBezTo>
                    <a:lnTo>
                      <a:pt x="390" y="3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5" name="Freeform 209">
                <a:extLst>
                  <a:ext uri="{FF2B5EF4-FFF2-40B4-BE49-F238E27FC236}">
                    <a16:creationId xmlns:a16="http://schemas.microsoft.com/office/drawing/2014/main" id="{C0F3D80B-9881-484D-9595-EFC2210B47F6}"/>
                  </a:ext>
                </a:extLst>
              </p:cNvPr>
              <p:cNvSpPr>
                <a:spLocks noChangeArrowheads="1"/>
              </p:cNvSpPr>
              <p:nvPr/>
            </p:nvSpPr>
            <p:spPr bwMode="auto">
              <a:xfrm>
                <a:off x="5384800" y="6275388"/>
                <a:ext cx="60325" cy="60325"/>
              </a:xfrm>
              <a:custGeom>
                <a:avLst/>
                <a:gdLst>
                  <a:gd name="T0" fmla="*/ 83 w 168"/>
                  <a:gd name="T1" fmla="*/ 0 h 168"/>
                  <a:gd name="T2" fmla="*/ 167 w 168"/>
                  <a:gd name="T3" fmla="*/ 83 h 168"/>
                  <a:gd name="T4" fmla="*/ 83 w 168"/>
                  <a:gd name="T5" fmla="*/ 167 h 168"/>
                  <a:gd name="T6" fmla="*/ 0 w 168"/>
                  <a:gd name="T7" fmla="*/ 83 h 168"/>
                  <a:gd name="T8" fmla="*/ 83 w 168"/>
                  <a:gd name="T9" fmla="*/ 0 h 168"/>
                </a:gdLst>
                <a:ahLst/>
                <a:cxnLst>
                  <a:cxn ang="0">
                    <a:pos x="T0" y="T1"/>
                  </a:cxn>
                  <a:cxn ang="0">
                    <a:pos x="T2" y="T3"/>
                  </a:cxn>
                  <a:cxn ang="0">
                    <a:pos x="T4" y="T5"/>
                  </a:cxn>
                  <a:cxn ang="0">
                    <a:pos x="T6" y="T7"/>
                  </a:cxn>
                  <a:cxn ang="0">
                    <a:pos x="T8" y="T9"/>
                  </a:cxn>
                </a:cxnLst>
                <a:rect l="0" t="0" r="r" b="b"/>
                <a:pathLst>
                  <a:path w="168" h="168">
                    <a:moveTo>
                      <a:pt x="83" y="0"/>
                    </a:moveTo>
                    <a:cubicBezTo>
                      <a:pt x="129" y="0"/>
                      <a:pt x="167" y="37"/>
                      <a:pt x="167" y="83"/>
                    </a:cubicBezTo>
                    <a:cubicBezTo>
                      <a:pt x="167" y="129"/>
                      <a:pt x="129" y="167"/>
                      <a:pt x="83" y="167"/>
                    </a:cubicBezTo>
                    <a:cubicBezTo>
                      <a:pt x="36" y="166"/>
                      <a:pt x="0" y="129"/>
                      <a:pt x="0" y="83"/>
                    </a:cubicBezTo>
                    <a:cubicBezTo>
                      <a:pt x="0" y="37"/>
                      <a:pt x="37" y="0"/>
                      <a:pt x="8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6" name="Freeform 210">
                <a:extLst>
                  <a:ext uri="{FF2B5EF4-FFF2-40B4-BE49-F238E27FC236}">
                    <a16:creationId xmlns:a16="http://schemas.microsoft.com/office/drawing/2014/main" id="{0039EE88-C7EA-9A41-A406-2919677C135C}"/>
                  </a:ext>
                </a:extLst>
              </p:cNvPr>
              <p:cNvSpPr>
                <a:spLocks noChangeArrowheads="1"/>
              </p:cNvSpPr>
              <p:nvPr/>
            </p:nvSpPr>
            <p:spPr bwMode="auto">
              <a:xfrm>
                <a:off x="5497513" y="6245225"/>
                <a:ext cx="15875" cy="15875"/>
              </a:xfrm>
              <a:custGeom>
                <a:avLst/>
                <a:gdLst>
                  <a:gd name="T0" fmla="*/ 15 w 42"/>
                  <a:gd name="T1" fmla="*/ 20 h 42"/>
                  <a:gd name="T2" fmla="*/ 21 w 42"/>
                  <a:gd name="T3" fmla="*/ 20 h 42"/>
                  <a:gd name="T4" fmla="*/ 26 w 42"/>
                  <a:gd name="T5" fmla="*/ 15 h 42"/>
                  <a:gd name="T6" fmla="*/ 21 w 42"/>
                  <a:gd name="T7" fmla="*/ 11 h 42"/>
                  <a:gd name="T8" fmla="*/ 15 w 42"/>
                  <a:gd name="T9" fmla="*/ 11 h 42"/>
                  <a:gd name="T10" fmla="*/ 15 w 42"/>
                  <a:gd name="T11" fmla="*/ 20 h 42"/>
                  <a:gd name="T12" fmla="*/ 15 w 42"/>
                  <a:gd name="T13" fmla="*/ 33 h 42"/>
                  <a:gd name="T14" fmla="*/ 12 w 42"/>
                  <a:gd name="T15" fmla="*/ 33 h 42"/>
                  <a:gd name="T16" fmla="*/ 12 w 42"/>
                  <a:gd name="T17" fmla="*/ 8 h 42"/>
                  <a:gd name="T18" fmla="*/ 21 w 42"/>
                  <a:gd name="T19" fmla="*/ 8 h 42"/>
                  <a:gd name="T20" fmla="*/ 28 w 42"/>
                  <a:gd name="T21" fmla="*/ 14 h 42"/>
                  <a:gd name="T22" fmla="*/ 23 w 42"/>
                  <a:gd name="T23" fmla="*/ 21 h 42"/>
                  <a:gd name="T24" fmla="*/ 29 w 42"/>
                  <a:gd name="T25" fmla="*/ 32 h 42"/>
                  <a:gd name="T26" fmla="*/ 26 w 42"/>
                  <a:gd name="T27" fmla="*/ 32 h 42"/>
                  <a:gd name="T28" fmla="*/ 20 w 42"/>
                  <a:gd name="T29" fmla="*/ 21 h 42"/>
                  <a:gd name="T30" fmla="*/ 15 w 42"/>
                  <a:gd name="T31" fmla="*/ 21 h 42"/>
                  <a:gd name="T32" fmla="*/ 15 w 42"/>
                  <a:gd name="T33" fmla="*/ 33 h 42"/>
                  <a:gd name="T34" fmla="*/ 4 w 42"/>
                  <a:gd name="T35" fmla="*/ 21 h 42"/>
                  <a:gd name="T36" fmla="*/ 21 w 42"/>
                  <a:gd name="T37" fmla="*/ 38 h 42"/>
                  <a:gd name="T38" fmla="*/ 38 w 42"/>
                  <a:gd name="T39" fmla="*/ 21 h 42"/>
                  <a:gd name="T40" fmla="*/ 21 w 42"/>
                  <a:gd name="T41" fmla="*/ 4 h 42"/>
                  <a:gd name="T42" fmla="*/ 4 w 42"/>
                  <a:gd name="T43" fmla="*/ 21 h 42"/>
                  <a:gd name="T44" fmla="*/ 21 w 42"/>
                  <a:gd name="T45" fmla="*/ 0 h 42"/>
                  <a:gd name="T46" fmla="*/ 41 w 42"/>
                  <a:gd name="T47" fmla="*/ 21 h 42"/>
                  <a:gd name="T48" fmla="*/ 21 w 42"/>
                  <a:gd name="T49" fmla="*/ 41 h 42"/>
                  <a:gd name="T50" fmla="*/ 0 w 42"/>
                  <a:gd name="T51" fmla="*/ 21 h 42"/>
                  <a:gd name="T52" fmla="*/ 21 w 42"/>
                  <a:gd name="T5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2">
                    <a:moveTo>
                      <a:pt x="15" y="20"/>
                    </a:moveTo>
                    <a:lnTo>
                      <a:pt x="21" y="20"/>
                    </a:lnTo>
                    <a:cubicBezTo>
                      <a:pt x="24" y="20"/>
                      <a:pt x="26" y="19"/>
                      <a:pt x="26" y="15"/>
                    </a:cubicBezTo>
                    <a:cubicBezTo>
                      <a:pt x="26" y="12"/>
                      <a:pt x="24" y="11"/>
                      <a:pt x="21" y="11"/>
                    </a:cubicBezTo>
                    <a:lnTo>
                      <a:pt x="15" y="11"/>
                    </a:lnTo>
                    <a:lnTo>
                      <a:pt x="15" y="20"/>
                    </a:lnTo>
                    <a:close/>
                    <a:moveTo>
                      <a:pt x="15" y="33"/>
                    </a:moveTo>
                    <a:lnTo>
                      <a:pt x="12" y="33"/>
                    </a:lnTo>
                    <a:lnTo>
                      <a:pt x="12" y="8"/>
                    </a:lnTo>
                    <a:lnTo>
                      <a:pt x="21" y="8"/>
                    </a:lnTo>
                    <a:cubicBezTo>
                      <a:pt x="25" y="8"/>
                      <a:pt x="28" y="10"/>
                      <a:pt x="28" y="14"/>
                    </a:cubicBezTo>
                    <a:cubicBezTo>
                      <a:pt x="28" y="19"/>
                      <a:pt x="26" y="21"/>
                      <a:pt x="23" y="21"/>
                    </a:cubicBezTo>
                    <a:lnTo>
                      <a:pt x="29" y="32"/>
                    </a:lnTo>
                    <a:lnTo>
                      <a:pt x="26" y="32"/>
                    </a:lnTo>
                    <a:lnTo>
                      <a:pt x="20" y="21"/>
                    </a:lnTo>
                    <a:lnTo>
                      <a:pt x="15" y="21"/>
                    </a:lnTo>
                    <a:lnTo>
                      <a:pt x="15" y="33"/>
                    </a:lnTo>
                    <a:close/>
                    <a:moveTo>
                      <a:pt x="4" y="21"/>
                    </a:moveTo>
                    <a:cubicBezTo>
                      <a:pt x="4" y="30"/>
                      <a:pt x="12" y="38"/>
                      <a:pt x="21" y="38"/>
                    </a:cubicBezTo>
                    <a:cubicBezTo>
                      <a:pt x="31" y="38"/>
                      <a:pt x="38" y="30"/>
                      <a:pt x="38" y="21"/>
                    </a:cubicBezTo>
                    <a:cubicBezTo>
                      <a:pt x="37" y="11"/>
                      <a:pt x="31" y="4"/>
                      <a:pt x="21" y="4"/>
                    </a:cubicBezTo>
                    <a:cubicBezTo>
                      <a:pt x="12" y="4"/>
                      <a:pt x="4" y="11"/>
                      <a:pt x="4" y="21"/>
                    </a:cubicBezTo>
                    <a:close/>
                    <a:moveTo>
                      <a:pt x="21" y="0"/>
                    </a:moveTo>
                    <a:cubicBezTo>
                      <a:pt x="32" y="0"/>
                      <a:pt x="41" y="10"/>
                      <a:pt x="41" y="21"/>
                    </a:cubicBezTo>
                    <a:cubicBezTo>
                      <a:pt x="41" y="32"/>
                      <a:pt x="33" y="41"/>
                      <a:pt x="21" y="41"/>
                    </a:cubicBezTo>
                    <a:cubicBezTo>
                      <a:pt x="10" y="41"/>
                      <a:pt x="0" y="32"/>
                      <a:pt x="0" y="21"/>
                    </a:cubicBezTo>
                    <a:cubicBezTo>
                      <a:pt x="0" y="10"/>
                      <a:pt x="11" y="0"/>
                      <a:pt x="21"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543" name="Group 542">
            <a:extLst>
              <a:ext uri="{FF2B5EF4-FFF2-40B4-BE49-F238E27FC236}">
                <a16:creationId xmlns:a16="http://schemas.microsoft.com/office/drawing/2014/main" id="{1AF7374B-5147-D84B-A7FA-255940053E32}"/>
              </a:ext>
            </a:extLst>
          </p:cNvPr>
          <p:cNvGrpSpPr/>
          <p:nvPr/>
        </p:nvGrpSpPr>
        <p:grpSpPr>
          <a:xfrm>
            <a:off x="1288045" y="5164791"/>
            <a:ext cx="2320156" cy="300691"/>
            <a:chOff x="3522663" y="2286000"/>
            <a:chExt cx="3883025" cy="503238"/>
          </a:xfrm>
          <a:solidFill>
            <a:schemeClr val="tx1"/>
          </a:solidFill>
        </p:grpSpPr>
        <p:grpSp>
          <p:nvGrpSpPr>
            <p:cNvPr id="544" name="Group 543">
              <a:extLst>
                <a:ext uri="{FF2B5EF4-FFF2-40B4-BE49-F238E27FC236}">
                  <a16:creationId xmlns:a16="http://schemas.microsoft.com/office/drawing/2014/main" id="{47667D64-74DE-1740-8B67-9500E29EE7D8}"/>
                </a:ext>
              </a:extLst>
            </p:cNvPr>
            <p:cNvGrpSpPr/>
            <p:nvPr/>
          </p:nvGrpSpPr>
          <p:grpSpPr>
            <a:xfrm>
              <a:off x="3522663" y="2352675"/>
              <a:ext cx="1277937" cy="333375"/>
              <a:chOff x="3522663" y="2352675"/>
              <a:chExt cx="1277937" cy="333375"/>
            </a:xfrm>
            <a:grpFill/>
          </p:grpSpPr>
          <p:sp>
            <p:nvSpPr>
              <p:cNvPr id="559" name="Freeform 1">
                <a:extLst>
                  <a:ext uri="{FF2B5EF4-FFF2-40B4-BE49-F238E27FC236}">
                    <a16:creationId xmlns:a16="http://schemas.microsoft.com/office/drawing/2014/main" id="{0D8C4BEF-F2B2-9641-9F9C-A9D8D9D96E88}"/>
                  </a:ext>
                </a:extLst>
              </p:cNvPr>
              <p:cNvSpPr>
                <a:spLocks noChangeArrowheads="1"/>
              </p:cNvSpPr>
              <p:nvPr/>
            </p:nvSpPr>
            <p:spPr bwMode="auto">
              <a:xfrm>
                <a:off x="3756025" y="2352675"/>
                <a:ext cx="65088" cy="325438"/>
              </a:xfrm>
              <a:custGeom>
                <a:avLst/>
                <a:gdLst>
                  <a:gd name="T0" fmla="*/ 71 w 179"/>
                  <a:gd name="T1" fmla="*/ 901 h 902"/>
                  <a:gd name="T2" fmla="*/ 175 w 179"/>
                  <a:gd name="T3" fmla="*/ 901 h 902"/>
                  <a:gd name="T4" fmla="*/ 178 w 179"/>
                  <a:gd name="T5" fmla="*/ 0 h 902"/>
                  <a:gd name="T6" fmla="*/ 3 w 179"/>
                  <a:gd name="T7" fmla="*/ 0 h 902"/>
                  <a:gd name="T8" fmla="*/ 0 w 179"/>
                  <a:gd name="T9" fmla="*/ 831 h 902"/>
                  <a:gd name="T10" fmla="*/ 71 w 179"/>
                  <a:gd name="T11" fmla="*/ 901 h 902"/>
                </a:gdLst>
                <a:ahLst/>
                <a:cxnLst>
                  <a:cxn ang="0">
                    <a:pos x="T0" y="T1"/>
                  </a:cxn>
                  <a:cxn ang="0">
                    <a:pos x="T2" y="T3"/>
                  </a:cxn>
                  <a:cxn ang="0">
                    <a:pos x="T4" y="T5"/>
                  </a:cxn>
                  <a:cxn ang="0">
                    <a:pos x="T6" y="T7"/>
                  </a:cxn>
                  <a:cxn ang="0">
                    <a:pos x="T8" y="T9"/>
                  </a:cxn>
                  <a:cxn ang="0">
                    <a:pos x="T10" y="T11"/>
                  </a:cxn>
                </a:cxnLst>
                <a:rect l="0" t="0" r="r" b="b"/>
                <a:pathLst>
                  <a:path w="179" h="902">
                    <a:moveTo>
                      <a:pt x="71" y="901"/>
                    </a:moveTo>
                    <a:lnTo>
                      <a:pt x="175" y="901"/>
                    </a:lnTo>
                    <a:lnTo>
                      <a:pt x="178" y="0"/>
                    </a:lnTo>
                    <a:lnTo>
                      <a:pt x="3" y="0"/>
                    </a:lnTo>
                    <a:lnTo>
                      <a:pt x="0" y="831"/>
                    </a:lnTo>
                    <a:cubicBezTo>
                      <a:pt x="0" y="870"/>
                      <a:pt x="31" y="901"/>
                      <a:pt x="71" y="90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0" name="Freeform 2">
                <a:extLst>
                  <a:ext uri="{FF2B5EF4-FFF2-40B4-BE49-F238E27FC236}">
                    <a16:creationId xmlns:a16="http://schemas.microsoft.com/office/drawing/2014/main" id="{73F67E22-1FD9-5646-B5C0-B5C816B1FCD3}"/>
                  </a:ext>
                </a:extLst>
              </p:cNvPr>
              <p:cNvSpPr>
                <a:spLocks noChangeArrowheads="1"/>
              </p:cNvSpPr>
              <p:nvPr/>
            </p:nvSpPr>
            <p:spPr bwMode="auto">
              <a:xfrm>
                <a:off x="3827463" y="2438400"/>
                <a:ext cx="244475" cy="246063"/>
              </a:xfrm>
              <a:custGeom>
                <a:avLst/>
                <a:gdLst>
                  <a:gd name="T0" fmla="*/ 314 w 681"/>
                  <a:gd name="T1" fmla="*/ 681 h 682"/>
                  <a:gd name="T2" fmla="*/ 508 w 681"/>
                  <a:gd name="T3" fmla="*/ 594 h 682"/>
                  <a:gd name="T4" fmla="*/ 508 w 681"/>
                  <a:gd name="T5" fmla="*/ 594 h 682"/>
                  <a:gd name="T6" fmla="*/ 579 w 681"/>
                  <a:gd name="T7" fmla="*/ 664 h 682"/>
                  <a:gd name="T8" fmla="*/ 678 w 681"/>
                  <a:gd name="T9" fmla="*/ 664 h 682"/>
                  <a:gd name="T10" fmla="*/ 680 w 681"/>
                  <a:gd name="T11" fmla="*/ 19 h 682"/>
                  <a:gd name="T12" fmla="*/ 511 w 681"/>
                  <a:gd name="T13" fmla="*/ 19 h 682"/>
                  <a:gd name="T14" fmla="*/ 511 w 681"/>
                  <a:gd name="T15" fmla="*/ 90 h 682"/>
                  <a:gd name="T16" fmla="*/ 316 w 681"/>
                  <a:gd name="T17" fmla="*/ 0 h 682"/>
                  <a:gd name="T18" fmla="*/ 3 w 681"/>
                  <a:gd name="T19" fmla="*/ 337 h 682"/>
                  <a:gd name="T20" fmla="*/ 314 w 681"/>
                  <a:gd name="T21" fmla="*/ 681 h 682"/>
                  <a:gd name="T22" fmla="*/ 347 w 681"/>
                  <a:gd name="T23" fmla="*/ 163 h 682"/>
                  <a:gd name="T24" fmla="*/ 514 w 681"/>
                  <a:gd name="T25" fmla="*/ 340 h 682"/>
                  <a:gd name="T26" fmla="*/ 347 w 681"/>
                  <a:gd name="T27" fmla="*/ 517 h 682"/>
                  <a:gd name="T28" fmla="*/ 181 w 681"/>
                  <a:gd name="T29" fmla="*/ 340 h 682"/>
                  <a:gd name="T30" fmla="*/ 347 w 681"/>
                  <a:gd name="T31"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1" h="682">
                    <a:moveTo>
                      <a:pt x="314" y="681"/>
                    </a:moveTo>
                    <a:cubicBezTo>
                      <a:pt x="401" y="681"/>
                      <a:pt x="466" y="644"/>
                      <a:pt x="508" y="594"/>
                    </a:cubicBezTo>
                    <a:lnTo>
                      <a:pt x="508" y="594"/>
                    </a:lnTo>
                    <a:cubicBezTo>
                      <a:pt x="508" y="633"/>
                      <a:pt x="539" y="664"/>
                      <a:pt x="579" y="664"/>
                    </a:cubicBezTo>
                    <a:lnTo>
                      <a:pt x="678" y="664"/>
                    </a:lnTo>
                    <a:lnTo>
                      <a:pt x="680" y="19"/>
                    </a:lnTo>
                    <a:lnTo>
                      <a:pt x="511" y="19"/>
                    </a:lnTo>
                    <a:lnTo>
                      <a:pt x="511" y="90"/>
                    </a:lnTo>
                    <a:cubicBezTo>
                      <a:pt x="469" y="36"/>
                      <a:pt x="407" y="0"/>
                      <a:pt x="316" y="0"/>
                    </a:cubicBezTo>
                    <a:cubicBezTo>
                      <a:pt x="139" y="0"/>
                      <a:pt x="3" y="146"/>
                      <a:pt x="3" y="337"/>
                    </a:cubicBezTo>
                    <a:cubicBezTo>
                      <a:pt x="0" y="534"/>
                      <a:pt x="136" y="681"/>
                      <a:pt x="314" y="681"/>
                    </a:cubicBezTo>
                    <a:close/>
                    <a:moveTo>
                      <a:pt x="347" y="163"/>
                    </a:moveTo>
                    <a:cubicBezTo>
                      <a:pt x="446" y="163"/>
                      <a:pt x="514" y="239"/>
                      <a:pt x="514" y="340"/>
                    </a:cubicBezTo>
                    <a:cubicBezTo>
                      <a:pt x="514" y="442"/>
                      <a:pt x="446" y="517"/>
                      <a:pt x="347" y="517"/>
                    </a:cubicBezTo>
                    <a:cubicBezTo>
                      <a:pt x="246" y="517"/>
                      <a:pt x="181" y="439"/>
                      <a:pt x="181" y="340"/>
                    </a:cubicBezTo>
                    <a:cubicBezTo>
                      <a:pt x="181" y="242"/>
                      <a:pt x="246" y="163"/>
                      <a:pt x="347" y="1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1" name="Freeform 3">
                <a:extLst>
                  <a:ext uri="{FF2B5EF4-FFF2-40B4-BE49-F238E27FC236}">
                    <a16:creationId xmlns:a16="http://schemas.microsoft.com/office/drawing/2014/main" id="{5EF28277-9FF1-6846-AFD6-C23FA816BF78}"/>
                  </a:ext>
                </a:extLst>
              </p:cNvPr>
              <p:cNvSpPr>
                <a:spLocks noChangeArrowheads="1"/>
              </p:cNvSpPr>
              <p:nvPr/>
            </p:nvSpPr>
            <p:spPr bwMode="auto">
              <a:xfrm>
                <a:off x="4087813" y="2354263"/>
                <a:ext cx="65087" cy="325437"/>
              </a:xfrm>
              <a:custGeom>
                <a:avLst/>
                <a:gdLst>
                  <a:gd name="T0" fmla="*/ 70 w 179"/>
                  <a:gd name="T1" fmla="*/ 902 h 903"/>
                  <a:gd name="T2" fmla="*/ 175 w 179"/>
                  <a:gd name="T3" fmla="*/ 902 h 903"/>
                  <a:gd name="T4" fmla="*/ 178 w 179"/>
                  <a:gd name="T5" fmla="*/ 0 h 903"/>
                  <a:gd name="T6" fmla="*/ 3 w 179"/>
                  <a:gd name="T7" fmla="*/ 0 h 903"/>
                  <a:gd name="T8" fmla="*/ 0 w 179"/>
                  <a:gd name="T9" fmla="*/ 831 h 903"/>
                  <a:gd name="T10" fmla="*/ 70 w 179"/>
                  <a:gd name="T11" fmla="*/ 902 h 903"/>
                </a:gdLst>
                <a:ahLst/>
                <a:cxnLst>
                  <a:cxn ang="0">
                    <a:pos x="T0" y="T1"/>
                  </a:cxn>
                  <a:cxn ang="0">
                    <a:pos x="T2" y="T3"/>
                  </a:cxn>
                  <a:cxn ang="0">
                    <a:pos x="T4" y="T5"/>
                  </a:cxn>
                  <a:cxn ang="0">
                    <a:pos x="T6" y="T7"/>
                  </a:cxn>
                  <a:cxn ang="0">
                    <a:pos x="T8" y="T9"/>
                  </a:cxn>
                  <a:cxn ang="0">
                    <a:pos x="T10" y="T11"/>
                  </a:cxn>
                </a:cxnLst>
                <a:rect l="0" t="0" r="r" b="b"/>
                <a:pathLst>
                  <a:path w="179" h="903">
                    <a:moveTo>
                      <a:pt x="70" y="902"/>
                    </a:moveTo>
                    <a:lnTo>
                      <a:pt x="175" y="902"/>
                    </a:lnTo>
                    <a:lnTo>
                      <a:pt x="178" y="0"/>
                    </a:lnTo>
                    <a:lnTo>
                      <a:pt x="3" y="0"/>
                    </a:lnTo>
                    <a:lnTo>
                      <a:pt x="0" y="831"/>
                    </a:lnTo>
                    <a:cubicBezTo>
                      <a:pt x="0" y="871"/>
                      <a:pt x="34" y="902"/>
                      <a:pt x="70" y="9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2" name="Freeform 4">
                <a:extLst>
                  <a:ext uri="{FF2B5EF4-FFF2-40B4-BE49-F238E27FC236}">
                    <a16:creationId xmlns:a16="http://schemas.microsoft.com/office/drawing/2014/main" id="{67A42BEB-4A1B-714F-BAC9-51200817160C}"/>
                  </a:ext>
                </a:extLst>
              </p:cNvPr>
              <p:cNvSpPr>
                <a:spLocks noChangeArrowheads="1"/>
              </p:cNvSpPr>
              <p:nvPr/>
            </p:nvSpPr>
            <p:spPr bwMode="auto">
              <a:xfrm>
                <a:off x="4160838" y="2439988"/>
                <a:ext cx="254000" cy="244475"/>
              </a:xfrm>
              <a:custGeom>
                <a:avLst/>
                <a:gdLst>
                  <a:gd name="T0" fmla="*/ 350 w 704"/>
                  <a:gd name="T1" fmla="*/ 679 h 680"/>
                  <a:gd name="T2" fmla="*/ 703 w 704"/>
                  <a:gd name="T3" fmla="*/ 340 h 680"/>
                  <a:gd name="T4" fmla="*/ 353 w 704"/>
                  <a:gd name="T5" fmla="*/ 0 h 680"/>
                  <a:gd name="T6" fmla="*/ 3 w 704"/>
                  <a:gd name="T7" fmla="*/ 338 h 680"/>
                  <a:gd name="T8" fmla="*/ 350 w 704"/>
                  <a:gd name="T9" fmla="*/ 679 h 680"/>
                  <a:gd name="T10" fmla="*/ 350 w 704"/>
                  <a:gd name="T11" fmla="*/ 161 h 680"/>
                  <a:gd name="T12" fmla="*/ 522 w 704"/>
                  <a:gd name="T13" fmla="*/ 338 h 680"/>
                  <a:gd name="T14" fmla="*/ 350 w 704"/>
                  <a:gd name="T15" fmla="*/ 515 h 680"/>
                  <a:gd name="T16" fmla="*/ 178 w 704"/>
                  <a:gd name="T17" fmla="*/ 338 h 680"/>
                  <a:gd name="T18" fmla="*/ 350 w 704"/>
                  <a:gd name="T19" fmla="*/ 161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680">
                    <a:moveTo>
                      <a:pt x="350" y="679"/>
                    </a:moveTo>
                    <a:cubicBezTo>
                      <a:pt x="550" y="679"/>
                      <a:pt x="700" y="535"/>
                      <a:pt x="703" y="340"/>
                    </a:cubicBezTo>
                    <a:cubicBezTo>
                      <a:pt x="703" y="147"/>
                      <a:pt x="556" y="0"/>
                      <a:pt x="353" y="0"/>
                    </a:cubicBezTo>
                    <a:cubicBezTo>
                      <a:pt x="152" y="0"/>
                      <a:pt x="3" y="144"/>
                      <a:pt x="3" y="338"/>
                    </a:cubicBezTo>
                    <a:cubicBezTo>
                      <a:pt x="0" y="532"/>
                      <a:pt x="147" y="679"/>
                      <a:pt x="350" y="679"/>
                    </a:cubicBezTo>
                    <a:close/>
                    <a:moveTo>
                      <a:pt x="350" y="161"/>
                    </a:moveTo>
                    <a:cubicBezTo>
                      <a:pt x="449" y="161"/>
                      <a:pt x="522" y="234"/>
                      <a:pt x="522" y="338"/>
                    </a:cubicBezTo>
                    <a:cubicBezTo>
                      <a:pt x="522" y="443"/>
                      <a:pt x="449" y="515"/>
                      <a:pt x="350" y="515"/>
                    </a:cubicBezTo>
                    <a:cubicBezTo>
                      <a:pt x="251" y="515"/>
                      <a:pt x="178" y="442"/>
                      <a:pt x="178" y="338"/>
                    </a:cubicBezTo>
                    <a:cubicBezTo>
                      <a:pt x="178" y="234"/>
                      <a:pt x="251" y="161"/>
                      <a:pt x="350" y="1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3" name="Freeform 5">
                <a:extLst>
                  <a:ext uri="{FF2B5EF4-FFF2-40B4-BE49-F238E27FC236}">
                    <a16:creationId xmlns:a16="http://schemas.microsoft.com/office/drawing/2014/main" id="{1C916C02-7AC0-6448-B79F-07FA1475F564}"/>
                  </a:ext>
                </a:extLst>
              </p:cNvPr>
              <p:cNvSpPr>
                <a:spLocks noChangeArrowheads="1"/>
              </p:cNvSpPr>
              <p:nvPr/>
            </p:nvSpPr>
            <p:spPr bwMode="auto">
              <a:xfrm>
                <a:off x="4421188" y="2436813"/>
                <a:ext cx="379412" cy="242887"/>
              </a:xfrm>
              <a:custGeom>
                <a:avLst/>
                <a:gdLst>
                  <a:gd name="T0" fmla="*/ 71 w 1054"/>
                  <a:gd name="T1" fmla="*/ 673 h 674"/>
                  <a:gd name="T2" fmla="*/ 175 w 1054"/>
                  <a:gd name="T3" fmla="*/ 673 h 674"/>
                  <a:gd name="T4" fmla="*/ 175 w 1054"/>
                  <a:gd name="T5" fmla="*/ 317 h 674"/>
                  <a:gd name="T6" fmla="*/ 314 w 1054"/>
                  <a:gd name="T7" fmla="*/ 172 h 674"/>
                  <a:gd name="T8" fmla="*/ 441 w 1054"/>
                  <a:gd name="T9" fmla="*/ 315 h 674"/>
                  <a:gd name="T10" fmla="*/ 441 w 1054"/>
                  <a:gd name="T11" fmla="*/ 599 h 674"/>
                  <a:gd name="T12" fmla="*/ 511 w 1054"/>
                  <a:gd name="T13" fmla="*/ 670 h 674"/>
                  <a:gd name="T14" fmla="*/ 616 w 1054"/>
                  <a:gd name="T15" fmla="*/ 670 h 674"/>
                  <a:gd name="T16" fmla="*/ 616 w 1054"/>
                  <a:gd name="T17" fmla="*/ 315 h 674"/>
                  <a:gd name="T18" fmla="*/ 754 w 1054"/>
                  <a:gd name="T19" fmla="*/ 169 h 674"/>
                  <a:gd name="T20" fmla="*/ 881 w 1054"/>
                  <a:gd name="T21" fmla="*/ 312 h 674"/>
                  <a:gd name="T22" fmla="*/ 881 w 1054"/>
                  <a:gd name="T23" fmla="*/ 597 h 674"/>
                  <a:gd name="T24" fmla="*/ 951 w 1054"/>
                  <a:gd name="T25" fmla="*/ 667 h 674"/>
                  <a:gd name="T26" fmla="*/ 1053 w 1054"/>
                  <a:gd name="T27" fmla="*/ 667 h 674"/>
                  <a:gd name="T28" fmla="*/ 1053 w 1054"/>
                  <a:gd name="T29" fmla="*/ 256 h 674"/>
                  <a:gd name="T30" fmla="*/ 799 w 1054"/>
                  <a:gd name="T31" fmla="*/ 3 h 674"/>
                  <a:gd name="T32" fmla="*/ 579 w 1054"/>
                  <a:gd name="T33" fmla="*/ 113 h 674"/>
                  <a:gd name="T34" fmla="*/ 364 w 1054"/>
                  <a:gd name="T35" fmla="*/ 0 h 674"/>
                  <a:gd name="T36" fmla="*/ 172 w 1054"/>
                  <a:gd name="T37" fmla="*/ 93 h 674"/>
                  <a:gd name="T38" fmla="*/ 172 w 1054"/>
                  <a:gd name="T39" fmla="*/ 17 h 674"/>
                  <a:gd name="T40" fmla="*/ 3 w 1054"/>
                  <a:gd name="T41" fmla="*/ 17 h 674"/>
                  <a:gd name="T42" fmla="*/ 0 w 1054"/>
                  <a:gd name="T43" fmla="*/ 591 h 674"/>
                  <a:gd name="T44" fmla="*/ 71 w 1054"/>
                  <a:gd name="T45" fmla="*/ 67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4" h="674">
                    <a:moveTo>
                      <a:pt x="71" y="673"/>
                    </a:moveTo>
                    <a:lnTo>
                      <a:pt x="175" y="673"/>
                    </a:lnTo>
                    <a:lnTo>
                      <a:pt x="175" y="317"/>
                    </a:lnTo>
                    <a:cubicBezTo>
                      <a:pt x="175" y="220"/>
                      <a:pt x="237" y="172"/>
                      <a:pt x="314" y="172"/>
                    </a:cubicBezTo>
                    <a:cubicBezTo>
                      <a:pt x="393" y="172"/>
                      <a:pt x="441" y="223"/>
                      <a:pt x="441" y="315"/>
                    </a:cubicBezTo>
                    <a:lnTo>
                      <a:pt x="441" y="599"/>
                    </a:lnTo>
                    <a:cubicBezTo>
                      <a:pt x="441" y="639"/>
                      <a:pt x="472" y="670"/>
                      <a:pt x="511" y="670"/>
                    </a:cubicBezTo>
                    <a:lnTo>
                      <a:pt x="616" y="670"/>
                    </a:lnTo>
                    <a:lnTo>
                      <a:pt x="616" y="315"/>
                    </a:lnTo>
                    <a:cubicBezTo>
                      <a:pt x="616" y="217"/>
                      <a:pt x="678" y="169"/>
                      <a:pt x="754" y="169"/>
                    </a:cubicBezTo>
                    <a:cubicBezTo>
                      <a:pt x="833" y="169"/>
                      <a:pt x="881" y="220"/>
                      <a:pt x="881" y="312"/>
                    </a:cubicBezTo>
                    <a:lnTo>
                      <a:pt x="881" y="597"/>
                    </a:lnTo>
                    <a:cubicBezTo>
                      <a:pt x="881" y="636"/>
                      <a:pt x="912" y="667"/>
                      <a:pt x="951" y="667"/>
                    </a:cubicBezTo>
                    <a:lnTo>
                      <a:pt x="1053" y="667"/>
                    </a:lnTo>
                    <a:lnTo>
                      <a:pt x="1053" y="256"/>
                    </a:lnTo>
                    <a:cubicBezTo>
                      <a:pt x="1053" y="107"/>
                      <a:pt x="951" y="3"/>
                      <a:pt x="799" y="3"/>
                    </a:cubicBezTo>
                    <a:cubicBezTo>
                      <a:pt x="714" y="3"/>
                      <a:pt x="630" y="31"/>
                      <a:pt x="579" y="113"/>
                    </a:cubicBezTo>
                    <a:cubicBezTo>
                      <a:pt x="537" y="45"/>
                      <a:pt x="460" y="3"/>
                      <a:pt x="364" y="0"/>
                    </a:cubicBezTo>
                    <a:cubicBezTo>
                      <a:pt x="291" y="0"/>
                      <a:pt x="220" y="25"/>
                      <a:pt x="172" y="93"/>
                    </a:cubicBezTo>
                    <a:lnTo>
                      <a:pt x="172" y="17"/>
                    </a:lnTo>
                    <a:lnTo>
                      <a:pt x="3" y="17"/>
                    </a:lnTo>
                    <a:lnTo>
                      <a:pt x="0" y="591"/>
                    </a:lnTo>
                    <a:cubicBezTo>
                      <a:pt x="0" y="642"/>
                      <a:pt x="31" y="673"/>
                      <a:pt x="71" y="67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4" name="Freeform 6">
                <a:extLst>
                  <a:ext uri="{FF2B5EF4-FFF2-40B4-BE49-F238E27FC236}">
                    <a16:creationId xmlns:a16="http://schemas.microsoft.com/office/drawing/2014/main" id="{F7C3CFB9-B240-2646-BD96-76F6EAB2BDE5}"/>
                  </a:ext>
                </a:extLst>
              </p:cNvPr>
              <p:cNvSpPr>
                <a:spLocks noChangeArrowheads="1"/>
              </p:cNvSpPr>
              <p:nvPr/>
            </p:nvSpPr>
            <p:spPr bwMode="auto">
              <a:xfrm>
                <a:off x="3522663" y="2438400"/>
                <a:ext cx="223837" cy="247650"/>
              </a:xfrm>
              <a:custGeom>
                <a:avLst/>
                <a:gdLst>
                  <a:gd name="T0" fmla="*/ 290 w 622"/>
                  <a:gd name="T1" fmla="*/ 534 h 688"/>
                  <a:gd name="T2" fmla="*/ 62 w 622"/>
                  <a:gd name="T3" fmla="*/ 464 h 688"/>
                  <a:gd name="T4" fmla="*/ 0 w 622"/>
                  <a:gd name="T5" fmla="*/ 599 h 688"/>
                  <a:gd name="T6" fmla="*/ 288 w 622"/>
                  <a:gd name="T7" fmla="*/ 681 h 688"/>
                  <a:gd name="T8" fmla="*/ 618 w 622"/>
                  <a:gd name="T9" fmla="*/ 475 h 688"/>
                  <a:gd name="T10" fmla="*/ 375 w 622"/>
                  <a:gd name="T11" fmla="*/ 270 h 688"/>
                  <a:gd name="T12" fmla="*/ 296 w 622"/>
                  <a:gd name="T13" fmla="*/ 259 h 688"/>
                  <a:gd name="T14" fmla="*/ 200 w 622"/>
                  <a:gd name="T15" fmla="*/ 203 h 688"/>
                  <a:gd name="T16" fmla="*/ 299 w 622"/>
                  <a:gd name="T17" fmla="*/ 146 h 688"/>
                  <a:gd name="T18" fmla="*/ 480 w 622"/>
                  <a:gd name="T19" fmla="*/ 186 h 688"/>
                  <a:gd name="T20" fmla="*/ 570 w 622"/>
                  <a:gd name="T21" fmla="*/ 149 h 688"/>
                  <a:gd name="T22" fmla="*/ 601 w 622"/>
                  <a:gd name="T23" fmla="*/ 78 h 688"/>
                  <a:gd name="T24" fmla="*/ 302 w 622"/>
                  <a:gd name="T25" fmla="*/ 2 h 688"/>
                  <a:gd name="T26" fmla="*/ 20 w 622"/>
                  <a:gd name="T27" fmla="*/ 203 h 688"/>
                  <a:gd name="T28" fmla="*/ 254 w 622"/>
                  <a:gd name="T29" fmla="*/ 407 h 688"/>
                  <a:gd name="T30" fmla="*/ 293 w 622"/>
                  <a:gd name="T31" fmla="*/ 413 h 688"/>
                  <a:gd name="T32" fmla="*/ 440 w 622"/>
                  <a:gd name="T33" fmla="*/ 475 h 688"/>
                  <a:gd name="T34" fmla="*/ 290 w 622"/>
                  <a:gd name="T35" fmla="*/ 53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2" h="688">
                    <a:moveTo>
                      <a:pt x="290" y="534"/>
                    </a:moveTo>
                    <a:cubicBezTo>
                      <a:pt x="192" y="532"/>
                      <a:pt x="104" y="486"/>
                      <a:pt x="62" y="464"/>
                    </a:cubicBezTo>
                    <a:lnTo>
                      <a:pt x="0" y="599"/>
                    </a:lnTo>
                    <a:cubicBezTo>
                      <a:pt x="90" y="653"/>
                      <a:pt x="197" y="678"/>
                      <a:pt x="288" y="681"/>
                    </a:cubicBezTo>
                    <a:cubicBezTo>
                      <a:pt x="505" y="687"/>
                      <a:pt x="615" y="611"/>
                      <a:pt x="618" y="475"/>
                    </a:cubicBezTo>
                    <a:cubicBezTo>
                      <a:pt x="621" y="354"/>
                      <a:pt x="516" y="286"/>
                      <a:pt x="375" y="270"/>
                    </a:cubicBezTo>
                    <a:lnTo>
                      <a:pt x="296" y="259"/>
                    </a:lnTo>
                    <a:cubicBezTo>
                      <a:pt x="237" y="248"/>
                      <a:pt x="200" y="239"/>
                      <a:pt x="200" y="203"/>
                    </a:cubicBezTo>
                    <a:cubicBezTo>
                      <a:pt x="200" y="166"/>
                      <a:pt x="231" y="143"/>
                      <a:pt x="299" y="146"/>
                    </a:cubicBezTo>
                    <a:cubicBezTo>
                      <a:pt x="364" y="146"/>
                      <a:pt x="429" y="166"/>
                      <a:pt x="480" y="186"/>
                    </a:cubicBezTo>
                    <a:cubicBezTo>
                      <a:pt x="513" y="200"/>
                      <a:pt x="553" y="183"/>
                      <a:pt x="570" y="149"/>
                    </a:cubicBezTo>
                    <a:lnTo>
                      <a:pt x="601" y="78"/>
                    </a:lnTo>
                    <a:cubicBezTo>
                      <a:pt x="516" y="33"/>
                      <a:pt x="417" y="5"/>
                      <a:pt x="302" y="2"/>
                    </a:cubicBezTo>
                    <a:cubicBezTo>
                      <a:pt x="149" y="0"/>
                      <a:pt x="22" y="70"/>
                      <a:pt x="20" y="203"/>
                    </a:cubicBezTo>
                    <a:cubicBezTo>
                      <a:pt x="17" y="306"/>
                      <a:pt x="65" y="379"/>
                      <a:pt x="254" y="407"/>
                    </a:cubicBezTo>
                    <a:lnTo>
                      <a:pt x="293" y="413"/>
                    </a:lnTo>
                    <a:cubicBezTo>
                      <a:pt x="378" y="424"/>
                      <a:pt x="440" y="430"/>
                      <a:pt x="440" y="475"/>
                    </a:cubicBezTo>
                    <a:cubicBezTo>
                      <a:pt x="437" y="520"/>
                      <a:pt x="386" y="537"/>
                      <a:pt x="290" y="53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45" name="Freeform 7">
              <a:extLst>
                <a:ext uri="{FF2B5EF4-FFF2-40B4-BE49-F238E27FC236}">
                  <a16:creationId xmlns:a16="http://schemas.microsoft.com/office/drawing/2014/main" id="{709C2D9D-B144-F84F-BBCC-8635C3F44DDC}"/>
                </a:ext>
              </a:extLst>
            </p:cNvPr>
            <p:cNvSpPr>
              <a:spLocks noChangeArrowheads="1"/>
            </p:cNvSpPr>
            <p:nvPr/>
          </p:nvSpPr>
          <p:spPr bwMode="auto">
            <a:xfrm>
              <a:off x="5159375" y="2286000"/>
              <a:ext cx="11113" cy="503238"/>
            </a:xfrm>
            <a:custGeom>
              <a:avLst/>
              <a:gdLst>
                <a:gd name="T0" fmla="*/ 14 w 29"/>
                <a:gd name="T1" fmla="*/ 1398 h 1399"/>
                <a:gd name="T2" fmla="*/ 0 w 29"/>
                <a:gd name="T3" fmla="*/ 1398 h 1399"/>
                <a:gd name="T4" fmla="*/ 0 w 29"/>
                <a:gd name="T5" fmla="*/ 0 h 1399"/>
                <a:gd name="T6" fmla="*/ 28 w 29"/>
                <a:gd name="T7" fmla="*/ 0 h 1399"/>
                <a:gd name="T8" fmla="*/ 28 w 29"/>
                <a:gd name="T9" fmla="*/ 1398 h 1399"/>
                <a:gd name="T10" fmla="*/ 14 w 29"/>
                <a:gd name="T11" fmla="*/ 1398 h 1399"/>
              </a:gdLst>
              <a:ahLst/>
              <a:cxnLst>
                <a:cxn ang="0">
                  <a:pos x="T0" y="T1"/>
                </a:cxn>
                <a:cxn ang="0">
                  <a:pos x="T2" y="T3"/>
                </a:cxn>
                <a:cxn ang="0">
                  <a:pos x="T4" y="T5"/>
                </a:cxn>
                <a:cxn ang="0">
                  <a:pos x="T6" y="T7"/>
                </a:cxn>
                <a:cxn ang="0">
                  <a:pos x="T8" y="T9"/>
                </a:cxn>
                <a:cxn ang="0">
                  <a:pos x="T10" y="T11"/>
                </a:cxn>
              </a:cxnLst>
              <a:rect l="0" t="0" r="r" b="b"/>
              <a:pathLst>
                <a:path w="29" h="1399">
                  <a:moveTo>
                    <a:pt x="14" y="1398"/>
                  </a:moveTo>
                  <a:lnTo>
                    <a:pt x="0" y="1398"/>
                  </a:lnTo>
                  <a:lnTo>
                    <a:pt x="0" y="0"/>
                  </a:lnTo>
                  <a:lnTo>
                    <a:pt x="28" y="0"/>
                  </a:lnTo>
                  <a:lnTo>
                    <a:pt x="28" y="1398"/>
                  </a:lnTo>
                  <a:lnTo>
                    <a:pt x="14" y="13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546" name="Group 545">
              <a:extLst>
                <a:ext uri="{FF2B5EF4-FFF2-40B4-BE49-F238E27FC236}">
                  <a16:creationId xmlns:a16="http://schemas.microsoft.com/office/drawing/2014/main" id="{BF7C894F-6B60-BA47-AAC3-883202F7BA59}"/>
                </a:ext>
              </a:extLst>
            </p:cNvPr>
            <p:cNvGrpSpPr/>
            <p:nvPr/>
          </p:nvGrpSpPr>
          <p:grpSpPr>
            <a:xfrm>
              <a:off x="5537200" y="2390775"/>
              <a:ext cx="1868488" cy="290513"/>
              <a:chOff x="5537200" y="2390775"/>
              <a:chExt cx="1868488" cy="290513"/>
            </a:xfrm>
            <a:grpFill/>
          </p:grpSpPr>
          <p:sp>
            <p:nvSpPr>
              <p:cNvPr id="547" name="Freeform 8">
                <a:extLst>
                  <a:ext uri="{FF2B5EF4-FFF2-40B4-BE49-F238E27FC236}">
                    <a16:creationId xmlns:a16="http://schemas.microsoft.com/office/drawing/2014/main" id="{43900A0F-F483-2147-800D-54CB5A155CEF}"/>
                  </a:ext>
                </a:extLst>
              </p:cNvPr>
              <p:cNvSpPr>
                <a:spLocks noChangeArrowheads="1"/>
              </p:cNvSpPr>
              <p:nvPr/>
            </p:nvSpPr>
            <p:spPr bwMode="auto">
              <a:xfrm>
                <a:off x="7283450" y="2465388"/>
                <a:ext cx="122238" cy="192087"/>
              </a:xfrm>
              <a:custGeom>
                <a:avLst/>
                <a:gdLst>
                  <a:gd name="T0" fmla="*/ 330 w 339"/>
                  <a:gd name="T1" fmla="*/ 371 h 533"/>
                  <a:gd name="T2" fmla="*/ 287 w 339"/>
                  <a:gd name="T3" fmla="*/ 453 h 533"/>
                  <a:gd name="T4" fmla="*/ 0 w 339"/>
                  <a:gd name="T5" fmla="*/ 396 h 533"/>
                  <a:gd name="T6" fmla="*/ 0 w 339"/>
                  <a:gd name="T7" fmla="*/ 388 h 533"/>
                  <a:gd name="T8" fmla="*/ 73 w 339"/>
                  <a:gd name="T9" fmla="*/ 348 h 533"/>
                  <a:gd name="T10" fmla="*/ 84 w 339"/>
                  <a:gd name="T11" fmla="*/ 365 h 533"/>
                  <a:gd name="T12" fmla="*/ 194 w 339"/>
                  <a:gd name="T13" fmla="*/ 413 h 533"/>
                  <a:gd name="T14" fmla="*/ 240 w 339"/>
                  <a:gd name="T15" fmla="*/ 368 h 533"/>
                  <a:gd name="T16" fmla="*/ 206 w 339"/>
                  <a:gd name="T17" fmla="*/ 315 h 533"/>
                  <a:gd name="T18" fmla="*/ 129 w 339"/>
                  <a:gd name="T19" fmla="*/ 286 h 533"/>
                  <a:gd name="T20" fmla="*/ 87 w 339"/>
                  <a:gd name="T21" fmla="*/ 269 h 533"/>
                  <a:gd name="T22" fmla="*/ 17 w 339"/>
                  <a:gd name="T23" fmla="*/ 163 h 533"/>
                  <a:gd name="T24" fmla="*/ 81 w 339"/>
                  <a:gd name="T25" fmla="*/ 48 h 533"/>
                  <a:gd name="T26" fmla="*/ 321 w 339"/>
                  <a:gd name="T27" fmla="*/ 104 h 533"/>
                  <a:gd name="T28" fmla="*/ 330 w 339"/>
                  <a:gd name="T29" fmla="*/ 118 h 533"/>
                  <a:gd name="T30" fmla="*/ 256 w 339"/>
                  <a:gd name="T31" fmla="*/ 158 h 533"/>
                  <a:gd name="T32" fmla="*/ 223 w 339"/>
                  <a:gd name="T33" fmla="*/ 121 h 533"/>
                  <a:gd name="T34" fmla="*/ 138 w 339"/>
                  <a:gd name="T35" fmla="*/ 107 h 533"/>
                  <a:gd name="T36" fmla="*/ 127 w 339"/>
                  <a:gd name="T37" fmla="*/ 186 h 533"/>
                  <a:gd name="T38" fmla="*/ 172 w 339"/>
                  <a:gd name="T39" fmla="*/ 207 h 533"/>
                  <a:gd name="T40" fmla="*/ 223 w 339"/>
                  <a:gd name="T41" fmla="*/ 224 h 533"/>
                  <a:gd name="T42" fmla="*/ 338 w 339"/>
                  <a:gd name="T43" fmla="*/ 334 h 533"/>
                  <a:gd name="T44" fmla="*/ 330 w 339"/>
                  <a:gd name="T45" fmla="*/ 37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533">
                    <a:moveTo>
                      <a:pt x="330" y="371"/>
                    </a:moveTo>
                    <a:cubicBezTo>
                      <a:pt x="321" y="402"/>
                      <a:pt x="310" y="430"/>
                      <a:pt x="287" y="453"/>
                    </a:cubicBezTo>
                    <a:cubicBezTo>
                      <a:pt x="203" y="532"/>
                      <a:pt x="45" y="501"/>
                      <a:pt x="0" y="396"/>
                    </a:cubicBezTo>
                    <a:cubicBezTo>
                      <a:pt x="0" y="394"/>
                      <a:pt x="0" y="394"/>
                      <a:pt x="0" y="388"/>
                    </a:cubicBezTo>
                    <a:cubicBezTo>
                      <a:pt x="22" y="377"/>
                      <a:pt x="48" y="362"/>
                      <a:pt x="73" y="348"/>
                    </a:cubicBezTo>
                    <a:cubicBezTo>
                      <a:pt x="76" y="354"/>
                      <a:pt x="81" y="360"/>
                      <a:pt x="84" y="365"/>
                    </a:cubicBezTo>
                    <a:cubicBezTo>
                      <a:pt x="110" y="405"/>
                      <a:pt x="152" y="422"/>
                      <a:pt x="194" y="413"/>
                    </a:cubicBezTo>
                    <a:cubicBezTo>
                      <a:pt x="220" y="408"/>
                      <a:pt x="237" y="391"/>
                      <a:pt x="240" y="368"/>
                    </a:cubicBezTo>
                    <a:cubicBezTo>
                      <a:pt x="242" y="343"/>
                      <a:pt x="232" y="327"/>
                      <a:pt x="206" y="315"/>
                    </a:cubicBezTo>
                    <a:cubicBezTo>
                      <a:pt x="181" y="304"/>
                      <a:pt x="155" y="298"/>
                      <a:pt x="129" y="286"/>
                    </a:cubicBezTo>
                    <a:cubicBezTo>
                      <a:pt x="115" y="281"/>
                      <a:pt x="98" y="275"/>
                      <a:pt x="87" y="269"/>
                    </a:cubicBezTo>
                    <a:cubicBezTo>
                      <a:pt x="45" y="247"/>
                      <a:pt x="17" y="213"/>
                      <a:pt x="17" y="163"/>
                    </a:cubicBezTo>
                    <a:cubicBezTo>
                      <a:pt x="17" y="112"/>
                      <a:pt x="36" y="73"/>
                      <a:pt x="81" y="48"/>
                    </a:cubicBezTo>
                    <a:cubicBezTo>
                      <a:pt x="161" y="0"/>
                      <a:pt x="273" y="28"/>
                      <a:pt x="321" y="104"/>
                    </a:cubicBezTo>
                    <a:cubicBezTo>
                      <a:pt x="324" y="107"/>
                      <a:pt x="327" y="112"/>
                      <a:pt x="330" y="118"/>
                    </a:cubicBezTo>
                    <a:cubicBezTo>
                      <a:pt x="304" y="132"/>
                      <a:pt x="282" y="144"/>
                      <a:pt x="256" y="158"/>
                    </a:cubicBezTo>
                    <a:cubicBezTo>
                      <a:pt x="245" y="144"/>
                      <a:pt x="234" y="129"/>
                      <a:pt x="223" y="121"/>
                    </a:cubicBezTo>
                    <a:cubicBezTo>
                      <a:pt x="197" y="98"/>
                      <a:pt x="169" y="96"/>
                      <a:pt x="138" y="107"/>
                    </a:cubicBezTo>
                    <a:cubicBezTo>
                      <a:pt x="104" y="121"/>
                      <a:pt x="96" y="160"/>
                      <a:pt x="127" y="186"/>
                    </a:cubicBezTo>
                    <a:cubicBezTo>
                      <a:pt x="138" y="197"/>
                      <a:pt x="155" y="202"/>
                      <a:pt x="172" y="207"/>
                    </a:cubicBezTo>
                    <a:cubicBezTo>
                      <a:pt x="189" y="213"/>
                      <a:pt x="206" y="219"/>
                      <a:pt x="223" y="224"/>
                    </a:cubicBezTo>
                    <a:cubicBezTo>
                      <a:pt x="279" y="241"/>
                      <a:pt x="324" y="272"/>
                      <a:pt x="338" y="334"/>
                    </a:cubicBezTo>
                    <a:cubicBezTo>
                      <a:pt x="330" y="348"/>
                      <a:pt x="330" y="360"/>
                      <a:pt x="330" y="3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8" name="Freeform 9">
                <a:extLst>
                  <a:ext uri="{FF2B5EF4-FFF2-40B4-BE49-F238E27FC236}">
                    <a16:creationId xmlns:a16="http://schemas.microsoft.com/office/drawing/2014/main" id="{8619DC53-8C01-934D-8360-9C4CBAA978FA}"/>
                  </a:ext>
                </a:extLst>
              </p:cNvPr>
              <p:cNvSpPr>
                <a:spLocks noChangeArrowheads="1"/>
              </p:cNvSpPr>
              <p:nvPr/>
            </p:nvSpPr>
            <p:spPr bwMode="auto">
              <a:xfrm>
                <a:off x="6594475" y="2408238"/>
                <a:ext cx="182563" cy="244475"/>
              </a:xfrm>
              <a:custGeom>
                <a:avLst/>
                <a:gdLst>
                  <a:gd name="T0" fmla="*/ 94 w 509"/>
                  <a:gd name="T1" fmla="*/ 645 h 677"/>
                  <a:gd name="T2" fmla="*/ 0 w 509"/>
                  <a:gd name="T3" fmla="*/ 645 h 677"/>
                  <a:gd name="T4" fmla="*/ 0 w 509"/>
                  <a:gd name="T5" fmla="*/ 0 h 677"/>
                  <a:gd name="T6" fmla="*/ 94 w 509"/>
                  <a:gd name="T7" fmla="*/ 0 h 677"/>
                  <a:gd name="T8" fmla="*/ 94 w 509"/>
                  <a:gd name="T9" fmla="*/ 220 h 677"/>
                  <a:gd name="T10" fmla="*/ 102 w 509"/>
                  <a:gd name="T11" fmla="*/ 254 h 677"/>
                  <a:gd name="T12" fmla="*/ 127 w 509"/>
                  <a:gd name="T13" fmla="*/ 237 h 677"/>
                  <a:gd name="T14" fmla="*/ 407 w 509"/>
                  <a:gd name="T15" fmla="*/ 245 h 677"/>
                  <a:gd name="T16" fmla="*/ 381 w 509"/>
                  <a:gd name="T17" fmla="*/ 617 h 677"/>
                  <a:gd name="T18" fmla="*/ 116 w 509"/>
                  <a:gd name="T19" fmla="*/ 600 h 677"/>
                  <a:gd name="T20" fmla="*/ 102 w 509"/>
                  <a:gd name="T21" fmla="*/ 594 h 677"/>
                  <a:gd name="T22" fmla="*/ 94 w 509"/>
                  <a:gd name="T23" fmla="*/ 611 h 677"/>
                  <a:gd name="T24" fmla="*/ 94 w 509"/>
                  <a:gd name="T25" fmla="*/ 645 h 677"/>
                  <a:gd name="T26" fmla="*/ 381 w 509"/>
                  <a:gd name="T27" fmla="*/ 419 h 677"/>
                  <a:gd name="T28" fmla="*/ 235 w 509"/>
                  <a:gd name="T29" fmla="*/ 271 h 677"/>
                  <a:gd name="T30" fmla="*/ 88 w 509"/>
                  <a:gd name="T31" fmla="*/ 419 h 677"/>
                  <a:gd name="T32" fmla="*/ 235 w 509"/>
                  <a:gd name="T33" fmla="*/ 571 h 677"/>
                  <a:gd name="T34" fmla="*/ 381 w 509"/>
                  <a:gd name="T35" fmla="*/ 41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677">
                    <a:moveTo>
                      <a:pt x="94" y="645"/>
                    </a:moveTo>
                    <a:cubicBezTo>
                      <a:pt x="62" y="645"/>
                      <a:pt x="31" y="645"/>
                      <a:pt x="0" y="645"/>
                    </a:cubicBezTo>
                    <a:cubicBezTo>
                      <a:pt x="0" y="430"/>
                      <a:pt x="0" y="217"/>
                      <a:pt x="0" y="0"/>
                    </a:cubicBezTo>
                    <a:cubicBezTo>
                      <a:pt x="31" y="0"/>
                      <a:pt x="62" y="0"/>
                      <a:pt x="94" y="0"/>
                    </a:cubicBezTo>
                    <a:cubicBezTo>
                      <a:pt x="94" y="73"/>
                      <a:pt x="94" y="147"/>
                      <a:pt x="94" y="220"/>
                    </a:cubicBezTo>
                    <a:cubicBezTo>
                      <a:pt x="94" y="231"/>
                      <a:pt x="99" y="242"/>
                      <a:pt x="102" y="254"/>
                    </a:cubicBezTo>
                    <a:cubicBezTo>
                      <a:pt x="110" y="248"/>
                      <a:pt x="119" y="242"/>
                      <a:pt x="127" y="237"/>
                    </a:cubicBezTo>
                    <a:cubicBezTo>
                      <a:pt x="204" y="166"/>
                      <a:pt x="328" y="169"/>
                      <a:pt x="407" y="245"/>
                    </a:cubicBezTo>
                    <a:cubicBezTo>
                      <a:pt x="508" y="344"/>
                      <a:pt x="497" y="532"/>
                      <a:pt x="381" y="617"/>
                    </a:cubicBezTo>
                    <a:cubicBezTo>
                      <a:pt x="300" y="676"/>
                      <a:pt x="178" y="667"/>
                      <a:pt x="116" y="600"/>
                    </a:cubicBezTo>
                    <a:cubicBezTo>
                      <a:pt x="113" y="597"/>
                      <a:pt x="105" y="591"/>
                      <a:pt x="102" y="594"/>
                    </a:cubicBezTo>
                    <a:cubicBezTo>
                      <a:pt x="96" y="597"/>
                      <a:pt x="94" y="605"/>
                      <a:pt x="94" y="611"/>
                    </a:cubicBezTo>
                    <a:cubicBezTo>
                      <a:pt x="94" y="619"/>
                      <a:pt x="94" y="631"/>
                      <a:pt x="94" y="645"/>
                    </a:cubicBezTo>
                    <a:close/>
                    <a:moveTo>
                      <a:pt x="381" y="419"/>
                    </a:moveTo>
                    <a:cubicBezTo>
                      <a:pt x="381" y="336"/>
                      <a:pt x="317" y="271"/>
                      <a:pt x="235" y="271"/>
                    </a:cubicBezTo>
                    <a:cubicBezTo>
                      <a:pt x="154" y="271"/>
                      <a:pt x="88" y="338"/>
                      <a:pt x="88" y="419"/>
                    </a:cubicBezTo>
                    <a:cubicBezTo>
                      <a:pt x="88" y="504"/>
                      <a:pt x="153" y="569"/>
                      <a:pt x="235" y="571"/>
                    </a:cubicBezTo>
                    <a:cubicBezTo>
                      <a:pt x="319" y="571"/>
                      <a:pt x="381" y="507"/>
                      <a:pt x="381" y="4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9" name="Freeform 10">
                <a:extLst>
                  <a:ext uri="{FF2B5EF4-FFF2-40B4-BE49-F238E27FC236}">
                    <a16:creationId xmlns:a16="http://schemas.microsoft.com/office/drawing/2014/main" id="{F6F3060D-11A5-6045-B491-1ABEB49FF6B5}"/>
                  </a:ext>
                </a:extLst>
              </p:cNvPr>
              <p:cNvSpPr>
                <a:spLocks noChangeArrowheads="1"/>
              </p:cNvSpPr>
              <p:nvPr/>
            </p:nvSpPr>
            <p:spPr bwMode="auto">
              <a:xfrm>
                <a:off x="5883275" y="2408238"/>
                <a:ext cx="179388" cy="239712"/>
              </a:xfrm>
              <a:custGeom>
                <a:avLst/>
                <a:gdLst>
                  <a:gd name="T0" fmla="*/ 403 w 498"/>
                  <a:gd name="T1" fmla="*/ 0 h 668"/>
                  <a:gd name="T2" fmla="*/ 497 w 498"/>
                  <a:gd name="T3" fmla="*/ 0 h 668"/>
                  <a:gd name="T4" fmla="*/ 497 w 498"/>
                  <a:gd name="T5" fmla="*/ 642 h 668"/>
                  <a:gd name="T6" fmla="*/ 403 w 498"/>
                  <a:gd name="T7" fmla="*/ 642 h 668"/>
                  <a:gd name="T8" fmla="*/ 403 w 498"/>
                  <a:gd name="T9" fmla="*/ 602 h 668"/>
                  <a:gd name="T10" fmla="*/ 395 w 498"/>
                  <a:gd name="T11" fmla="*/ 588 h 668"/>
                  <a:gd name="T12" fmla="*/ 381 w 498"/>
                  <a:gd name="T13" fmla="*/ 594 h 668"/>
                  <a:gd name="T14" fmla="*/ 178 w 498"/>
                  <a:gd name="T15" fmla="*/ 645 h 668"/>
                  <a:gd name="T16" fmla="*/ 28 w 498"/>
                  <a:gd name="T17" fmla="*/ 484 h 668"/>
                  <a:gd name="T18" fmla="*/ 130 w 498"/>
                  <a:gd name="T19" fmla="*/ 214 h 668"/>
                  <a:gd name="T20" fmla="*/ 381 w 498"/>
                  <a:gd name="T21" fmla="*/ 240 h 668"/>
                  <a:gd name="T22" fmla="*/ 398 w 498"/>
                  <a:gd name="T23" fmla="*/ 245 h 668"/>
                  <a:gd name="T24" fmla="*/ 403 w 498"/>
                  <a:gd name="T25" fmla="*/ 226 h 668"/>
                  <a:gd name="T26" fmla="*/ 403 w 498"/>
                  <a:gd name="T27" fmla="*/ 17 h 668"/>
                  <a:gd name="T28" fmla="*/ 403 w 498"/>
                  <a:gd name="T29" fmla="*/ 0 h 668"/>
                  <a:gd name="T30" fmla="*/ 409 w 498"/>
                  <a:gd name="T31" fmla="*/ 422 h 668"/>
                  <a:gd name="T32" fmla="*/ 265 w 498"/>
                  <a:gd name="T33" fmla="*/ 271 h 668"/>
                  <a:gd name="T34" fmla="*/ 118 w 498"/>
                  <a:gd name="T35" fmla="*/ 419 h 668"/>
                  <a:gd name="T36" fmla="*/ 265 w 498"/>
                  <a:gd name="T37" fmla="*/ 571 h 668"/>
                  <a:gd name="T38" fmla="*/ 409 w 498"/>
                  <a:gd name="T39" fmla="*/ 422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668">
                    <a:moveTo>
                      <a:pt x="403" y="0"/>
                    </a:moveTo>
                    <a:cubicBezTo>
                      <a:pt x="434" y="0"/>
                      <a:pt x="466" y="0"/>
                      <a:pt x="497" y="0"/>
                    </a:cubicBezTo>
                    <a:cubicBezTo>
                      <a:pt x="497" y="214"/>
                      <a:pt x="497" y="428"/>
                      <a:pt x="497" y="642"/>
                    </a:cubicBezTo>
                    <a:cubicBezTo>
                      <a:pt x="466" y="642"/>
                      <a:pt x="437" y="642"/>
                      <a:pt x="403" y="642"/>
                    </a:cubicBezTo>
                    <a:cubicBezTo>
                      <a:pt x="403" y="631"/>
                      <a:pt x="403" y="617"/>
                      <a:pt x="403" y="602"/>
                    </a:cubicBezTo>
                    <a:cubicBezTo>
                      <a:pt x="403" y="597"/>
                      <a:pt x="401" y="588"/>
                      <a:pt x="395" y="588"/>
                    </a:cubicBezTo>
                    <a:cubicBezTo>
                      <a:pt x="392" y="586"/>
                      <a:pt x="384" y="591"/>
                      <a:pt x="381" y="594"/>
                    </a:cubicBezTo>
                    <a:cubicBezTo>
                      <a:pt x="324" y="653"/>
                      <a:pt x="254" y="667"/>
                      <a:pt x="178" y="645"/>
                    </a:cubicBezTo>
                    <a:cubicBezTo>
                      <a:pt x="96" y="622"/>
                      <a:pt x="48" y="563"/>
                      <a:pt x="28" y="484"/>
                    </a:cubicBezTo>
                    <a:cubicBezTo>
                      <a:pt x="0" y="377"/>
                      <a:pt x="42" y="268"/>
                      <a:pt x="130" y="214"/>
                    </a:cubicBezTo>
                    <a:cubicBezTo>
                      <a:pt x="212" y="163"/>
                      <a:pt x="313" y="175"/>
                      <a:pt x="381" y="240"/>
                    </a:cubicBezTo>
                    <a:cubicBezTo>
                      <a:pt x="384" y="242"/>
                      <a:pt x="392" y="245"/>
                      <a:pt x="398" y="245"/>
                    </a:cubicBezTo>
                    <a:cubicBezTo>
                      <a:pt x="401" y="240"/>
                      <a:pt x="403" y="231"/>
                      <a:pt x="403" y="226"/>
                    </a:cubicBezTo>
                    <a:cubicBezTo>
                      <a:pt x="403" y="155"/>
                      <a:pt x="403" y="85"/>
                      <a:pt x="403" y="17"/>
                    </a:cubicBezTo>
                    <a:cubicBezTo>
                      <a:pt x="403" y="14"/>
                      <a:pt x="403" y="8"/>
                      <a:pt x="403" y="0"/>
                    </a:cubicBezTo>
                    <a:close/>
                    <a:moveTo>
                      <a:pt x="409" y="422"/>
                    </a:moveTo>
                    <a:cubicBezTo>
                      <a:pt x="409" y="338"/>
                      <a:pt x="347" y="273"/>
                      <a:pt x="265" y="271"/>
                    </a:cubicBezTo>
                    <a:cubicBezTo>
                      <a:pt x="183" y="271"/>
                      <a:pt x="118" y="335"/>
                      <a:pt x="118" y="419"/>
                    </a:cubicBezTo>
                    <a:cubicBezTo>
                      <a:pt x="118" y="504"/>
                      <a:pt x="183" y="571"/>
                      <a:pt x="265" y="571"/>
                    </a:cubicBezTo>
                    <a:cubicBezTo>
                      <a:pt x="344" y="571"/>
                      <a:pt x="409" y="507"/>
                      <a:pt x="409" y="4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0" name="Freeform 11">
                <a:extLst>
                  <a:ext uri="{FF2B5EF4-FFF2-40B4-BE49-F238E27FC236}">
                    <a16:creationId xmlns:a16="http://schemas.microsoft.com/office/drawing/2014/main" id="{5083C014-9493-6F42-96A2-8D07EB2F1C05}"/>
                  </a:ext>
                </a:extLst>
              </p:cNvPr>
              <p:cNvSpPr>
                <a:spLocks noChangeArrowheads="1"/>
              </p:cNvSpPr>
              <p:nvPr/>
            </p:nvSpPr>
            <p:spPr bwMode="auto">
              <a:xfrm>
                <a:off x="5537200" y="2390775"/>
                <a:ext cx="271463" cy="290513"/>
              </a:xfrm>
              <a:custGeom>
                <a:avLst/>
                <a:gdLst>
                  <a:gd name="T0" fmla="*/ 45 w 754"/>
                  <a:gd name="T1" fmla="*/ 223 h 807"/>
                  <a:gd name="T2" fmla="*/ 158 w 754"/>
                  <a:gd name="T3" fmla="*/ 285 h 807"/>
                  <a:gd name="T4" fmla="*/ 361 w 754"/>
                  <a:gd name="T5" fmla="*/ 400 h 807"/>
                  <a:gd name="T6" fmla="*/ 392 w 754"/>
                  <a:gd name="T7" fmla="*/ 400 h 807"/>
                  <a:gd name="T8" fmla="*/ 722 w 754"/>
                  <a:gd name="T9" fmla="*/ 214 h 807"/>
                  <a:gd name="T10" fmla="*/ 753 w 754"/>
                  <a:gd name="T11" fmla="*/ 234 h 807"/>
                  <a:gd name="T12" fmla="*/ 753 w 754"/>
                  <a:gd name="T13" fmla="*/ 341 h 807"/>
                  <a:gd name="T14" fmla="*/ 742 w 754"/>
                  <a:gd name="T15" fmla="*/ 364 h 807"/>
                  <a:gd name="T16" fmla="*/ 392 w 754"/>
                  <a:gd name="T17" fmla="*/ 560 h 807"/>
                  <a:gd name="T18" fmla="*/ 364 w 754"/>
                  <a:gd name="T19" fmla="*/ 557 h 807"/>
                  <a:gd name="T20" fmla="*/ 59 w 754"/>
                  <a:gd name="T21" fmla="*/ 389 h 807"/>
                  <a:gd name="T22" fmla="*/ 34 w 754"/>
                  <a:gd name="T23" fmla="*/ 375 h 807"/>
                  <a:gd name="T24" fmla="*/ 34 w 754"/>
                  <a:gd name="T25" fmla="*/ 456 h 807"/>
                  <a:gd name="T26" fmla="*/ 45 w 754"/>
                  <a:gd name="T27" fmla="*/ 467 h 807"/>
                  <a:gd name="T28" fmla="*/ 367 w 754"/>
                  <a:gd name="T29" fmla="*/ 648 h 807"/>
                  <a:gd name="T30" fmla="*/ 392 w 754"/>
                  <a:gd name="T31" fmla="*/ 645 h 807"/>
                  <a:gd name="T32" fmla="*/ 725 w 754"/>
                  <a:gd name="T33" fmla="*/ 459 h 807"/>
                  <a:gd name="T34" fmla="*/ 753 w 754"/>
                  <a:gd name="T35" fmla="*/ 476 h 807"/>
                  <a:gd name="T36" fmla="*/ 753 w 754"/>
                  <a:gd name="T37" fmla="*/ 586 h 807"/>
                  <a:gd name="T38" fmla="*/ 742 w 754"/>
                  <a:gd name="T39" fmla="*/ 605 h 807"/>
                  <a:gd name="T40" fmla="*/ 389 w 754"/>
                  <a:gd name="T41" fmla="*/ 803 h 807"/>
                  <a:gd name="T42" fmla="*/ 367 w 754"/>
                  <a:gd name="T43" fmla="*/ 803 h 807"/>
                  <a:gd name="T44" fmla="*/ 14 w 754"/>
                  <a:gd name="T45" fmla="*/ 605 h 807"/>
                  <a:gd name="T46" fmla="*/ 5 w 754"/>
                  <a:gd name="T47" fmla="*/ 577 h 807"/>
                  <a:gd name="T48" fmla="*/ 28 w 754"/>
                  <a:gd name="T49" fmla="*/ 577 h 807"/>
                  <a:gd name="T50" fmla="*/ 361 w 754"/>
                  <a:gd name="T51" fmla="*/ 763 h 807"/>
                  <a:gd name="T52" fmla="*/ 395 w 754"/>
                  <a:gd name="T53" fmla="*/ 763 h 807"/>
                  <a:gd name="T54" fmla="*/ 708 w 754"/>
                  <a:gd name="T55" fmla="*/ 586 h 807"/>
                  <a:gd name="T56" fmla="*/ 722 w 754"/>
                  <a:gd name="T57" fmla="*/ 563 h 807"/>
                  <a:gd name="T58" fmla="*/ 722 w 754"/>
                  <a:gd name="T59" fmla="*/ 490 h 807"/>
                  <a:gd name="T60" fmla="*/ 700 w 754"/>
                  <a:gd name="T61" fmla="*/ 501 h 807"/>
                  <a:gd name="T62" fmla="*/ 392 w 754"/>
                  <a:gd name="T63" fmla="*/ 673 h 807"/>
                  <a:gd name="T64" fmla="*/ 361 w 754"/>
                  <a:gd name="T65" fmla="*/ 673 h 807"/>
                  <a:gd name="T66" fmla="*/ 17 w 754"/>
                  <a:gd name="T67" fmla="*/ 478 h 807"/>
                  <a:gd name="T68" fmla="*/ 3 w 754"/>
                  <a:gd name="T69" fmla="*/ 453 h 807"/>
                  <a:gd name="T70" fmla="*/ 3 w 754"/>
                  <a:gd name="T71" fmla="*/ 344 h 807"/>
                  <a:gd name="T72" fmla="*/ 31 w 754"/>
                  <a:gd name="T73" fmla="*/ 330 h 807"/>
                  <a:gd name="T74" fmla="*/ 364 w 754"/>
                  <a:gd name="T75" fmla="*/ 515 h 807"/>
                  <a:gd name="T76" fmla="*/ 398 w 754"/>
                  <a:gd name="T77" fmla="*/ 515 h 807"/>
                  <a:gd name="T78" fmla="*/ 708 w 754"/>
                  <a:gd name="T79" fmla="*/ 341 h 807"/>
                  <a:gd name="T80" fmla="*/ 725 w 754"/>
                  <a:gd name="T81" fmla="*/ 313 h 807"/>
                  <a:gd name="T82" fmla="*/ 725 w 754"/>
                  <a:gd name="T83" fmla="*/ 243 h 807"/>
                  <a:gd name="T84" fmla="*/ 705 w 754"/>
                  <a:gd name="T85" fmla="*/ 254 h 807"/>
                  <a:gd name="T86" fmla="*/ 398 w 754"/>
                  <a:gd name="T87" fmla="*/ 428 h 807"/>
                  <a:gd name="T88" fmla="*/ 367 w 754"/>
                  <a:gd name="T89" fmla="*/ 428 h 807"/>
                  <a:gd name="T90" fmla="*/ 20 w 754"/>
                  <a:gd name="T91" fmla="*/ 234 h 807"/>
                  <a:gd name="T92" fmla="*/ 5 w 754"/>
                  <a:gd name="T93" fmla="*/ 217 h 807"/>
                  <a:gd name="T94" fmla="*/ 20 w 754"/>
                  <a:gd name="T95" fmla="*/ 200 h 807"/>
                  <a:gd name="T96" fmla="*/ 361 w 754"/>
                  <a:gd name="T97" fmla="*/ 8 h 807"/>
                  <a:gd name="T98" fmla="*/ 403 w 754"/>
                  <a:gd name="T99" fmla="*/ 8 h 807"/>
                  <a:gd name="T100" fmla="*/ 652 w 754"/>
                  <a:gd name="T101" fmla="*/ 149 h 807"/>
                  <a:gd name="T102" fmla="*/ 666 w 754"/>
                  <a:gd name="T103" fmla="*/ 169 h 807"/>
                  <a:gd name="T104" fmla="*/ 635 w 754"/>
                  <a:gd name="T105" fmla="*/ 175 h 807"/>
                  <a:gd name="T106" fmla="*/ 398 w 754"/>
                  <a:gd name="T107" fmla="*/ 42 h 807"/>
                  <a:gd name="T108" fmla="*/ 364 w 754"/>
                  <a:gd name="T109" fmla="*/ 42 h 807"/>
                  <a:gd name="T110" fmla="*/ 68 w 754"/>
                  <a:gd name="T111" fmla="*/ 209 h 807"/>
                  <a:gd name="T112" fmla="*/ 45 w 754"/>
                  <a:gd name="T113" fmla="*/ 22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4" h="807">
                    <a:moveTo>
                      <a:pt x="45" y="223"/>
                    </a:moveTo>
                    <a:cubicBezTo>
                      <a:pt x="84" y="245"/>
                      <a:pt x="121" y="265"/>
                      <a:pt x="158" y="285"/>
                    </a:cubicBezTo>
                    <a:cubicBezTo>
                      <a:pt x="226" y="324"/>
                      <a:pt x="293" y="361"/>
                      <a:pt x="361" y="400"/>
                    </a:cubicBezTo>
                    <a:cubicBezTo>
                      <a:pt x="372" y="406"/>
                      <a:pt x="381" y="406"/>
                      <a:pt x="392" y="400"/>
                    </a:cubicBezTo>
                    <a:cubicBezTo>
                      <a:pt x="502" y="338"/>
                      <a:pt x="612" y="276"/>
                      <a:pt x="722" y="214"/>
                    </a:cubicBezTo>
                    <a:cubicBezTo>
                      <a:pt x="748" y="200"/>
                      <a:pt x="753" y="203"/>
                      <a:pt x="753" y="234"/>
                    </a:cubicBezTo>
                    <a:cubicBezTo>
                      <a:pt x="753" y="271"/>
                      <a:pt x="753" y="305"/>
                      <a:pt x="753" y="341"/>
                    </a:cubicBezTo>
                    <a:cubicBezTo>
                      <a:pt x="753" y="353"/>
                      <a:pt x="750" y="358"/>
                      <a:pt x="742" y="364"/>
                    </a:cubicBezTo>
                    <a:cubicBezTo>
                      <a:pt x="623" y="428"/>
                      <a:pt x="508" y="495"/>
                      <a:pt x="392" y="560"/>
                    </a:cubicBezTo>
                    <a:cubicBezTo>
                      <a:pt x="381" y="566"/>
                      <a:pt x="372" y="563"/>
                      <a:pt x="364" y="557"/>
                    </a:cubicBezTo>
                    <a:cubicBezTo>
                      <a:pt x="262" y="501"/>
                      <a:pt x="161" y="445"/>
                      <a:pt x="59" y="389"/>
                    </a:cubicBezTo>
                    <a:cubicBezTo>
                      <a:pt x="51" y="386"/>
                      <a:pt x="45" y="381"/>
                      <a:pt x="34" y="375"/>
                    </a:cubicBezTo>
                    <a:cubicBezTo>
                      <a:pt x="34" y="403"/>
                      <a:pt x="34" y="430"/>
                      <a:pt x="34" y="456"/>
                    </a:cubicBezTo>
                    <a:cubicBezTo>
                      <a:pt x="34" y="461"/>
                      <a:pt x="39" y="464"/>
                      <a:pt x="45" y="467"/>
                    </a:cubicBezTo>
                    <a:cubicBezTo>
                      <a:pt x="152" y="526"/>
                      <a:pt x="259" y="588"/>
                      <a:pt x="367" y="648"/>
                    </a:cubicBezTo>
                    <a:cubicBezTo>
                      <a:pt x="378" y="653"/>
                      <a:pt x="384" y="650"/>
                      <a:pt x="392" y="645"/>
                    </a:cubicBezTo>
                    <a:cubicBezTo>
                      <a:pt x="502" y="583"/>
                      <a:pt x="612" y="521"/>
                      <a:pt x="725" y="459"/>
                    </a:cubicBezTo>
                    <a:cubicBezTo>
                      <a:pt x="750" y="445"/>
                      <a:pt x="753" y="447"/>
                      <a:pt x="753" y="476"/>
                    </a:cubicBezTo>
                    <a:cubicBezTo>
                      <a:pt x="753" y="512"/>
                      <a:pt x="753" y="549"/>
                      <a:pt x="753" y="586"/>
                    </a:cubicBezTo>
                    <a:cubicBezTo>
                      <a:pt x="753" y="591"/>
                      <a:pt x="748" y="603"/>
                      <a:pt x="742" y="605"/>
                    </a:cubicBezTo>
                    <a:cubicBezTo>
                      <a:pt x="623" y="673"/>
                      <a:pt x="508" y="738"/>
                      <a:pt x="389" y="803"/>
                    </a:cubicBezTo>
                    <a:cubicBezTo>
                      <a:pt x="384" y="806"/>
                      <a:pt x="372" y="806"/>
                      <a:pt x="367" y="803"/>
                    </a:cubicBezTo>
                    <a:cubicBezTo>
                      <a:pt x="248" y="738"/>
                      <a:pt x="132" y="670"/>
                      <a:pt x="14" y="605"/>
                    </a:cubicBezTo>
                    <a:cubicBezTo>
                      <a:pt x="0" y="597"/>
                      <a:pt x="0" y="588"/>
                      <a:pt x="5" y="577"/>
                    </a:cubicBezTo>
                    <a:cubicBezTo>
                      <a:pt x="11" y="566"/>
                      <a:pt x="20" y="574"/>
                      <a:pt x="28" y="577"/>
                    </a:cubicBezTo>
                    <a:cubicBezTo>
                      <a:pt x="138" y="639"/>
                      <a:pt x="248" y="701"/>
                      <a:pt x="361" y="763"/>
                    </a:cubicBezTo>
                    <a:cubicBezTo>
                      <a:pt x="372" y="769"/>
                      <a:pt x="384" y="772"/>
                      <a:pt x="395" y="763"/>
                    </a:cubicBezTo>
                    <a:cubicBezTo>
                      <a:pt x="499" y="704"/>
                      <a:pt x="604" y="645"/>
                      <a:pt x="708" y="586"/>
                    </a:cubicBezTo>
                    <a:cubicBezTo>
                      <a:pt x="717" y="580"/>
                      <a:pt x="722" y="574"/>
                      <a:pt x="722" y="563"/>
                    </a:cubicBezTo>
                    <a:cubicBezTo>
                      <a:pt x="722" y="540"/>
                      <a:pt x="722" y="515"/>
                      <a:pt x="722" y="490"/>
                    </a:cubicBezTo>
                    <a:cubicBezTo>
                      <a:pt x="714" y="495"/>
                      <a:pt x="705" y="498"/>
                      <a:pt x="700" y="501"/>
                    </a:cubicBezTo>
                    <a:cubicBezTo>
                      <a:pt x="598" y="557"/>
                      <a:pt x="494" y="617"/>
                      <a:pt x="392" y="673"/>
                    </a:cubicBezTo>
                    <a:cubicBezTo>
                      <a:pt x="381" y="679"/>
                      <a:pt x="372" y="679"/>
                      <a:pt x="361" y="673"/>
                    </a:cubicBezTo>
                    <a:cubicBezTo>
                      <a:pt x="245" y="608"/>
                      <a:pt x="132" y="543"/>
                      <a:pt x="17" y="478"/>
                    </a:cubicBezTo>
                    <a:cubicBezTo>
                      <a:pt x="5" y="473"/>
                      <a:pt x="0" y="467"/>
                      <a:pt x="3" y="453"/>
                    </a:cubicBezTo>
                    <a:cubicBezTo>
                      <a:pt x="3" y="416"/>
                      <a:pt x="3" y="381"/>
                      <a:pt x="3" y="344"/>
                    </a:cubicBezTo>
                    <a:cubicBezTo>
                      <a:pt x="3" y="319"/>
                      <a:pt x="8" y="316"/>
                      <a:pt x="31" y="330"/>
                    </a:cubicBezTo>
                    <a:cubicBezTo>
                      <a:pt x="141" y="392"/>
                      <a:pt x="254" y="453"/>
                      <a:pt x="364" y="515"/>
                    </a:cubicBezTo>
                    <a:cubicBezTo>
                      <a:pt x="375" y="521"/>
                      <a:pt x="384" y="524"/>
                      <a:pt x="398" y="515"/>
                    </a:cubicBezTo>
                    <a:cubicBezTo>
                      <a:pt x="502" y="456"/>
                      <a:pt x="607" y="398"/>
                      <a:pt x="708" y="341"/>
                    </a:cubicBezTo>
                    <a:cubicBezTo>
                      <a:pt x="719" y="336"/>
                      <a:pt x="725" y="327"/>
                      <a:pt x="725" y="313"/>
                    </a:cubicBezTo>
                    <a:cubicBezTo>
                      <a:pt x="725" y="290"/>
                      <a:pt x="725" y="268"/>
                      <a:pt x="725" y="243"/>
                    </a:cubicBezTo>
                    <a:cubicBezTo>
                      <a:pt x="717" y="248"/>
                      <a:pt x="711" y="251"/>
                      <a:pt x="705" y="254"/>
                    </a:cubicBezTo>
                    <a:cubicBezTo>
                      <a:pt x="604" y="310"/>
                      <a:pt x="499" y="369"/>
                      <a:pt x="398" y="428"/>
                    </a:cubicBezTo>
                    <a:cubicBezTo>
                      <a:pt x="386" y="433"/>
                      <a:pt x="378" y="433"/>
                      <a:pt x="367" y="428"/>
                    </a:cubicBezTo>
                    <a:cubicBezTo>
                      <a:pt x="251" y="364"/>
                      <a:pt x="135" y="299"/>
                      <a:pt x="20" y="234"/>
                    </a:cubicBezTo>
                    <a:cubicBezTo>
                      <a:pt x="14" y="231"/>
                      <a:pt x="5" y="223"/>
                      <a:pt x="5" y="217"/>
                    </a:cubicBezTo>
                    <a:cubicBezTo>
                      <a:pt x="5" y="211"/>
                      <a:pt x="14" y="203"/>
                      <a:pt x="20" y="200"/>
                    </a:cubicBezTo>
                    <a:cubicBezTo>
                      <a:pt x="132" y="135"/>
                      <a:pt x="248" y="73"/>
                      <a:pt x="361" y="8"/>
                    </a:cubicBezTo>
                    <a:cubicBezTo>
                      <a:pt x="375" y="0"/>
                      <a:pt x="386" y="0"/>
                      <a:pt x="403" y="8"/>
                    </a:cubicBezTo>
                    <a:cubicBezTo>
                      <a:pt x="485" y="56"/>
                      <a:pt x="567" y="101"/>
                      <a:pt x="652" y="149"/>
                    </a:cubicBezTo>
                    <a:cubicBezTo>
                      <a:pt x="660" y="155"/>
                      <a:pt x="672" y="158"/>
                      <a:pt x="666" y="169"/>
                    </a:cubicBezTo>
                    <a:cubicBezTo>
                      <a:pt x="661" y="180"/>
                      <a:pt x="649" y="180"/>
                      <a:pt x="635" y="175"/>
                    </a:cubicBezTo>
                    <a:cubicBezTo>
                      <a:pt x="556" y="130"/>
                      <a:pt x="477" y="87"/>
                      <a:pt x="398" y="42"/>
                    </a:cubicBezTo>
                    <a:cubicBezTo>
                      <a:pt x="386" y="37"/>
                      <a:pt x="378" y="37"/>
                      <a:pt x="364" y="42"/>
                    </a:cubicBezTo>
                    <a:cubicBezTo>
                      <a:pt x="265" y="99"/>
                      <a:pt x="166" y="152"/>
                      <a:pt x="68" y="209"/>
                    </a:cubicBezTo>
                    <a:cubicBezTo>
                      <a:pt x="59" y="214"/>
                      <a:pt x="53" y="217"/>
                      <a:pt x="45"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1" name="Freeform 12">
                <a:extLst>
                  <a:ext uri="{FF2B5EF4-FFF2-40B4-BE49-F238E27FC236}">
                    <a16:creationId xmlns:a16="http://schemas.microsoft.com/office/drawing/2014/main" id="{01CEF62F-E598-A84C-9838-1B42DB51DAF9}"/>
                  </a:ext>
                </a:extLst>
              </p:cNvPr>
              <p:cNvSpPr>
                <a:spLocks noChangeArrowheads="1"/>
              </p:cNvSpPr>
              <p:nvPr/>
            </p:nvSpPr>
            <p:spPr bwMode="auto">
              <a:xfrm>
                <a:off x="6388100" y="2466975"/>
                <a:ext cx="177800" cy="195263"/>
              </a:xfrm>
              <a:custGeom>
                <a:avLst/>
                <a:gdLst>
                  <a:gd name="T0" fmla="*/ 397 w 492"/>
                  <a:gd name="T1" fmla="*/ 34 h 542"/>
                  <a:gd name="T2" fmla="*/ 491 w 492"/>
                  <a:gd name="T3" fmla="*/ 34 h 542"/>
                  <a:gd name="T4" fmla="*/ 491 w 492"/>
                  <a:gd name="T5" fmla="*/ 479 h 542"/>
                  <a:gd name="T6" fmla="*/ 397 w 492"/>
                  <a:gd name="T7" fmla="*/ 479 h 542"/>
                  <a:gd name="T8" fmla="*/ 397 w 492"/>
                  <a:gd name="T9" fmla="*/ 439 h 542"/>
                  <a:gd name="T10" fmla="*/ 389 w 492"/>
                  <a:gd name="T11" fmla="*/ 425 h 542"/>
                  <a:gd name="T12" fmla="*/ 375 w 492"/>
                  <a:gd name="T13" fmla="*/ 431 h 542"/>
                  <a:gd name="T14" fmla="*/ 22 w 492"/>
                  <a:gd name="T15" fmla="*/ 324 h 542"/>
                  <a:gd name="T16" fmla="*/ 90 w 492"/>
                  <a:gd name="T17" fmla="*/ 79 h 542"/>
                  <a:gd name="T18" fmla="*/ 372 w 492"/>
                  <a:gd name="T19" fmla="*/ 79 h 542"/>
                  <a:gd name="T20" fmla="*/ 389 w 492"/>
                  <a:gd name="T21" fmla="*/ 85 h 542"/>
                  <a:gd name="T22" fmla="*/ 397 w 492"/>
                  <a:gd name="T23" fmla="*/ 68 h 542"/>
                  <a:gd name="T24" fmla="*/ 397 w 492"/>
                  <a:gd name="T25" fmla="*/ 34 h 542"/>
                  <a:gd name="T26" fmla="*/ 256 w 492"/>
                  <a:gd name="T27" fmla="*/ 405 h 542"/>
                  <a:gd name="T28" fmla="*/ 403 w 492"/>
                  <a:gd name="T29" fmla="*/ 256 h 542"/>
                  <a:gd name="T30" fmla="*/ 256 w 492"/>
                  <a:gd name="T31" fmla="*/ 105 h 542"/>
                  <a:gd name="T32" fmla="*/ 110 w 492"/>
                  <a:gd name="T33" fmla="*/ 256 h 542"/>
                  <a:gd name="T34" fmla="*/ 256 w 492"/>
                  <a:gd name="T35" fmla="*/ 405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2" h="542">
                    <a:moveTo>
                      <a:pt x="397" y="34"/>
                    </a:moveTo>
                    <a:cubicBezTo>
                      <a:pt x="428" y="34"/>
                      <a:pt x="460" y="34"/>
                      <a:pt x="491" y="34"/>
                    </a:cubicBezTo>
                    <a:cubicBezTo>
                      <a:pt x="491" y="184"/>
                      <a:pt x="491" y="329"/>
                      <a:pt x="491" y="479"/>
                    </a:cubicBezTo>
                    <a:cubicBezTo>
                      <a:pt x="460" y="479"/>
                      <a:pt x="431" y="479"/>
                      <a:pt x="397" y="479"/>
                    </a:cubicBezTo>
                    <a:cubicBezTo>
                      <a:pt x="397" y="465"/>
                      <a:pt x="397" y="453"/>
                      <a:pt x="397" y="439"/>
                    </a:cubicBezTo>
                    <a:cubicBezTo>
                      <a:pt x="397" y="434"/>
                      <a:pt x="395" y="428"/>
                      <a:pt x="389" y="425"/>
                    </a:cubicBezTo>
                    <a:cubicBezTo>
                      <a:pt x="386" y="422"/>
                      <a:pt x="378" y="425"/>
                      <a:pt x="375" y="431"/>
                    </a:cubicBezTo>
                    <a:cubicBezTo>
                      <a:pt x="287" y="541"/>
                      <a:pt x="73" y="513"/>
                      <a:pt x="22" y="324"/>
                    </a:cubicBezTo>
                    <a:cubicBezTo>
                      <a:pt x="0" y="231"/>
                      <a:pt x="19" y="147"/>
                      <a:pt x="90" y="79"/>
                    </a:cubicBezTo>
                    <a:cubicBezTo>
                      <a:pt x="172" y="0"/>
                      <a:pt x="307" y="6"/>
                      <a:pt x="372" y="79"/>
                    </a:cubicBezTo>
                    <a:cubicBezTo>
                      <a:pt x="375" y="82"/>
                      <a:pt x="383" y="88"/>
                      <a:pt x="389" y="85"/>
                    </a:cubicBezTo>
                    <a:cubicBezTo>
                      <a:pt x="392" y="82"/>
                      <a:pt x="395" y="74"/>
                      <a:pt x="397" y="68"/>
                    </a:cubicBezTo>
                    <a:cubicBezTo>
                      <a:pt x="397" y="57"/>
                      <a:pt x="397" y="45"/>
                      <a:pt x="397" y="34"/>
                    </a:cubicBezTo>
                    <a:close/>
                    <a:moveTo>
                      <a:pt x="256" y="405"/>
                    </a:moveTo>
                    <a:cubicBezTo>
                      <a:pt x="338" y="405"/>
                      <a:pt x="403" y="338"/>
                      <a:pt x="403" y="256"/>
                    </a:cubicBezTo>
                    <a:cubicBezTo>
                      <a:pt x="403" y="172"/>
                      <a:pt x="338" y="107"/>
                      <a:pt x="256" y="105"/>
                    </a:cubicBezTo>
                    <a:cubicBezTo>
                      <a:pt x="175" y="105"/>
                      <a:pt x="110" y="172"/>
                      <a:pt x="110" y="256"/>
                    </a:cubicBezTo>
                    <a:cubicBezTo>
                      <a:pt x="110" y="341"/>
                      <a:pt x="175" y="405"/>
                      <a:pt x="256" y="4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2" name="Freeform 13">
                <a:extLst>
                  <a:ext uri="{FF2B5EF4-FFF2-40B4-BE49-F238E27FC236}">
                    <a16:creationId xmlns:a16="http://schemas.microsoft.com/office/drawing/2014/main" id="{2F4B9686-3FED-F848-857A-E60DE9AFA802}"/>
                  </a:ext>
                </a:extLst>
              </p:cNvPr>
              <p:cNvSpPr>
                <a:spLocks noChangeArrowheads="1"/>
              </p:cNvSpPr>
              <p:nvPr/>
            </p:nvSpPr>
            <p:spPr bwMode="auto">
              <a:xfrm>
                <a:off x="6078538" y="2468563"/>
                <a:ext cx="179387" cy="195262"/>
              </a:xfrm>
              <a:custGeom>
                <a:avLst/>
                <a:gdLst>
                  <a:gd name="T0" fmla="*/ 403 w 498"/>
                  <a:gd name="T1" fmla="*/ 28 h 542"/>
                  <a:gd name="T2" fmla="*/ 497 w 498"/>
                  <a:gd name="T3" fmla="*/ 28 h 542"/>
                  <a:gd name="T4" fmla="*/ 497 w 498"/>
                  <a:gd name="T5" fmla="*/ 473 h 542"/>
                  <a:gd name="T6" fmla="*/ 403 w 498"/>
                  <a:gd name="T7" fmla="*/ 473 h 542"/>
                  <a:gd name="T8" fmla="*/ 403 w 498"/>
                  <a:gd name="T9" fmla="*/ 433 h 542"/>
                  <a:gd name="T10" fmla="*/ 395 w 498"/>
                  <a:gd name="T11" fmla="*/ 419 h 542"/>
                  <a:gd name="T12" fmla="*/ 381 w 498"/>
                  <a:gd name="T13" fmla="*/ 425 h 542"/>
                  <a:gd name="T14" fmla="*/ 28 w 498"/>
                  <a:gd name="T15" fmla="*/ 315 h 542"/>
                  <a:gd name="T16" fmla="*/ 130 w 498"/>
                  <a:gd name="T17" fmla="*/ 48 h 542"/>
                  <a:gd name="T18" fmla="*/ 381 w 498"/>
                  <a:gd name="T19" fmla="*/ 76 h 542"/>
                  <a:gd name="T20" fmla="*/ 395 w 498"/>
                  <a:gd name="T21" fmla="*/ 82 h 542"/>
                  <a:gd name="T22" fmla="*/ 403 w 498"/>
                  <a:gd name="T23" fmla="*/ 68 h 542"/>
                  <a:gd name="T24" fmla="*/ 403 w 498"/>
                  <a:gd name="T25" fmla="*/ 28 h 542"/>
                  <a:gd name="T26" fmla="*/ 262 w 498"/>
                  <a:gd name="T27" fmla="*/ 402 h 542"/>
                  <a:gd name="T28" fmla="*/ 409 w 498"/>
                  <a:gd name="T29" fmla="*/ 253 h 542"/>
                  <a:gd name="T30" fmla="*/ 262 w 498"/>
                  <a:gd name="T31" fmla="*/ 102 h 542"/>
                  <a:gd name="T32" fmla="*/ 116 w 498"/>
                  <a:gd name="T33" fmla="*/ 253 h 542"/>
                  <a:gd name="T34" fmla="*/ 262 w 498"/>
                  <a:gd name="T35" fmla="*/ 40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542">
                    <a:moveTo>
                      <a:pt x="403" y="28"/>
                    </a:moveTo>
                    <a:cubicBezTo>
                      <a:pt x="434" y="28"/>
                      <a:pt x="465" y="28"/>
                      <a:pt x="497" y="28"/>
                    </a:cubicBezTo>
                    <a:cubicBezTo>
                      <a:pt x="497" y="178"/>
                      <a:pt x="497" y="323"/>
                      <a:pt x="497" y="473"/>
                    </a:cubicBezTo>
                    <a:cubicBezTo>
                      <a:pt x="465" y="473"/>
                      <a:pt x="437" y="473"/>
                      <a:pt x="403" y="473"/>
                    </a:cubicBezTo>
                    <a:cubicBezTo>
                      <a:pt x="403" y="459"/>
                      <a:pt x="403" y="448"/>
                      <a:pt x="403" y="433"/>
                    </a:cubicBezTo>
                    <a:cubicBezTo>
                      <a:pt x="403" y="428"/>
                      <a:pt x="401" y="422"/>
                      <a:pt x="395" y="419"/>
                    </a:cubicBezTo>
                    <a:cubicBezTo>
                      <a:pt x="392" y="417"/>
                      <a:pt x="384" y="422"/>
                      <a:pt x="381" y="425"/>
                    </a:cubicBezTo>
                    <a:cubicBezTo>
                      <a:pt x="251" y="541"/>
                      <a:pt x="70" y="484"/>
                      <a:pt x="28" y="315"/>
                    </a:cubicBezTo>
                    <a:cubicBezTo>
                      <a:pt x="0" y="211"/>
                      <a:pt x="42" y="99"/>
                      <a:pt x="130" y="48"/>
                    </a:cubicBezTo>
                    <a:cubicBezTo>
                      <a:pt x="209" y="0"/>
                      <a:pt x="324" y="11"/>
                      <a:pt x="381" y="76"/>
                    </a:cubicBezTo>
                    <a:cubicBezTo>
                      <a:pt x="384" y="79"/>
                      <a:pt x="392" y="82"/>
                      <a:pt x="395" y="82"/>
                    </a:cubicBezTo>
                    <a:cubicBezTo>
                      <a:pt x="398" y="79"/>
                      <a:pt x="403" y="73"/>
                      <a:pt x="403" y="68"/>
                    </a:cubicBezTo>
                    <a:cubicBezTo>
                      <a:pt x="406" y="54"/>
                      <a:pt x="403" y="42"/>
                      <a:pt x="403" y="28"/>
                    </a:cubicBezTo>
                    <a:close/>
                    <a:moveTo>
                      <a:pt x="262" y="402"/>
                    </a:moveTo>
                    <a:cubicBezTo>
                      <a:pt x="344" y="402"/>
                      <a:pt x="409" y="335"/>
                      <a:pt x="409" y="253"/>
                    </a:cubicBezTo>
                    <a:cubicBezTo>
                      <a:pt x="409" y="169"/>
                      <a:pt x="344" y="104"/>
                      <a:pt x="262" y="102"/>
                    </a:cubicBezTo>
                    <a:cubicBezTo>
                      <a:pt x="180" y="102"/>
                      <a:pt x="116" y="167"/>
                      <a:pt x="116" y="253"/>
                    </a:cubicBezTo>
                    <a:cubicBezTo>
                      <a:pt x="118" y="338"/>
                      <a:pt x="180" y="402"/>
                      <a:pt x="262" y="40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 name="Freeform 14">
                <a:extLst>
                  <a:ext uri="{FF2B5EF4-FFF2-40B4-BE49-F238E27FC236}">
                    <a16:creationId xmlns:a16="http://schemas.microsoft.com/office/drawing/2014/main" id="{C4217970-075E-9840-B22B-8824D20DA2ED}"/>
                  </a:ext>
                </a:extLst>
              </p:cNvPr>
              <p:cNvSpPr>
                <a:spLocks noChangeArrowheads="1"/>
              </p:cNvSpPr>
              <p:nvPr/>
            </p:nvSpPr>
            <p:spPr bwMode="auto">
              <a:xfrm>
                <a:off x="7134225" y="2408238"/>
                <a:ext cx="147638" cy="231775"/>
              </a:xfrm>
              <a:custGeom>
                <a:avLst/>
                <a:gdLst>
                  <a:gd name="T0" fmla="*/ 93 w 410"/>
                  <a:gd name="T1" fmla="*/ 645 h 646"/>
                  <a:gd name="T2" fmla="*/ 0 w 410"/>
                  <a:gd name="T3" fmla="*/ 645 h 646"/>
                  <a:gd name="T4" fmla="*/ 0 w 410"/>
                  <a:gd name="T5" fmla="*/ 0 h 646"/>
                  <a:gd name="T6" fmla="*/ 93 w 410"/>
                  <a:gd name="T7" fmla="*/ 0 h 646"/>
                  <a:gd name="T8" fmla="*/ 93 w 410"/>
                  <a:gd name="T9" fmla="*/ 20 h 646"/>
                  <a:gd name="T10" fmla="*/ 93 w 410"/>
                  <a:gd name="T11" fmla="*/ 333 h 646"/>
                  <a:gd name="T12" fmla="*/ 93 w 410"/>
                  <a:gd name="T13" fmla="*/ 347 h 646"/>
                  <a:gd name="T14" fmla="*/ 101 w 410"/>
                  <a:gd name="T15" fmla="*/ 363 h 646"/>
                  <a:gd name="T16" fmla="*/ 118 w 410"/>
                  <a:gd name="T17" fmla="*/ 358 h 646"/>
                  <a:gd name="T18" fmla="*/ 194 w 410"/>
                  <a:gd name="T19" fmla="*/ 282 h 646"/>
                  <a:gd name="T20" fmla="*/ 268 w 410"/>
                  <a:gd name="T21" fmla="*/ 206 h 646"/>
                  <a:gd name="T22" fmla="*/ 282 w 410"/>
                  <a:gd name="T23" fmla="*/ 197 h 646"/>
                  <a:gd name="T24" fmla="*/ 386 w 410"/>
                  <a:gd name="T25" fmla="*/ 197 h 646"/>
                  <a:gd name="T26" fmla="*/ 392 w 410"/>
                  <a:gd name="T27" fmla="*/ 206 h 646"/>
                  <a:gd name="T28" fmla="*/ 375 w 410"/>
                  <a:gd name="T29" fmla="*/ 214 h 646"/>
                  <a:gd name="T30" fmla="*/ 217 w 410"/>
                  <a:gd name="T31" fmla="*/ 371 h 646"/>
                  <a:gd name="T32" fmla="*/ 214 w 410"/>
                  <a:gd name="T33" fmla="*/ 408 h 646"/>
                  <a:gd name="T34" fmla="*/ 398 w 410"/>
                  <a:gd name="T35" fmla="*/ 631 h 646"/>
                  <a:gd name="T36" fmla="*/ 409 w 410"/>
                  <a:gd name="T37" fmla="*/ 645 h 646"/>
                  <a:gd name="T38" fmla="*/ 299 w 410"/>
                  <a:gd name="T39" fmla="*/ 645 h 646"/>
                  <a:gd name="T40" fmla="*/ 285 w 410"/>
                  <a:gd name="T41" fmla="*/ 633 h 646"/>
                  <a:gd name="T42" fmla="*/ 144 w 410"/>
                  <a:gd name="T43" fmla="*/ 459 h 646"/>
                  <a:gd name="T44" fmla="*/ 121 w 410"/>
                  <a:gd name="T45" fmla="*/ 445 h 646"/>
                  <a:gd name="T46" fmla="*/ 96 w 410"/>
                  <a:gd name="T47" fmla="*/ 478 h 646"/>
                  <a:gd name="T48" fmla="*/ 96 w 410"/>
                  <a:gd name="T49" fmla="*/ 619 h 646"/>
                  <a:gd name="T50" fmla="*/ 93 w 410"/>
                  <a:gd name="T51"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0" h="646">
                    <a:moveTo>
                      <a:pt x="93" y="645"/>
                    </a:moveTo>
                    <a:cubicBezTo>
                      <a:pt x="59" y="645"/>
                      <a:pt x="31" y="645"/>
                      <a:pt x="0" y="645"/>
                    </a:cubicBezTo>
                    <a:cubicBezTo>
                      <a:pt x="0" y="430"/>
                      <a:pt x="0" y="217"/>
                      <a:pt x="0" y="0"/>
                    </a:cubicBezTo>
                    <a:cubicBezTo>
                      <a:pt x="31" y="0"/>
                      <a:pt x="62" y="0"/>
                      <a:pt x="93" y="0"/>
                    </a:cubicBezTo>
                    <a:cubicBezTo>
                      <a:pt x="93" y="8"/>
                      <a:pt x="93" y="14"/>
                      <a:pt x="93" y="20"/>
                    </a:cubicBezTo>
                    <a:cubicBezTo>
                      <a:pt x="93" y="124"/>
                      <a:pt x="93" y="228"/>
                      <a:pt x="93" y="333"/>
                    </a:cubicBezTo>
                    <a:cubicBezTo>
                      <a:pt x="93" y="338"/>
                      <a:pt x="93" y="341"/>
                      <a:pt x="93" y="347"/>
                    </a:cubicBezTo>
                    <a:cubicBezTo>
                      <a:pt x="96" y="352"/>
                      <a:pt x="96" y="360"/>
                      <a:pt x="101" y="363"/>
                    </a:cubicBezTo>
                    <a:cubicBezTo>
                      <a:pt x="104" y="366"/>
                      <a:pt x="113" y="360"/>
                      <a:pt x="118" y="358"/>
                    </a:cubicBezTo>
                    <a:cubicBezTo>
                      <a:pt x="144" y="333"/>
                      <a:pt x="169" y="307"/>
                      <a:pt x="194" y="282"/>
                    </a:cubicBezTo>
                    <a:cubicBezTo>
                      <a:pt x="220" y="257"/>
                      <a:pt x="245" y="231"/>
                      <a:pt x="268" y="206"/>
                    </a:cubicBezTo>
                    <a:cubicBezTo>
                      <a:pt x="271" y="203"/>
                      <a:pt x="276" y="197"/>
                      <a:pt x="282" y="197"/>
                    </a:cubicBezTo>
                    <a:cubicBezTo>
                      <a:pt x="316" y="197"/>
                      <a:pt x="350" y="197"/>
                      <a:pt x="386" y="197"/>
                    </a:cubicBezTo>
                    <a:cubicBezTo>
                      <a:pt x="389" y="200"/>
                      <a:pt x="389" y="203"/>
                      <a:pt x="392" y="206"/>
                    </a:cubicBezTo>
                    <a:cubicBezTo>
                      <a:pt x="386" y="209"/>
                      <a:pt x="378" y="211"/>
                      <a:pt x="375" y="214"/>
                    </a:cubicBezTo>
                    <a:cubicBezTo>
                      <a:pt x="321" y="268"/>
                      <a:pt x="271" y="321"/>
                      <a:pt x="217" y="371"/>
                    </a:cubicBezTo>
                    <a:cubicBezTo>
                      <a:pt x="203" y="385"/>
                      <a:pt x="203" y="394"/>
                      <a:pt x="214" y="408"/>
                    </a:cubicBezTo>
                    <a:cubicBezTo>
                      <a:pt x="276" y="481"/>
                      <a:pt x="338" y="555"/>
                      <a:pt x="398" y="631"/>
                    </a:cubicBezTo>
                    <a:cubicBezTo>
                      <a:pt x="400" y="633"/>
                      <a:pt x="403" y="639"/>
                      <a:pt x="409" y="645"/>
                    </a:cubicBezTo>
                    <a:cubicBezTo>
                      <a:pt x="369" y="645"/>
                      <a:pt x="335" y="645"/>
                      <a:pt x="299" y="645"/>
                    </a:cubicBezTo>
                    <a:cubicBezTo>
                      <a:pt x="293" y="645"/>
                      <a:pt x="287" y="639"/>
                      <a:pt x="285" y="633"/>
                    </a:cubicBezTo>
                    <a:cubicBezTo>
                      <a:pt x="237" y="574"/>
                      <a:pt x="192" y="518"/>
                      <a:pt x="144" y="459"/>
                    </a:cubicBezTo>
                    <a:cubicBezTo>
                      <a:pt x="138" y="453"/>
                      <a:pt x="124" y="442"/>
                      <a:pt x="121" y="445"/>
                    </a:cubicBezTo>
                    <a:cubicBezTo>
                      <a:pt x="110" y="453"/>
                      <a:pt x="96" y="459"/>
                      <a:pt x="96" y="478"/>
                    </a:cubicBezTo>
                    <a:cubicBezTo>
                      <a:pt x="96" y="526"/>
                      <a:pt x="96" y="571"/>
                      <a:pt x="96" y="619"/>
                    </a:cubicBezTo>
                    <a:cubicBezTo>
                      <a:pt x="93" y="628"/>
                      <a:pt x="93" y="633"/>
                      <a:pt x="93" y="64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4" name="Freeform 15">
                <a:extLst>
                  <a:ext uri="{FF2B5EF4-FFF2-40B4-BE49-F238E27FC236}">
                    <a16:creationId xmlns:a16="http://schemas.microsoft.com/office/drawing/2014/main" id="{79FA72FC-5BFF-E945-B5EA-873FA55C4EE2}"/>
                  </a:ext>
                </a:extLst>
              </p:cNvPr>
              <p:cNvSpPr>
                <a:spLocks noChangeArrowheads="1"/>
              </p:cNvSpPr>
              <p:nvPr/>
            </p:nvSpPr>
            <p:spPr bwMode="auto">
              <a:xfrm>
                <a:off x="6954838" y="2471738"/>
                <a:ext cx="157162" cy="180975"/>
              </a:xfrm>
              <a:custGeom>
                <a:avLst/>
                <a:gdLst>
                  <a:gd name="T0" fmla="*/ 432 w 438"/>
                  <a:gd name="T1" fmla="*/ 408 h 504"/>
                  <a:gd name="T2" fmla="*/ 102 w 438"/>
                  <a:gd name="T3" fmla="*/ 427 h 504"/>
                  <a:gd name="T4" fmla="*/ 28 w 438"/>
                  <a:gd name="T5" fmla="*/ 169 h 504"/>
                  <a:gd name="T6" fmla="*/ 226 w 438"/>
                  <a:gd name="T7" fmla="*/ 8 h 504"/>
                  <a:gd name="T8" fmla="*/ 423 w 438"/>
                  <a:gd name="T9" fmla="*/ 64 h 504"/>
                  <a:gd name="T10" fmla="*/ 437 w 438"/>
                  <a:gd name="T11" fmla="*/ 76 h 504"/>
                  <a:gd name="T12" fmla="*/ 387 w 438"/>
                  <a:gd name="T13" fmla="*/ 124 h 504"/>
                  <a:gd name="T14" fmla="*/ 367 w 438"/>
                  <a:gd name="T15" fmla="*/ 124 h 504"/>
                  <a:gd name="T16" fmla="*/ 220 w 438"/>
                  <a:gd name="T17" fmla="*/ 98 h 504"/>
                  <a:gd name="T18" fmla="*/ 119 w 438"/>
                  <a:gd name="T19" fmla="*/ 286 h 504"/>
                  <a:gd name="T20" fmla="*/ 305 w 438"/>
                  <a:gd name="T21" fmla="*/ 385 h 504"/>
                  <a:gd name="T22" fmla="*/ 381 w 438"/>
                  <a:gd name="T23" fmla="*/ 354 h 504"/>
                  <a:gd name="T24" fmla="*/ 432 w 438"/>
                  <a:gd name="T25" fmla="*/ 40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04">
                    <a:moveTo>
                      <a:pt x="432" y="408"/>
                    </a:moveTo>
                    <a:cubicBezTo>
                      <a:pt x="322" y="503"/>
                      <a:pt x="186" y="495"/>
                      <a:pt x="102" y="427"/>
                    </a:cubicBezTo>
                    <a:cubicBezTo>
                      <a:pt x="28" y="371"/>
                      <a:pt x="0" y="264"/>
                      <a:pt x="28" y="169"/>
                    </a:cubicBezTo>
                    <a:cubicBezTo>
                      <a:pt x="54" y="79"/>
                      <a:pt x="130" y="19"/>
                      <a:pt x="226" y="8"/>
                    </a:cubicBezTo>
                    <a:cubicBezTo>
                      <a:pt x="299" y="0"/>
                      <a:pt x="367" y="19"/>
                      <a:pt x="423" y="64"/>
                    </a:cubicBezTo>
                    <a:cubicBezTo>
                      <a:pt x="429" y="67"/>
                      <a:pt x="432" y="73"/>
                      <a:pt x="437" y="76"/>
                    </a:cubicBezTo>
                    <a:cubicBezTo>
                      <a:pt x="420" y="93"/>
                      <a:pt x="404" y="107"/>
                      <a:pt x="387" y="124"/>
                    </a:cubicBezTo>
                    <a:cubicBezTo>
                      <a:pt x="378" y="132"/>
                      <a:pt x="372" y="127"/>
                      <a:pt x="367" y="124"/>
                    </a:cubicBezTo>
                    <a:cubicBezTo>
                      <a:pt x="322" y="95"/>
                      <a:pt x="274" y="84"/>
                      <a:pt x="220" y="98"/>
                    </a:cubicBezTo>
                    <a:cubicBezTo>
                      <a:pt x="138" y="121"/>
                      <a:pt x="96" y="202"/>
                      <a:pt x="119" y="286"/>
                    </a:cubicBezTo>
                    <a:cubicBezTo>
                      <a:pt x="141" y="365"/>
                      <a:pt x="223" y="410"/>
                      <a:pt x="305" y="385"/>
                    </a:cubicBezTo>
                    <a:cubicBezTo>
                      <a:pt x="330" y="377"/>
                      <a:pt x="353" y="365"/>
                      <a:pt x="381" y="354"/>
                    </a:cubicBezTo>
                    <a:cubicBezTo>
                      <a:pt x="398" y="371"/>
                      <a:pt x="415" y="391"/>
                      <a:pt x="432" y="40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5" name="Freeform 16">
                <a:extLst>
                  <a:ext uri="{FF2B5EF4-FFF2-40B4-BE49-F238E27FC236}">
                    <a16:creationId xmlns:a16="http://schemas.microsoft.com/office/drawing/2014/main" id="{63F90A0F-6A5E-844B-ABC2-CA5B56F7AE25}"/>
                  </a:ext>
                </a:extLst>
              </p:cNvPr>
              <p:cNvSpPr>
                <a:spLocks noChangeArrowheads="1"/>
              </p:cNvSpPr>
              <p:nvPr/>
            </p:nvSpPr>
            <p:spPr bwMode="auto">
              <a:xfrm>
                <a:off x="6278563" y="2427288"/>
                <a:ext cx="106362" cy="219075"/>
              </a:xfrm>
              <a:custGeom>
                <a:avLst/>
                <a:gdLst>
                  <a:gd name="T0" fmla="*/ 82 w 294"/>
                  <a:gd name="T1" fmla="*/ 0 h 607"/>
                  <a:gd name="T2" fmla="*/ 175 w 294"/>
                  <a:gd name="T3" fmla="*/ 0 h 607"/>
                  <a:gd name="T4" fmla="*/ 175 w 294"/>
                  <a:gd name="T5" fmla="*/ 93 h 607"/>
                  <a:gd name="T6" fmla="*/ 223 w 294"/>
                  <a:gd name="T7" fmla="*/ 141 h 607"/>
                  <a:gd name="T8" fmla="*/ 279 w 294"/>
                  <a:gd name="T9" fmla="*/ 141 h 607"/>
                  <a:gd name="T10" fmla="*/ 279 w 294"/>
                  <a:gd name="T11" fmla="*/ 217 h 607"/>
                  <a:gd name="T12" fmla="*/ 197 w 294"/>
                  <a:gd name="T13" fmla="*/ 217 h 607"/>
                  <a:gd name="T14" fmla="*/ 172 w 294"/>
                  <a:gd name="T15" fmla="*/ 243 h 607"/>
                  <a:gd name="T16" fmla="*/ 172 w 294"/>
                  <a:gd name="T17" fmla="*/ 436 h 607"/>
                  <a:gd name="T18" fmla="*/ 172 w 294"/>
                  <a:gd name="T19" fmla="*/ 445 h 607"/>
                  <a:gd name="T20" fmla="*/ 251 w 294"/>
                  <a:gd name="T21" fmla="*/ 518 h 607"/>
                  <a:gd name="T22" fmla="*/ 293 w 294"/>
                  <a:gd name="T23" fmla="*/ 515 h 607"/>
                  <a:gd name="T24" fmla="*/ 293 w 294"/>
                  <a:gd name="T25" fmla="*/ 555 h 607"/>
                  <a:gd name="T26" fmla="*/ 293 w 294"/>
                  <a:gd name="T27" fmla="*/ 594 h 607"/>
                  <a:gd name="T28" fmla="*/ 158 w 294"/>
                  <a:gd name="T29" fmla="*/ 592 h 607"/>
                  <a:gd name="T30" fmla="*/ 87 w 294"/>
                  <a:gd name="T31" fmla="*/ 518 h 607"/>
                  <a:gd name="T32" fmla="*/ 76 w 294"/>
                  <a:gd name="T33" fmla="*/ 448 h 607"/>
                  <a:gd name="T34" fmla="*/ 76 w 294"/>
                  <a:gd name="T35" fmla="*/ 243 h 607"/>
                  <a:gd name="T36" fmla="*/ 53 w 294"/>
                  <a:gd name="T37" fmla="*/ 217 h 607"/>
                  <a:gd name="T38" fmla="*/ 0 w 294"/>
                  <a:gd name="T39" fmla="*/ 217 h 607"/>
                  <a:gd name="T40" fmla="*/ 0 w 294"/>
                  <a:gd name="T41" fmla="*/ 141 h 607"/>
                  <a:gd name="T42" fmla="*/ 56 w 294"/>
                  <a:gd name="T43" fmla="*/ 141 h 607"/>
                  <a:gd name="T44" fmla="*/ 79 w 294"/>
                  <a:gd name="T45" fmla="*/ 119 h 607"/>
                  <a:gd name="T46" fmla="*/ 82 w 294"/>
                  <a:gd name="T47"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4" h="607">
                    <a:moveTo>
                      <a:pt x="82" y="0"/>
                    </a:moveTo>
                    <a:cubicBezTo>
                      <a:pt x="113" y="0"/>
                      <a:pt x="144" y="0"/>
                      <a:pt x="175" y="0"/>
                    </a:cubicBezTo>
                    <a:cubicBezTo>
                      <a:pt x="175" y="31"/>
                      <a:pt x="175" y="62"/>
                      <a:pt x="175" y="93"/>
                    </a:cubicBezTo>
                    <a:cubicBezTo>
                      <a:pt x="175" y="144"/>
                      <a:pt x="166" y="141"/>
                      <a:pt x="223" y="141"/>
                    </a:cubicBezTo>
                    <a:cubicBezTo>
                      <a:pt x="242" y="141"/>
                      <a:pt x="259" y="141"/>
                      <a:pt x="279" y="141"/>
                    </a:cubicBezTo>
                    <a:cubicBezTo>
                      <a:pt x="279" y="167"/>
                      <a:pt x="279" y="189"/>
                      <a:pt x="279" y="217"/>
                    </a:cubicBezTo>
                    <a:cubicBezTo>
                      <a:pt x="251" y="217"/>
                      <a:pt x="226" y="217"/>
                      <a:pt x="197" y="217"/>
                    </a:cubicBezTo>
                    <a:cubicBezTo>
                      <a:pt x="175" y="217"/>
                      <a:pt x="172" y="220"/>
                      <a:pt x="172" y="243"/>
                    </a:cubicBezTo>
                    <a:cubicBezTo>
                      <a:pt x="172" y="307"/>
                      <a:pt x="172" y="372"/>
                      <a:pt x="172" y="436"/>
                    </a:cubicBezTo>
                    <a:cubicBezTo>
                      <a:pt x="172" y="439"/>
                      <a:pt x="172" y="442"/>
                      <a:pt x="172" y="445"/>
                    </a:cubicBezTo>
                    <a:cubicBezTo>
                      <a:pt x="175" y="499"/>
                      <a:pt x="197" y="518"/>
                      <a:pt x="251" y="518"/>
                    </a:cubicBezTo>
                    <a:cubicBezTo>
                      <a:pt x="265" y="518"/>
                      <a:pt x="276" y="518"/>
                      <a:pt x="293" y="515"/>
                    </a:cubicBezTo>
                    <a:cubicBezTo>
                      <a:pt x="293" y="530"/>
                      <a:pt x="293" y="544"/>
                      <a:pt x="293" y="555"/>
                    </a:cubicBezTo>
                    <a:cubicBezTo>
                      <a:pt x="293" y="569"/>
                      <a:pt x="293" y="580"/>
                      <a:pt x="293" y="594"/>
                    </a:cubicBezTo>
                    <a:cubicBezTo>
                      <a:pt x="248" y="600"/>
                      <a:pt x="203" y="606"/>
                      <a:pt x="158" y="592"/>
                    </a:cubicBezTo>
                    <a:cubicBezTo>
                      <a:pt x="121" y="580"/>
                      <a:pt x="99" y="555"/>
                      <a:pt x="87" y="518"/>
                    </a:cubicBezTo>
                    <a:cubicBezTo>
                      <a:pt x="82" y="496"/>
                      <a:pt x="76" y="473"/>
                      <a:pt x="76" y="448"/>
                    </a:cubicBezTo>
                    <a:cubicBezTo>
                      <a:pt x="76" y="380"/>
                      <a:pt x="76" y="310"/>
                      <a:pt x="76" y="243"/>
                    </a:cubicBezTo>
                    <a:cubicBezTo>
                      <a:pt x="76" y="220"/>
                      <a:pt x="73" y="217"/>
                      <a:pt x="53" y="217"/>
                    </a:cubicBezTo>
                    <a:cubicBezTo>
                      <a:pt x="36" y="217"/>
                      <a:pt x="20" y="217"/>
                      <a:pt x="0" y="217"/>
                    </a:cubicBezTo>
                    <a:cubicBezTo>
                      <a:pt x="0" y="192"/>
                      <a:pt x="0" y="170"/>
                      <a:pt x="0" y="141"/>
                    </a:cubicBezTo>
                    <a:cubicBezTo>
                      <a:pt x="20" y="141"/>
                      <a:pt x="36" y="141"/>
                      <a:pt x="56" y="141"/>
                    </a:cubicBezTo>
                    <a:cubicBezTo>
                      <a:pt x="70" y="141"/>
                      <a:pt x="79" y="136"/>
                      <a:pt x="79" y="119"/>
                    </a:cubicBezTo>
                    <a:cubicBezTo>
                      <a:pt x="79" y="82"/>
                      <a:pt x="82" y="43"/>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6" name="Freeform 17">
                <a:extLst>
                  <a:ext uri="{FF2B5EF4-FFF2-40B4-BE49-F238E27FC236}">
                    <a16:creationId xmlns:a16="http://schemas.microsoft.com/office/drawing/2014/main" id="{A784E99B-315C-F04B-A032-153B05A4097B}"/>
                  </a:ext>
                </a:extLst>
              </p:cNvPr>
              <p:cNvSpPr>
                <a:spLocks noChangeArrowheads="1"/>
              </p:cNvSpPr>
              <p:nvPr/>
            </p:nvSpPr>
            <p:spPr bwMode="auto">
              <a:xfrm>
                <a:off x="6788150" y="2473325"/>
                <a:ext cx="90488" cy="165100"/>
              </a:xfrm>
              <a:custGeom>
                <a:avLst/>
                <a:gdLst>
                  <a:gd name="T0" fmla="*/ 249 w 252"/>
                  <a:gd name="T1" fmla="*/ 102 h 460"/>
                  <a:gd name="T2" fmla="*/ 212 w 252"/>
                  <a:gd name="T3" fmla="*/ 102 h 460"/>
                  <a:gd name="T4" fmla="*/ 96 w 252"/>
                  <a:gd name="T5" fmla="*/ 222 h 460"/>
                  <a:gd name="T6" fmla="*/ 93 w 252"/>
                  <a:gd name="T7" fmla="*/ 307 h 460"/>
                  <a:gd name="T8" fmla="*/ 93 w 252"/>
                  <a:gd name="T9" fmla="*/ 456 h 460"/>
                  <a:gd name="T10" fmla="*/ 91 w 252"/>
                  <a:gd name="T11" fmla="*/ 459 h 460"/>
                  <a:gd name="T12" fmla="*/ 0 w 252"/>
                  <a:gd name="T13" fmla="*/ 459 h 460"/>
                  <a:gd name="T14" fmla="*/ 0 w 252"/>
                  <a:gd name="T15" fmla="*/ 14 h 460"/>
                  <a:gd name="T16" fmla="*/ 93 w 252"/>
                  <a:gd name="T17" fmla="*/ 14 h 460"/>
                  <a:gd name="T18" fmla="*/ 93 w 252"/>
                  <a:gd name="T19" fmla="*/ 57 h 460"/>
                  <a:gd name="T20" fmla="*/ 102 w 252"/>
                  <a:gd name="T21" fmla="*/ 76 h 460"/>
                  <a:gd name="T22" fmla="*/ 119 w 252"/>
                  <a:gd name="T23" fmla="*/ 65 h 460"/>
                  <a:gd name="T24" fmla="*/ 251 w 252"/>
                  <a:gd name="T25" fmla="*/ 3 h 460"/>
                  <a:gd name="T26" fmla="*/ 249 w 252"/>
                  <a:gd name="T27" fmla="*/ 1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2" h="460">
                    <a:moveTo>
                      <a:pt x="249" y="102"/>
                    </a:moveTo>
                    <a:cubicBezTo>
                      <a:pt x="234" y="102"/>
                      <a:pt x="223" y="102"/>
                      <a:pt x="212" y="102"/>
                    </a:cubicBezTo>
                    <a:cubicBezTo>
                      <a:pt x="150" y="110"/>
                      <a:pt x="105" y="155"/>
                      <a:pt x="96" y="222"/>
                    </a:cubicBezTo>
                    <a:cubicBezTo>
                      <a:pt x="93" y="250"/>
                      <a:pt x="93" y="278"/>
                      <a:pt x="93" y="307"/>
                    </a:cubicBezTo>
                    <a:cubicBezTo>
                      <a:pt x="93" y="357"/>
                      <a:pt x="93" y="405"/>
                      <a:pt x="93" y="456"/>
                    </a:cubicBezTo>
                    <a:cubicBezTo>
                      <a:pt x="93" y="456"/>
                      <a:pt x="93" y="459"/>
                      <a:pt x="91" y="459"/>
                    </a:cubicBezTo>
                    <a:cubicBezTo>
                      <a:pt x="59" y="459"/>
                      <a:pt x="31" y="459"/>
                      <a:pt x="0" y="459"/>
                    </a:cubicBezTo>
                    <a:cubicBezTo>
                      <a:pt x="0" y="309"/>
                      <a:pt x="0" y="164"/>
                      <a:pt x="0" y="14"/>
                    </a:cubicBezTo>
                    <a:cubicBezTo>
                      <a:pt x="31" y="14"/>
                      <a:pt x="62" y="14"/>
                      <a:pt x="93" y="14"/>
                    </a:cubicBezTo>
                    <a:cubicBezTo>
                      <a:pt x="93" y="28"/>
                      <a:pt x="93" y="43"/>
                      <a:pt x="93" y="57"/>
                    </a:cubicBezTo>
                    <a:cubicBezTo>
                      <a:pt x="93" y="62"/>
                      <a:pt x="99" y="71"/>
                      <a:pt x="102" y="76"/>
                    </a:cubicBezTo>
                    <a:cubicBezTo>
                      <a:pt x="107" y="74"/>
                      <a:pt x="113" y="71"/>
                      <a:pt x="119" y="65"/>
                    </a:cubicBezTo>
                    <a:cubicBezTo>
                      <a:pt x="153" y="20"/>
                      <a:pt x="195" y="0"/>
                      <a:pt x="251" y="3"/>
                    </a:cubicBezTo>
                    <a:cubicBezTo>
                      <a:pt x="249" y="37"/>
                      <a:pt x="249" y="68"/>
                      <a:pt x="249" y="1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7" name="Freeform 18">
                <a:extLst>
                  <a:ext uri="{FF2B5EF4-FFF2-40B4-BE49-F238E27FC236}">
                    <a16:creationId xmlns:a16="http://schemas.microsoft.com/office/drawing/2014/main" id="{14AEFFF5-1606-A248-AA40-3B775D7718AD}"/>
                  </a:ext>
                </a:extLst>
              </p:cNvPr>
              <p:cNvSpPr>
                <a:spLocks noChangeArrowheads="1"/>
              </p:cNvSpPr>
              <p:nvPr/>
            </p:nvSpPr>
            <p:spPr bwMode="auto">
              <a:xfrm>
                <a:off x="6904038" y="2479675"/>
                <a:ext cx="33337" cy="160338"/>
              </a:xfrm>
              <a:custGeom>
                <a:avLst/>
                <a:gdLst>
                  <a:gd name="T0" fmla="*/ 0 w 94"/>
                  <a:gd name="T1" fmla="*/ 0 h 446"/>
                  <a:gd name="T2" fmla="*/ 93 w 94"/>
                  <a:gd name="T3" fmla="*/ 0 h 446"/>
                  <a:gd name="T4" fmla="*/ 93 w 94"/>
                  <a:gd name="T5" fmla="*/ 445 h 446"/>
                  <a:gd name="T6" fmla="*/ 0 w 94"/>
                  <a:gd name="T7" fmla="*/ 445 h 446"/>
                  <a:gd name="T8" fmla="*/ 0 w 94"/>
                  <a:gd name="T9" fmla="*/ 0 h 446"/>
                </a:gdLst>
                <a:ahLst/>
                <a:cxnLst>
                  <a:cxn ang="0">
                    <a:pos x="T0" y="T1"/>
                  </a:cxn>
                  <a:cxn ang="0">
                    <a:pos x="T2" y="T3"/>
                  </a:cxn>
                  <a:cxn ang="0">
                    <a:pos x="T4" y="T5"/>
                  </a:cxn>
                  <a:cxn ang="0">
                    <a:pos x="T6" y="T7"/>
                  </a:cxn>
                  <a:cxn ang="0">
                    <a:pos x="T8" y="T9"/>
                  </a:cxn>
                </a:cxnLst>
                <a:rect l="0" t="0" r="r" b="b"/>
                <a:pathLst>
                  <a:path w="94" h="446">
                    <a:moveTo>
                      <a:pt x="0" y="0"/>
                    </a:moveTo>
                    <a:cubicBezTo>
                      <a:pt x="31" y="0"/>
                      <a:pt x="62" y="0"/>
                      <a:pt x="93" y="0"/>
                    </a:cubicBezTo>
                    <a:cubicBezTo>
                      <a:pt x="93" y="150"/>
                      <a:pt x="93" y="295"/>
                      <a:pt x="93" y="445"/>
                    </a:cubicBezTo>
                    <a:cubicBezTo>
                      <a:pt x="62" y="445"/>
                      <a:pt x="31" y="445"/>
                      <a:pt x="0" y="445"/>
                    </a:cubicBezTo>
                    <a:cubicBezTo>
                      <a:pt x="0" y="295"/>
                      <a:pt x="0" y="147"/>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8" name="Freeform 19">
                <a:extLst>
                  <a:ext uri="{FF2B5EF4-FFF2-40B4-BE49-F238E27FC236}">
                    <a16:creationId xmlns:a16="http://schemas.microsoft.com/office/drawing/2014/main" id="{9C62D378-93E4-6F4B-A60B-7F9CE4BAF720}"/>
                  </a:ext>
                </a:extLst>
              </p:cNvPr>
              <p:cNvSpPr>
                <a:spLocks noChangeArrowheads="1"/>
              </p:cNvSpPr>
              <p:nvPr/>
            </p:nvSpPr>
            <p:spPr bwMode="auto">
              <a:xfrm>
                <a:off x="6899275" y="2406650"/>
                <a:ext cx="42863" cy="42863"/>
              </a:xfrm>
              <a:custGeom>
                <a:avLst/>
                <a:gdLst>
                  <a:gd name="T0" fmla="*/ 116 w 117"/>
                  <a:gd name="T1" fmla="*/ 59 h 120"/>
                  <a:gd name="T2" fmla="*/ 56 w 117"/>
                  <a:gd name="T3" fmla="*/ 119 h 120"/>
                  <a:gd name="T4" fmla="*/ 0 w 117"/>
                  <a:gd name="T5" fmla="*/ 59 h 120"/>
                  <a:gd name="T6" fmla="*/ 56 w 117"/>
                  <a:gd name="T7" fmla="*/ 0 h 120"/>
                  <a:gd name="T8" fmla="*/ 116 w 117"/>
                  <a:gd name="T9" fmla="*/ 59 h 120"/>
                </a:gdLst>
                <a:ahLst/>
                <a:cxnLst>
                  <a:cxn ang="0">
                    <a:pos x="T0" y="T1"/>
                  </a:cxn>
                  <a:cxn ang="0">
                    <a:pos x="T2" y="T3"/>
                  </a:cxn>
                  <a:cxn ang="0">
                    <a:pos x="T4" y="T5"/>
                  </a:cxn>
                  <a:cxn ang="0">
                    <a:pos x="T6" y="T7"/>
                  </a:cxn>
                  <a:cxn ang="0">
                    <a:pos x="T8" y="T9"/>
                  </a:cxn>
                </a:cxnLst>
                <a:rect l="0" t="0" r="r" b="b"/>
                <a:pathLst>
                  <a:path w="117" h="120">
                    <a:moveTo>
                      <a:pt x="116" y="59"/>
                    </a:moveTo>
                    <a:cubicBezTo>
                      <a:pt x="116" y="93"/>
                      <a:pt x="90" y="119"/>
                      <a:pt x="56" y="119"/>
                    </a:cubicBezTo>
                    <a:cubicBezTo>
                      <a:pt x="25" y="119"/>
                      <a:pt x="0" y="93"/>
                      <a:pt x="0" y="59"/>
                    </a:cubicBezTo>
                    <a:cubicBezTo>
                      <a:pt x="0" y="28"/>
                      <a:pt x="25" y="0"/>
                      <a:pt x="56" y="0"/>
                    </a:cubicBezTo>
                    <a:cubicBezTo>
                      <a:pt x="90" y="3"/>
                      <a:pt x="116" y="28"/>
                      <a:pt x="116" y="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565" name="Group 564">
            <a:extLst>
              <a:ext uri="{FF2B5EF4-FFF2-40B4-BE49-F238E27FC236}">
                <a16:creationId xmlns:a16="http://schemas.microsoft.com/office/drawing/2014/main" id="{80AF0BC4-F003-B54B-AC68-E6206F2B9E5C}"/>
              </a:ext>
            </a:extLst>
          </p:cNvPr>
          <p:cNvGrpSpPr/>
          <p:nvPr/>
        </p:nvGrpSpPr>
        <p:grpSpPr>
          <a:xfrm>
            <a:off x="8010189" y="3653304"/>
            <a:ext cx="2031417" cy="293838"/>
            <a:chOff x="6075362" y="5676900"/>
            <a:chExt cx="2535238" cy="366713"/>
          </a:xfrm>
          <a:solidFill>
            <a:schemeClr val="tx1"/>
          </a:solidFill>
        </p:grpSpPr>
        <p:grpSp>
          <p:nvGrpSpPr>
            <p:cNvPr id="566" name="Group 565">
              <a:extLst>
                <a:ext uri="{FF2B5EF4-FFF2-40B4-BE49-F238E27FC236}">
                  <a16:creationId xmlns:a16="http://schemas.microsoft.com/office/drawing/2014/main" id="{B885E836-957F-0640-ACEF-521E4C10ABC7}"/>
                </a:ext>
              </a:extLst>
            </p:cNvPr>
            <p:cNvGrpSpPr/>
            <p:nvPr/>
          </p:nvGrpSpPr>
          <p:grpSpPr>
            <a:xfrm>
              <a:off x="6075362" y="5726113"/>
              <a:ext cx="927100" cy="242887"/>
              <a:chOff x="6075362" y="5726113"/>
              <a:chExt cx="927100" cy="242887"/>
            </a:xfrm>
            <a:grpFill/>
          </p:grpSpPr>
          <p:sp>
            <p:nvSpPr>
              <p:cNvPr id="569" name="Freeform 15">
                <a:extLst>
                  <a:ext uri="{FF2B5EF4-FFF2-40B4-BE49-F238E27FC236}">
                    <a16:creationId xmlns:a16="http://schemas.microsoft.com/office/drawing/2014/main" id="{1D026B7E-BB43-9F49-92CD-8682906971DD}"/>
                  </a:ext>
                </a:extLst>
              </p:cNvPr>
              <p:cNvSpPr>
                <a:spLocks noChangeArrowheads="1"/>
              </p:cNvSpPr>
              <p:nvPr/>
            </p:nvSpPr>
            <p:spPr bwMode="auto">
              <a:xfrm>
                <a:off x="6243637" y="5726113"/>
                <a:ext cx="46038"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0" name="Freeform 16">
                <a:extLst>
                  <a:ext uri="{FF2B5EF4-FFF2-40B4-BE49-F238E27FC236}">
                    <a16:creationId xmlns:a16="http://schemas.microsoft.com/office/drawing/2014/main" id="{FC257E81-B884-E740-B205-2EB94F3B6D84}"/>
                  </a:ext>
                </a:extLst>
              </p:cNvPr>
              <p:cNvSpPr>
                <a:spLocks noChangeArrowheads="1"/>
              </p:cNvSpPr>
              <p:nvPr/>
            </p:nvSpPr>
            <p:spPr bwMode="auto">
              <a:xfrm>
                <a:off x="6297612" y="5788025"/>
                <a:ext cx="177800" cy="179388"/>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5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5"/>
                    </a:lnTo>
                    <a:cubicBezTo>
                      <a:pt x="340" y="26"/>
                      <a:pt x="295" y="0"/>
                      <a:pt x="230" y="0"/>
                    </a:cubicBezTo>
                    <a:cubicBezTo>
                      <a:pt x="101" y="0"/>
                      <a:pt x="2" y="106"/>
                      <a:pt x="2" y="246"/>
                    </a:cubicBezTo>
                    <a:cubicBezTo>
                      <a:pt x="0" y="389"/>
                      <a:pt x="96" y="496"/>
                      <a:pt x="228" y="496"/>
                    </a:cubicBezTo>
                    <a:close/>
                    <a:moveTo>
                      <a:pt x="250" y="119"/>
                    </a:moveTo>
                    <a:cubicBezTo>
                      <a:pt x="322" y="119"/>
                      <a:pt x="371" y="174"/>
                      <a:pt x="371" y="248"/>
                    </a:cubicBezTo>
                    <a:cubicBezTo>
                      <a:pt x="371" y="321"/>
                      <a:pt x="322" y="377"/>
                      <a:pt x="250" y="377"/>
                    </a:cubicBezTo>
                    <a:cubicBezTo>
                      <a:pt x="176" y="377"/>
                      <a:pt x="129" y="319"/>
                      <a:pt x="129" y="248"/>
                    </a:cubicBezTo>
                    <a:cubicBezTo>
                      <a:pt x="129" y="176"/>
                      <a:pt x="176" y="119"/>
                      <a:pt x="250" y="1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1" name="Freeform 17">
                <a:extLst>
                  <a:ext uri="{FF2B5EF4-FFF2-40B4-BE49-F238E27FC236}">
                    <a16:creationId xmlns:a16="http://schemas.microsoft.com/office/drawing/2014/main" id="{C3BF3010-9BE3-7840-8945-5FF60EA51A17}"/>
                  </a:ext>
                </a:extLst>
              </p:cNvPr>
              <p:cNvSpPr>
                <a:spLocks noChangeArrowheads="1"/>
              </p:cNvSpPr>
              <p:nvPr/>
            </p:nvSpPr>
            <p:spPr bwMode="auto">
              <a:xfrm>
                <a:off x="6486525" y="5726113"/>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2" name="Freeform 18">
                <a:extLst>
                  <a:ext uri="{FF2B5EF4-FFF2-40B4-BE49-F238E27FC236}">
                    <a16:creationId xmlns:a16="http://schemas.microsoft.com/office/drawing/2014/main" id="{ECDBF552-D7F2-7F4A-A0EF-DD97839C01ED}"/>
                  </a:ext>
                </a:extLst>
              </p:cNvPr>
              <p:cNvSpPr>
                <a:spLocks noChangeArrowheads="1"/>
              </p:cNvSpPr>
              <p:nvPr/>
            </p:nvSpPr>
            <p:spPr bwMode="auto">
              <a:xfrm>
                <a:off x="6538912" y="5789613"/>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6"/>
                      <a:pt x="403" y="0"/>
                      <a:pt x="256" y="0"/>
                    </a:cubicBezTo>
                    <a:cubicBezTo>
                      <a:pt x="111" y="0"/>
                      <a:pt x="2" y="104"/>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3" name="Freeform 19">
                <a:extLst>
                  <a:ext uri="{FF2B5EF4-FFF2-40B4-BE49-F238E27FC236}">
                    <a16:creationId xmlns:a16="http://schemas.microsoft.com/office/drawing/2014/main" id="{483BD219-92D6-1F40-9927-ED5ABEF89998}"/>
                  </a:ext>
                </a:extLst>
              </p:cNvPr>
              <p:cNvSpPr>
                <a:spLocks noChangeArrowheads="1"/>
              </p:cNvSpPr>
              <p:nvPr/>
            </p:nvSpPr>
            <p:spPr bwMode="auto">
              <a:xfrm>
                <a:off x="6727825" y="5786438"/>
                <a:ext cx="274637" cy="176212"/>
              </a:xfrm>
              <a:custGeom>
                <a:avLst/>
                <a:gdLst>
                  <a:gd name="T0" fmla="*/ 52 w 765"/>
                  <a:gd name="T1" fmla="*/ 489 h 490"/>
                  <a:gd name="T2" fmla="*/ 127 w 765"/>
                  <a:gd name="T3" fmla="*/ 489 h 490"/>
                  <a:gd name="T4" fmla="*/ 127 w 765"/>
                  <a:gd name="T5" fmla="*/ 231 h 490"/>
                  <a:gd name="T6" fmla="*/ 228 w 765"/>
                  <a:gd name="T7" fmla="*/ 125 h 490"/>
                  <a:gd name="T8" fmla="*/ 320 w 765"/>
                  <a:gd name="T9" fmla="*/ 229 h 490"/>
                  <a:gd name="T10" fmla="*/ 320 w 765"/>
                  <a:gd name="T11" fmla="*/ 436 h 490"/>
                  <a:gd name="T12" fmla="*/ 371 w 765"/>
                  <a:gd name="T13" fmla="*/ 487 h 490"/>
                  <a:gd name="T14" fmla="*/ 447 w 765"/>
                  <a:gd name="T15" fmla="*/ 487 h 490"/>
                  <a:gd name="T16" fmla="*/ 447 w 765"/>
                  <a:gd name="T17" fmla="*/ 229 h 490"/>
                  <a:gd name="T18" fmla="*/ 547 w 765"/>
                  <a:gd name="T19" fmla="*/ 123 h 490"/>
                  <a:gd name="T20" fmla="*/ 639 w 765"/>
                  <a:gd name="T21" fmla="*/ 227 h 490"/>
                  <a:gd name="T22" fmla="*/ 639 w 765"/>
                  <a:gd name="T23" fmla="*/ 434 h 490"/>
                  <a:gd name="T24" fmla="*/ 691 w 765"/>
                  <a:gd name="T25" fmla="*/ 485 h 490"/>
                  <a:gd name="T26" fmla="*/ 764 w 765"/>
                  <a:gd name="T27" fmla="*/ 485 h 490"/>
                  <a:gd name="T28" fmla="*/ 764 w 765"/>
                  <a:gd name="T29" fmla="*/ 186 h 490"/>
                  <a:gd name="T30" fmla="*/ 580 w 765"/>
                  <a:gd name="T31" fmla="*/ 2 h 490"/>
                  <a:gd name="T32" fmla="*/ 420 w 765"/>
                  <a:gd name="T33" fmla="*/ 82 h 490"/>
                  <a:gd name="T34" fmla="*/ 265 w 765"/>
                  <a:gd name="T35" fmla="*/ 0 h 490"/>
                  <a:gd name="T36" fmla="*/ 125 w 765"/>
                  <a:gd name="T37" fmla="*/ 67 h 490"/>
                  <a:gd name="T38" fmla="*/ 125 w 765"/>
                  <a:gd name="T39" fmla="*/ 12 h 490"/>
                  <a:gd name="T40" fmla="*/ 2 w 765"/>
                  <a:gd name="T41" fmla="*/ 12 h 490"/>
                  <a:gd name="T42" fmla="*/ 0 w 765"/>
                  <a:gd name="T43" fmla="*/ 430 h 490"/>
                  <a:gd name="T44" fmla="*/ 52 w 765"/>
                  <a:gd name="T45" fmla="*/ 48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0">
                    <a:moveTo>
                      <a:pt x="52" y="489"/>
                    </a:moveTo>
                    <a:lnTo>
                      <a:pt x="127" y="489"/>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2"/>
                      <a:pt x="420" y="82"/>
                    </a:cubicBezTo>
                    <a:cubicBezTo>
                      <a:pt x="390" y="33"/>
                      <a:pt x="334" y="2"/>
                      <a:pt x="265" y="0"/>
                    </a:cubicBezTo>
                    <a:cubicBezTo>
                      <a:pt x="211" y="0"/>
                      <a:pt x="160" y="18"/>
                      <a:pt x="125" y="67"/>
                    </a:cubicBezTo>
                    <a:lnTo>
                      <a:pt x="125" y="12"/>
                    </a:lnTo>
                    <a:lnTo>
                      <a:pt x="2" y="12"/>
                    </a:lnTo>
                    <a:lnTo>
                      <a:pt x="0" y="430"/>
                    </a:lnTo>
                    <a:cubicBezTo>
                      <a:pt x="0" y="465"/>
                      <a:pt x="23" y="489"/>
                      <a:pt x="52" y="4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4" name="Freeform 20">
                <a:extLst>
                  <a:ext uri="{FF2B5EF4-FFF2-40B4-BE49-F238E27FC236}">
                    <a16:creationId xmlns:a16="http://schemas.microsoft.com/office/drawing/2014/main" id="{DC780B03-7B57-8244-A78E-B8EA7D14CDD2}"/>
                  </a:ext>
                </a:extLst>
              </p:cNvPr>
              <p:cNvSpPr>
                <a:spLocks noChangeArrowheads="1"/>
              </p:cNvSpPr>
              <p:nvPr/>
            </p:nvSpPr>
            <p:spPr bwMode="auto">
              <a:xfrm>
                <a:off x="6075362" y="5788025"/>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6 h 501"/>
                  <a:gd name="T12" fmla="*/ 215 w 451"/>
                  <a:gd name="T13" fmla="*/ 188 h 501"/>
                  <a:gd name="T14" fmla="*/ 145 w 451"/>
                  <a:gd name="T15" fmla="*/ 147 h 501"/>
                  <a:gd name="T16" fmla="*/ 217 w 451"/>
                  <a:gd name="T17" fmla="*/ 106 h 501"/>
                  <a:gd name="T18" fmla="*/ 348 w 451"/>
                  <a:gd name="T19" fmla="*/ 135 h 501"/>
                  <a:gd name="T20" fmla="*/ 413 w 451"/>
                  <a:gd name="T21" fmla="*/ 108 h 501"/>
                  <a:gd name="T22" fmla="*/ 436 w 451"/>
                  <a:gd name="T23" fmla="*/ 57 h 501"/>
                  <a:gd name="T24" fmla="*/ 219 w 451"/>
                  <a:gd name="T25" fmla="*/ 2 h 501"/>
                  <a:gd name="T26" fmla="*/ 14 w 451"/>
                  <a:gd name="T27" fmla="*/ 147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3"/>
                      <a:pt x="209" y="496"/>
                    </a:cubicBezTo>
                    <a:cubicBezTo>
                      <a:pt x="366" y="500"/>
                      <a:pt x="446" y="444"/>
                      <a:pt x="448" y="346"/>
                    </a:cubicBezTo>
                    <a:cubicBezTo>
                      <a:pt x="450" y="258"/>
                      <a:pt x="375" y="209"/>
                      <a:pt x="272" y="196"/>
                    </a:cubicBezTo>
                    <a:lnTo>
                      <a:pt x="215" y="188"/>
                    </a:lnTo>
                    <a:cubicBezTo>
                      <a:pt x="172" y="180"/>
                      <a:pt x="145" y="173"/>
                      <a:pt x="145" y="147"/>
                    </a:cubicBezTo>
                    <a:cubicBezTo>
                      <a:pt x="145" y="120"/>
                      <a:pt x="168" y="104"/>
                      <a:pt x="217" y="106"/>
                    </a:cubicBezTo>
                    <a:cubicBezTo>
                      <a:pt x="264" y="106"/>
                      <a:pt x="311" y="121"/>
                      <a:pt x="348" y="135"/>
                    </a:cubicBezTo>
                    <a:cubicBezTo>
                      <a:pt x="373" y="145"/>
                      <a:pt x="401" y="133"/>
                      <a:pt x="413" y="108"/>
                    </a:cubicBezTo>
                    <a:lnTo>
                      <a:pt x="436" y="57"/>
                    </a:lnTo>
                    <a:cubicBezTo>
                      <a:pt x="375" y="24"/>
                      <a:pt x="303" y="4"/>
                      <a:pt x="219" y="2"/>
                    </a:cubicBezTo>
                    <a:cubicBezTo>
                      <a:pt x="108" y="0"/>
                      <a:pt x="16" y="51"/>
                      <a:pt x="14" y="147"/>
                    </a:cubicBezTo>
                    <a:cubicBezTo>
                      <a:pt x="12" y="223"/>
                      <a:pt x="47" y="276"/>
                      <a:pt x="184" y="297"/>
                    </a:cubicBezTo>
                    <a:lnTo>
                      <a:pt x="213" y="301"/>
                    </a:lnTo>
                    <a:cubicBezTo>
                      <a:pt x="274" y="309"/>
                      <a:pt x="319" y="313"/>
                      <a:pt x="319" y="346"/>
                    </a:cubicBezTo>
                    <a:cubicBezTo>
                      <a:pt x="317" y="379"/>
                      <a:pt x="280" y="391"/>
                      <a:pt x="211" y="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67" name="Freeform 21">
              <a:extLst>
                <a:ext uri="{FF2B5EF4-FFF2-40B4-BE49-F238E27FC236}">
                  <a16:creationId xmlns:a16="http://schemas.microsoft.com/office/drawing/2014/main" id="{DC58DA79-3A72-7D47-9D32-5B50594A902D}"/>
                </a:ext>
              </a:extLst>
            </p:cNvPr>
            <p:cNvSpPr>
              <a:spLocks noChangeArrowheads="1"/>
            </p:cNvSpPr>
            <p:nvPr/>
          </p:nvSpPr>
          <p:spPr bwMode="auto">
            <a:xfrm>
              <a:off x="7262812" y="5676900"/>
              <a:ext cx="7938" cy="366713"/>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8" name="Freeform 22">
              <a:extLst>
                <a:ext uri="{FF2B5EF4-FFF2-40B4-BE49-F238E27FC236}">
                  <a16:creationId xmlns:a16="http://schemas.microsoft.com/office/drawing/2014/main" id="{A73106AF-3826-B44E-9166-5313D390ACBE}"/>
                </a:ext>
              </a:extLst>
            </p:cNvPr>
            <p:cNvSpPr>
              <a:spLocks noChangeArrowheads="1"/>
            </p:cNvSpPr>
            <p:nvPr/>
          </p:nvSpPr>
          <p:spPr bwMode="auto">
            <a:xfrm>
              <a:off x="7535862" y="5676900"/>
              <a:ext cx="1074738" cy="366713"/>
            </a:xfrm>
            <a:custGeom>
              <a:avLst/>
              <a:gdLst>
                <a:gd name="T0" fmla="*/ 1015 w 2986"/>
                <a:gd name="T1" fmla="*/ 0 h 1017"/>
                <a:gd name="T2" fmla="*/ 0 w 2986"/>
                <a:gd name="T3" fmla="*/ 1016 h 1017"/>
                <a:gd name="T4" fmla="*/ 911 w 2986"/>
                <a:gd name="T5" fmla="*/ 909 h 1017"/>
                <a:gd name="T6" fmla="*/ 106 w 2986"/>
                <a:gd name="T7" fmla="*/ 104 h 1017"/>
                <a:gd name="T8" fmla="*/ 911 w 2986"/>
                <a:gd name="T9" fmla="*/ 909 h 1017"/>
                <a:gd name="T10" fmla="*/ 196 w 2986"/>
                <a:gd name="T11" fmla="*/ 569 h 1017"/>
                <a:gd name="T12" fmla="*/ 614 w 2986"/>
                <a:gd name="T13" fmla="*/ 569 h 1017"/>
                <a:gd name="T14" fmla="*/ 507 w 2986"/>
                <a:gd name="T15" fmla="*/ 262 h 1017"/>
                <a:gd name="T16" fmla="*/ 403 w 2986"/>
                <a:gd name="T17" fmla="*/ 692 h 1017"/>
                <a:gd name="T18" fmla="*/ 296 w 2986"/>
                <a:gd name="T19" fmla="*/ 262 h 1017"/>
                <a:gd name="T20" fmla="*/ 751 w 2986"/>
                <a:gd name="T21" fmla="*/ 323 h 1017"/>
                <a:gd name="T22" fmla="*/ 751 w 2986"/>
                <a:gd name="T23" fmla="*/ 194 h 1017"/>
                <a:gd name="T24" fmla="*/ 751 w 2986"/>
                <a:gd name="T25" fmla="*/ 323 h 1017"/>
                <a:gd name="T26" fmla="*/ 700 w 2986"/>
                <a:gd name="T27" fmla="*/ 786 h 1017"/>
                <a:gd name="T28" fmla="*/ 806 w 2986"/>
                <a:gd name="T29" fmla="*/ 372 h 1017"/>
                <a:gd name="T30" fmla="*/ 1328 w 2986"/>
                <a:gd name="T31" fmla="*/ 616 h 1017"/>
                <a:gd name="T32" fmla="*/ 1328 w 2986"/>
                <a:gd name="T33" fmla="*/ 262 h 1017"/>
                <a:gd name="T34" fmla="*/ 1130 w 2986"/>
                <a:gd name="T35" fmla="*/ 788 h 1017"/>
                <a:gd name="T36" fmla="*/ 1236 w 2986"/>
                <a:gd name="T37" fmla="*/ 620 h 1017"/>
                <a:gd name="T38" fmla="*/ 1330 w 2986"/>
                <a:gd name="T39" fmla="*/ 616 h 1017"/>
                <a:gd name="T40" fmla="*/ 1316 w 2986"/>
                <a:gd name="T41" fmla="*/ 532 h 1017"/>
                <a:gd name="T42" fmla="*/ 1232 w 2986"/>
                <a:gd name="T43" fmla="*/ 346 h 1017"/>
                <a:gd name="T44" fmla="*/ 1410 w 2986"/>
                <a:gd name="T45" fmla="*/ 438 h 1017"/>
                <a:gd name="T46" fmla="*/ 1552 w 2986"/>
                <a:gd name="T47" fmla="*/ 579 h 1017"/>
                <a:gd name="T48" fmla="*/ 1877 w 2986"/>
                <a:gd name="T49" fmla="*/ 727 h 1017"/>
                <a:gd name="T50" fmla="*/ 1984 w 2986"/>
                <a:gd name="T51" fmla="*/ 786 h 1017"/>
                <a:gd name="T52" fmla="*/ 1877 w 2986"/>
                <a:gd name="T53" fmla="*/ 372 h 1017"/>
                <a:gd name="T54" fmla="*/ 1742 w 2986"/>
                <a:gd name="T55" fmla="*/ 368 h 1017"/>
                <a:gd name="T56" fmla="*/ 1877 w 2986"/>
                <a:gd name="T57" fmla="*/ 579 h 1017"/>
                <a:gd name="T58" fmla="*/ 1660 w 2986"/>
                <a:gd name="T59" fmla="*/ 579 h 1017"/>
                <a:gd name="T60" fmla="*/ 1877 w 2986"/>
                <a:gd name="T61" fmla="*/ 579 h 1017"/>
                <a:gd name="T62" fmla="*/ 2197 w 2986"/>
                <a:gd name="T63" fmla="*/ 641 h 1017"/>
                <a:gd name="T64" fmla="*/ 2289 w 2986"/>
                <a:gd name="T65" fmla="*/ 463 h 1017"/>
                <a:gd name="T66" fmla="*/ 2197 w 2986"/>
                <a:gd name="T67" fmla="*/ 372 h 1017"/>
                <a:gd name="T68" fmla="*/ 2090 w 2986"/>
                <a:gd name="T69" fmla="*/ 258 h 1017"/>
                <a:gd name="T70" fmla="*/ 2041 w 2986"/>
                <a:gd name="T71" fmla="*/ 372 h 1017"/>
                <a:gd name="T72" fmla="*/ 2090 w 2986"/>
                <a:gd name="T73" fmla="*/ 463 h 1017"/>
                <a:gd name="T74" fmla="*/ 2234 w 2986"/>
                <a:gd name="T75" fmla="*/ 784 h 1017"/>
                <a:gd name="T76" fmla="*/ 2289 w 2986"/>
                <a:gd name="T77" fmla="*/ 694 h 1017"/>
                <a:gd name="T78" fmla="*/ 2248 w 2986"/>
                <a:gd name="T79" fmla="*/ 696 h 1017"/>
                <a:gd name="T80" fmla="*/ 2453 w 2986"/>
                <a:gd name="T81" fmla="*/ 237 h 1017"/>
                <a:gd name="T82" fmla="*/ 2346 w 2986"/>
                <a:gd name="T83" fmla="*/ 788 h 1017"/>
                <a:gd name="T84" fmla="*/ 2453 w 2986"/>
                <a:gd name="T85" fmla="*/ 567 h 1017"/>
                <a:gd name="T86" fmla="*/ 2647 w 2986"/>
                <a:gd name="T87" fmla="*/ 557 h 1017"/>
                <a:gd name="T88" fmla="*/ 2754 w 2986"/>
                <a:gd name="T89" fmla="*/ 784 h 1017"/>
                <a:gd name="T90" fmla="*/ 2580 w 2986"/>
                <a:gd name="T91" fmla="*/ 368 h 1017"/>
                <a:gd name="T92" fmla="*/ 2744 w 2986"/>
                <a:gd name="T93" fmla="*/ 235 h 1017"/>
                <a:gd name="T94" fmla="*/ 2779 w 2986"/>
                <a:gd name="T95" fmla="*/ 252 h 1017"/>
                <a:gd name="T96" fmla="*/ 2799 w 2986"/>
                <a:gd name="T97" fmla="*/ 358 h 1017"/>
                <a:gd name="T98" fmla="*/ 2832 w 2986"/>
                <a:gd name="T99" fmla="*/ 252 h 1017"/>
                <a:gd name="T100" fmla="*/ 2744 w 2986"/>
                <a:gd name="T101" fmla="*/ 235 h 1017"/>
                <a:gd name="T102" fmla="*/ 2920 w 2986"/>
                <a:gd name="T103" fmla="*/ 333 h 1017"/>
                <a:gd name="T104" fmla="*/ 2854 w 2986"/>
                <a:gd name="T105" fmla="*/ 235 h 1017"/>
                <a:gd name="T106" fmla="*/ 2873 w 2986"/>
                <a:gd name="T107" fmla="*/ 358 h 1017"/>
                <a:gd name="T108" fmla="*/ 2914 w 2986"/>
                <a:gd name="T109" fmla="*/ 358 h 1017"/>
                <a:gd name="T110" fmla="*/ 2967 w 2986"/>
                <a:gd name="T111" fmla="*/ 264 h 1017"/>
                <a:gd name="T112" fmla="*/ 2985 w 2986"/>
                <a:gd name="T113" fmla="*/ 358 h 1017"/>
                <a:gd name="T114" fmla="*/ 2963 w 2986"/>
                <a:gd name="T115" fmla="*/ 23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6" h="1017">
                  <a:moveTo>
                    <a:pt x="0" y="0"/>
                  </a:moveTo>
                  <a:lnTo>
                    <a:pt x="1015" y="0"/>
                  </a:lnTo>
                  <a:lnTo>
                    <a:pt x="1015" y="1016"/>
                  </a:lnTo>
                  <a:lnTo>
                    <a:pt x="0" y="1016"/>
                  </a:lnTo>
                  <a:lnTo>
                    <a:pt x="0" y="0"/>
                  </a:lnTo>
                  <a:close/>
                  <a:moveTo>
                    <a:pt x="911" y="909"/>
                  </a:moveTo>
                  <a:lnTo>
                    <a:pt x="911" y="104"/>
                  </a:lnTo>
                  <a:lnTo>
                    <a:pt x="106" y="104"/>
                  </a:lnTo>
                  <a:lnTo>
                    <a:pt x="106" y="909"/>
                  </a:lnTo>
                  <a:lnTo>
                    <a:pt x="911" y="909"/>
                  </a:lnTo>
                  <a:close/>
                  <a:moveTo>
                    <a:pt x="196" y="262"/>
                  </a:moveTo>
                  <a:lnTo>
                    <a:pt x="196" y="569"/>
                  </a:lnTo>
                  <a:cubicBezTo>
                    <a:pt x="196" y="710"/>
                    <a:pt x="274" y="792"/>
                    <a:pt x="403" y="792"/>
                  </a:cubicBezTo>
                  <a:cubicBezTo>
                    <a:pt x="538" y="792"/>
                    <a:pt x="614" y="708"/>
                    <a:pt x="614" y="569"/>
                  </a:cubicBezTo>
                  <a:lnTo>
                    <a:pt x="614" y="262"/>
                  </a:lnTo>
                  <a:lnTo>
                    <a:pt x="507" y="262"/>
                  </a:lnTo>
                  <a:lnTo>
                    <a:pt x="507" y="569"/>
                  </a:lnTo>
                  <a:cubicBezTo>
                    <a:pt x="507" y="649"/>
                    <a:pt x="472" y="692"/>
                    <a:pt x="403" y="692"/>
                  </a:cubicBezTo>
                  <a:cubicBezTo>
                    <a:pt x="329" y="692"/>
                    <a:pt x="296" y="645"/>
                    <a:pt x="296" y="569"/>
                  </a:cubicBezTo>
                  <a:lnTo>
                    <a:pt x="296" y="262"/>
                  </a:lnTo>
                  <a:lnTo>
                    <a:pt x="196" y="262"/>
                  </a:lnTo>
                  <a:close/>
                  <a:moveTo>
                    <a:pt x="751" y="323"/>
                  </a:moveTo>
                  <a:cubicBezTo>
                    <a:pt x="788" y="323"/>
                    <a:pt x="816" y="297"/>
                    <a:pt x="816" y="260"/>
                  </a:cubicBezTo>
                  <a:cubicBezTo>
                    <a:pt x="816" y="221"/>
                    <a:pt x="790" y="194"/>
                    <a:pt x="751" y="194"/>
                  </a:cubicBezTo>
                  <a:cubicBezTo>
                    <a:pt x="714" y="194"/>
                    <a:pt x="685" y="221"/>
                    <a:pt x="685" y="260"/>
                  </a:cubicBezTo>
                  <a:cubicBezTo>
                    <a:pt x="687" y="297"/>
                    <a:pt x="716" y="323"/>
                    <a:pt x="751" y="323"/>
                  </a:cubicBezTo>
                  <a:close/>
                  <a:moveTo>
                    <a:pt x="700" y="372"/>
                  </a:moveTo>
                  <a:lnTo>
                    <a:pt x="700" y="786"/>
                  </a:lnTo>
                  <a:lnTo>
                    <a:pt x="806" y="786"/>
                  </a:lnTo>
                  <a:lnTo>
                    <a:pt x="806" y="372"/>
                  </a:lnTo>
                  <a:lnTo>
                    <a:pt x="700" y="372"/>
                  </a:lnTo>
                  <a:close/>
                  <a:moveTo>
                    <a:pt x="1328" y="616"/>
                  </a:moveTo>
                  <a:cubicBezTo>
                    <a:pt x="1443" y="616"/>
                    <a:pt x="1517" y="549"/>
                    <a:pt x="1517" y="438"/>
                  </a:cubicBezTo>
                  <a:cubicBezTo>
                    <a:pt x="1517" y="331"/>
                    <a:pt x="1443" y="262"/>
                    <a:pt x="1328" y="262"/>
                  </a:cubicBezTo>
                  <a:lnTo>
                    <a:pt x="1130" y="262"/>
                  </a:lnTo>
                  <a:lnTo>
                    <a:pt x="1130" y="788"/>
                  </a:lnTo>
                  <a:lnTo>
                    <a:pt x="1236" y="788"/>
                  </a:lnTo>
                  <a:lnTo>
                    <a:pt x="1236" y="620"/>
                  </a:lnTo>
                  <a:lnTo>
                    <a:pt x="1330" y="620"/>
                  </a:lnTo>
                  <a:lnTo>
                    <a:pt x="1330" y="616"/>
                  </a:lnTo>
                  <a:lnTo>
                    <a:pt x="1328" y="616"/>
                  </a:lnTo>
                  <a:close/>
                  <a:moveTo>
                    <a:pt x="1316" y="532"/>
                  </a:moveTo>
                  <a:lnTo>
                    <a:pt x="1232" y="532"/>
                  </a:lnTo>
                  <a:lnTo>
                    <a:pt x="1232" y="346"/>
                  </a:lnTo>
                  <a:lnTo>
                    <a:pt x="1316" y="346"/>
                  </a:lnTo>
                  <a:cubicBezTo>
                    <a:pt x="1378" y="346"/>
                    <a:pt x="1410" y="381"/>
                    <a:pt x="1410" y="438"/>
                  </a:cubicBezTo>
                  <a:cubicBezTo>
                    <a:pt x="1410" y="499"/>
                    <a:pt x="1378" y="532"/>
                    <a:pt x="1316" y="532"/>
                  </a:cubicBezTo>
                  <a:close/>
                  <a:moveTo>
                    <a:pt x="1552" y="579"/>
                  </a:moveTo>
                  <a:cubicBezTo>
                    <a:pt x="1552" y="702"/>
                    <a:pt x="1632" y="790"/>
                    <a:pt x="1742" y="790"/>
                  </a:cubicBezTo>
                  <a:cubicBezTo>
                    <a:pt x="1810" y="790"/>
                    <a:pt x="1853" y="766"/>
                    <a:pt x="1877" y="727"/>
                  </a:cubicBezTo>
                  <a:lnTo>
                    <a:pt x="1877" y="786"/>
                  </a:lnTo>
                  <a:lnTo>
                    <a:pt x="1984" y="786"/>
                  </a:lnTo>
                  <a:lnTo>
                    <a:pt x="1984" y="372"/>
                  </a:lnTo>
                  <a:lnTo>
                    <a:pt x="1877" y="372"/>
                  </a:lnTo>
                  <a:lnTo>
                    <a:pt x="1877" y="438"/>
                  </a:lnTo>
                  <a:cubicBezTo>
                    <a:pt x="1851" y="395"/>
                    <a:pt x="1808" y="368"/>
                    <a:pt x="1742" y="368"/>
                  </a:cubicBezTo>
                  <a:cubicBezTo>
                    <a:pt x="1630" y="368"/>
                    <a:pt x="1552" y="458"/>
                    <a:pt x="1552" y="579"/>
                  </a:cubicBezTo>
                  <a:close/>
                  <a:moveTo>
                    <a:pt x="1877" y="579"/>
                  </a:moveTo>
                  <a:cubicBezTo>
                    <a:pt x="1877" y="651"/>
                    <a:pt x="1832" y="698"/>
                    <a:pt x="1767" y="698"/>
                  </a:cubicBezTo>
                  <a:cubicBezTo>
                    <a:pt x="1695" y="698"/>
                    <a:pt x="1660" y="647"/>
                    <a:pt x="1660" y="579"/>
                  </a:cubicBezTo>
                  <a:cubicBezTo>
                    <a:pt x="1660" y="506"/>
                    <a:pt x="1702" y="458"/>
                    <a:pt x="1767" y="458"/>
                  </a:cubicBezTo>
                  <a:cubicBezTo>
                    <a:pt x="1833" y="458"/>
                    <a:pt x="1877" y="510"/>
                    <a:pt x="1877" y="579"/>
                  </a:cubicBezTo>
                  <a:close/>
                  <a:moveTo>
                    <a:pt x="2248" y="696"/>
                  </a:moveTo>
                  <a:cubicBezTo>
                    <a:pt x="2207" y="696"/>
                    <a:pt x="2197" y="678"/>
                    <a:pt x="2197" y="641"/>
                  </a:cubicBezTo>
                  <a:lnTo>
                    <a:pt x="2197" y="463"/>
                  </a:lnTo>
                  <a:lnTo>
                    <a:pt x="2289" y="463"/>
                  </a:lnTo>
                  <a:lnTo>
                    <a:pt x="2289" y="372"/>
                  </a:lnTo>
                  <a:lnTo>
                    <a:pt x="2197" y="372"/>
                  </a:lnTo>
                  <a:lnTo>
                    <a:pt x="2197" y="258"/>
                  </a:lnTo>
                  <a:lnTo>
                    <a:pt x="2090" y="258"/>
                  </a:lnTo>
                  <a:lnTo>
                    <a:pt x="2090" y="372"/>
                  </a:lnTo>
                  <a:lnTo>
                    <a:pt x="2041" y="372"/>
                  </a:lnTo>
                  <a:lnTo>
                    <a:pt x="2041" y="463"/>
                  </a:lnTo>
                  <a:lnTo>
                    <a:pt x="2090" y="463"/>
                  </a:lnTo>
                  <a:lnTo>
                    <a:pt x="2090" y="641"/>
                  </a:lnTo>
                  <a:cubicBezTo>
                    <a:pt x="2090" y="739"/>
                    <a:pt x="2133" y="784"/>
                    <a:pt x="2234" y="784"/>
                  </a:cubicBezTo>
                  <a:lnTo>
                    <a:pt x="2289" y="784"/>
                  </a:lnTo>
                  <a:lnTo>
                    <a:pt x="2289" y="694"/>
                  </a:lnTo>
                  <a:lnTo>
                    <a:pt x="2248" y="694"/>
                  </a:lnTo>
                  <a:lnTo>
                    <a:pt x="2248" y="696"/>
                  </a:lnTo>
                  <a:close/>
                  <a:moveTo>
                    <a:pt x="2453" y="432"/>
                  </a:moveTo>
                  <a:lnTo>
                    <a:pt x="2453" y="237"/>
                  </a:lnTo>
                  <a:lnTo>
                    <a:pt x="2346" y="237"/>
                  </a:lnTo>
                  <a:lnTo>
                    <a:pt x="2346" y="788"/>
                  </a:lnTo>
                  <a:lnTo>
                    <a:pt x="2453" y="788"/>
                  </a:lnTo>
                  <a:lnTo>
                    <a:pt x="2453" y="567"/>
                  </a:lnTo>
                  <a:cubicBezTo>
                    <a:pt x="2453" y="495"/>
                    <a:pt x="2490" y="452"/>
                    <a:pt x="2553" y="452"/>
                  </a:cubicBezTo>
                  <a:cubicBezTo>
                    <a:pt x="2615" y="452"/>
                    <a:pt x="2647" y="493"/>
                    <a:pt x="2647" y="557"/>
                  </a:cubicBezTo>
                  <a:lnTo>
                    <a:pt x="2647" y="784"/>
                  </a:lnTo>
                  <a:lnTo>
                    <a:pt x="2754" y="784"/>
                  </a:lnTo>
                  <a:lnTo>
                    <a:pt x="2754" y="546"/>
                  </a:lnTo>
                  <a:cubicBezTo>
                    <a:pt x="2754" y="440"/>
                    <a:pt x="2676" y="368"/>
                    <a:pt x="2580" y="368"/>
                  </a:cubicBezTo>
                  <a:cubicBezTo>
                    <a:pt x="2516" y="368"/>
                    <a:pt x="2477" y="391"/>
                    <a:pt x="2453" y="432"/>
                  </a:cubicBezTo>
                  <a:close/>
                  <a:moveTo>
                    <a:pt x="2744" y="235"/>
                  </a:moveTo>
                  <a:lnTo>
                    <a:pt x="2744" y="252"/>
                  </a:lnTo>
                  <a:lnTo>
                    <a:pt x="2779" y="252"/>
                  </a:lnTo>
                  <a:lnTo>
                    <a:pt x="2779" y="358"/>
                  </a:lnTo>
                  <a:lnTo>
                    <a:pt x="2799" y="358"/>
                  </a:lnTo>
                  <a:lnTo>
                    <a:pt x="2799" y="252"/>
                  </a:lnTo>
                  <a:lnTo>
                    <a:pt x="2832" y="252"/>
                  </a:lnTo>
                  <a:lnTo>
                    <a:pt x="2832" y="235"/>
                  </a:lnTo>
                  <a:lnTo>
                    <a:pt x="2744" y="235"/>
                  </a:lnTo>
                  <a:close/>
                  <a:moveTo>
                    <a:pt x="2963" y="235"/>
                  </a:moveTo>
                  <a:lnTo>
                    <a:pt x="2920" y="333"/>
                  </a:lnTo>
                  <a:lnTo>
                    <a:pt x="2879" y="235"/>
                  </a:lnTo>
                  <a:lnTo>
                    <a:pt x="2854" y="235"/>
                  </a:lnTo>
                  <a:lnTo>
                    <a:pt x="2854" y="358"/>
                  </a:lnTo>
                  <a:lnTo>
                    <a:pt x="2873" y="358"/>
                  </a:lnTo>
                  <a:lnTo>
                    <a:pt x="2873" y="264"/>
                  </a:lnTo>
                  <a:lnTo>
                    <a:pt x="2914" y="358"/>
                  </a:lnTo>
                  <a:lnTo>
                    <a:pt x="2928" y="358"/>
                  </a:lnTo>
                  <a:lnTo>
                    <a:pt x="2967" y="264"/>
                  </a:lnTo>
                  <a:lnTo>
                    <a:pt x="2967" y="358"/>
                  </a:lnTo>
                  <a:lnTo>
                    <a:pt x="2985" y="358"/>
                  </a:lnTo>
                  <a:lnTo>
                    <a:pt x="2985" y="235"/>
                  </a:lnTo>
                  <a:lnTo>
                    <a:pt x="2963" y="2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92778594"/>
      </p:ext>
    </p:extLst>
  </p:cSld>
  <p:clrMapOvr>
    <a:masterClrMapping/>
  </p:clrMapOvr>
</p:sld>
</file>

<file path=ppt/theme/theme1.xml><?xml version="1.0" encoding="utf-8"?>
<a:theme xmlns:a="http://schemas.openxmlformats.org/drawingml/2006/main" name="Office Theme">
  <a:themeElements>
    <a:clrScheme name="Slalom 2021">
      <a:dk1>
        <a:srgbClr val="1E1E1E"/>
      </a:dk1>
      <a:lt1>
        <a:srgbClr val="FFFFFF"/>
      </a:lt1>
      <a:dk2>
        <a:srgbClr val="767676"/>
      </a:dk2>
      <a:lt2>
        <a:srgbClr val="F9F9F9"/>
      </a:lt2>
      <a:accent1>
        <a:srgbClr val="0C62FB"/>
      </a:accent1>
      <a:accent2>
        <a:srgbClr val="09091C"/>
      </a:accent2>
      <a:accent3>
        <a:srgbClr val="9B9B9B"/>
      </a:accent3>
      <a:accent4>
        <a:srgbClr val="DBDBDB"/>
      </a:accent4>
      <a:accent5>
        <a:srgbClr val="BEF2FF"/>
      </a:accent5>
      <a:accent6>
        <a:srgbClr val="1BE1F2"/>
      </a:accent6>
      <a:hlink>
        <a:srgbClr val="FEFCFB"/>
      </a:hlink>
      <a:folHlink>
        <a:srgbClr val="D9DDDD"/>
      </a:folHlink>
    </a:clrScheme>
    <a:fontScheme name="Slalom Build fonts">
      <a:majorFont>
        <a:latin typeface="Slalom Sans Bold"/>
        <a:ea typeface=""/>
        <a:cs typeface=""/>
      </a:majorFont>
      <a:minorFont>
        <a:latin typeface="Slalom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lIns="182880" tIns="182880" rIns="91440" rtlCol="0" anchor="t"/>
      <a:lstStyle>
        <a:defPPr>
          <a:defRPr dirty="0" err="1" smtClean="0">
            <a:solidFill>
              <a:schemeClr val="accent2"/>
            </a:solidFill>
            <a:latin typeface="Slalom Sans Light" panose="00000400000000000000" pitchFamily="50"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noAutofit/>
      </a:bodyPr>
      <a:lstStyle>
        <a:defPPr>
          <a:defRPr sz="1600" dirty="0" err="1" smtClean="0">
            <a:latin typeface="Slalom Sans Light" panose="00000400000000000000" pitchFamily="50" charset="0"/>
          </a:defRPr>
        </a:defPPr>
      </a:lstStyle>
    </a:txDef>
  </a:objectDefaults>
  <a:extraClrSchemeLst/>
  <a:extLst>
    <a:ext uri="{05A4C25C-085E-4340-85A3-A5531E510DB2}">
      <thm15:themeFamily xmlns:thm15="http://schemas.microsoft.com/office/thememl/2012/main" name="Slalom_Build_Slalom_Sans_template_210419.pptx" id="{ED2BF4B3-9582-4EB9-9419-29486D1A4993}" vid="{28CB02EB-984F-4969-9D03-4A56381ECD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106D8940D7E474C81206741DFF1A187" ma:contentTypeVersion="2" ma:contentTypeDescription="Create a new document." ma:contentTypeScope="" ma:versionID="4a7cea56504639e33412c5f5b9fc44f5">
  <xsd:schema xmlns:xsd="http://www.w3.org/2001/XMLSchema" xmlns:xs="http://www.w3.org/2001/XMLSchema" xmlns:p="http://schemas.microsoft.com/office/2006/metadata/properties" xmlns:ns2="688f81b3-add1-4848-9903-9e79280bdbc2" targetNamespace="http://schemas.microsoft.com/office/2006/metadata/properties" ma:root="true" ma:fieldsID="fca95ec89f486fa20a116f523121f4f8" ns2:_="">
    <xsd:import namespace="688f81b3-add1-4848-9903-9e79280bdb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8f81b3-add1-4848-9903-9e79280bdb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29816E-A34A-478F-BB60-AA115C97BCCA}">
  <ds:schemaRefs>
    <ds:schemaRef ds:uri="http://schemas.microsoft.com/sharepoint/v3/contenttype/forms"/>
  </ds:schemaRefs>
</ds:datastoreItem>
</file>

<file path=customXml/itemProps2.xml><?xml version="1.0" encoding="utf-8"?>
<ds:datastoreItem xmlns:ds="http://schemas.openxmlformats.org/officeDocument/2006/customXml" ds:itemID="{345B7BB3-E76E-4AF0-925F-98C0CCE548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8f81b3-add1-4848-9903-9e79280bdb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7B5F0C-13AD-49D2-9545-53DD10300E5D}">
  <ds:schemaRef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schemas.microsoft.com/office/2006/metadata/properties"/>
    <ds:schemaRef ds:uri="http://purl.org/dc/elements/1.1/"/>
    <ds:schemaRef ds:uri="http://www.w3.org/XML/1998/namespace"/>
    <ds:schemaRef ds:uri="688f81b3-add1-4848-9903-9e79280bdbc2"/>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147</TotalTime>
  <Words>10552</Words>
  <Application>Microsoft Macintosh PowerPoint</Application>
  <PresentationFormat>Widescreen</PresentationFormat>
  <Paragraphs>1424</Paragraphs>
  <Slides>91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SlalomSans-Light</vt:lpstr>
      <vt:lpstr>SlalomSans-LightItalic</vt:lpstr>
      <vt:lpstr>Slalom Sans Bold</vt:lpstr>
      <vt:lpstr>Slalom Sans</vt:lpstr>
      <vt:lpstr>Arial</vt:lpstr>
      <vt:lpstr>Slalom Sans Light</vt:lpstr>
      <vt:lpstr>Office Theme</vt:lpstr>
      <vt:lpstr>PowerPoint Presentation</vt:lpstr>
      <vt:lpstr>PowerPoint Presentation</vt:lpstr>
      <vt:lpstr>PowerPoint Presentation</vt:lpstr>
      <vt:lpstr>PowerPoint Presentation</vt:lpstr>
      <vt:lpstr>PowerPoint Presentation</vt:lpstr>
      <vt:lpstr>CI/CD Impact Snapshot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these slides to  paint a bigger picture  of your story.</vt:lpstr>
      <vt:lpstr>At a glance</vt:lpstr>
      <vt:lpstr>At a glance</vt:lpstr>
      <vt:lpstr>PowerPoint Presentation</vt:lpstr>
      <vt:lpstr>PowerPoint Presentation</vt:lpstr>
      <vt:lpstr>Why</vt:lpstr>
      <vt:lpstr>PowerPoint Presentation</vt:lpstr>
      <vt:lpstr>PowerPoint Presentation</vt:lpstr>
      <vt:lpstr>PowerPoint Presentation</vt:lpstr>
      <vt:lpstr>Short slide headline.  (40-60 characters)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Kellie Laflin</dc:creator>
  <cp:lastModifiedBy>Kellie Laflin</cp:lastModifiedBy>
  <cp:revision>1</cp:revision>
  <dcterms:created xsi:type="dcterms:W3CDTF">2021-11-09T13:57:29Z</dcterms:created>
  <dcterms:modified xsi:type="dcterms:W3CDTF">2021-11-09T16:25:23Z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0x0101002106D8940D7E474C81206741DFF1A187</vt:lpwstr>
  </property>
</Properties>
</file>